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68" autoAdjust="0"/>
  </p:normalViewPr>
  <p:slideViewPr>
    <p:cSldViewPr snapToGrid="0" snapToObjects="1">
      <p:cViewPr varScale="1">
        <p:scale>
          <a:sx n="186" d="100"/>
          <a:sy n="186" d="100"/>
        </p:scale>
        <p:origin x="-120" y="-248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24-06-2015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224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484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bg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224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484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</a:t>
            </a:r>
            <a:br>
              <a:rPr lang="en-GB" noProof="0" dirty="0" smtClean="0"/>
            </a:br>
            <a:r>
              <a:rPr lang="en-GB" noProof="0" dirty="0" smtClean="0"/>
              <a:t>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24-06-2015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ESHCC_B_EN_v1">
  <a:themeElements>
    <a:clrScheme name="EUR_ESHCC">
      <a:dk1>
        <a:srgbClr val="002328"/>
      </a:dk1>
      <a:lt1>
        <a:sysClr val="window" lastClr="FFFFFF"/>
      </a:lt1>
      <a:dk2>
        <a:srgbClr val="006EC3"/>
      </a:dk2>
      <a:lt2>
        <a:srgbClr val="9C9C9C"/>
      </a:lt2>
      <a:accent1>
        <a:srgbClr val="006EC3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EUR_Presentatie_EN_c18" id="{FD8D1029-CB13-4100-895A-1AA2E69923BF}" vid="{DD9A6744-DE44-48A6-94A7-D1B4C4E70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Erasmus_ESHCC_B_EN_v1.potx</Template>
  <TotalTime>1</TotalTime>
  <Words>1</Words>
  <Application>Microsoft Macintosh PowerPoint</Application>
  <PresentationFormat>Diavoorstelling (16:9)</PresentationFormat>
  <Paragraphs>1</Paragraphs>
  <Slides>11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Erasmus_ESHCC_B_EN_v1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Manager/>
  <Company>ESHCC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User</dc:creator>
  <cp:keywords/>
  <dc:description>ESHCC presentation 16:9_x000d_version 1.0 - June 2015_x000d_Design: Fabrique_x000d_Template: Ton Persoon</dc:description>
  <cp:lastModifiedBy>Ton Persoon</cp:lastModifiedBy>
  <cp:revision>1</cp:revision>
  <dcterms:created xsi:type="dcterms:W3CDTF">2015-06-24T17:02:30Z</dcterms:created>
  <dcterms:modified xsi:type="dcterms:W3CDTF">2015-06-24T17:03:32Z</dcterms:modified>
  <cp:category/>
</cp:coreProperties>
</file>