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68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5143500" type="screen16x9"/>
  <p:notesSz cx="6858000" cy="9144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mv="urn:schemas-microsoft-com:mac:vml"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0"/>
    </p:ext>
    <p:ext uri="{FD5EFAAD-0ECE-453E-9831-46B23BE46B34}">
      <p15:chartTrackingRefBase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mv="urn:schemas-microsoft-com:mac:vml"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9" autoAdjust="0"/>
    <p:restoredTop sz="94668" autoAdjust="0"/>
  </p:normalViewPr>
  <p:slideViewPr>
    <p:cSldViewPr snapToGrid="0" snapToObjects="1">
      <p:cViewPr>
        <p:scale>
          <a:sx n="150" d="100"/>
          <a:sy n="150" d="100"/>
        </p:scale>
        <p:origin x="-1152" y="-94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E88427-736F-48E5-AB0B-6B2DE6C7E3F9}" type="datetimeFigureOut">
              <a:rPr lang="en-GB" smtClean="0"/>
              <a:pPr/>
              <a:t>5/7/15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2BB00A-71ED-40C6-A1CF-164C43AE5C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642473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BB00A-71ED-40C6-A1CF-164C43AE5CE4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010395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eldia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91526" y="1260000"/>
            <a:ext cx="6300000" cy="1548000"/>
          </a:xfrm>
        </p:spPr>
        <p:txBody>
          <a:bodyPr/>
          <a:lstStyle>
            <a:lvl1pPr>
              <a:lnSpc>
                <a:spcPts val="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nl-NL" dirty="0" smtClean="0"/>
              <a:t>Titel bewerken</a:t>
            </a:r>
            <a:endParaRPr lang="nl-NL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 hasCustomPrompt="1"/>
          </p:nvPr>
        </p:nvSpPr>
        <p:spPr>
          <a:xfrm>
            <a:off x="491526" y="2808000"/>
            <a:ext cx="6300000" cy="810000"/>
          </a:xfrm>
        </p:spPr>
        <p:txBody>
          <a:bodyPr/>
          <a:lstStyle>
            <a:lvl1pPr marL="0" indent="0" algn="l">
              <a:buNone/>
              <a:defRPr b="0" i="0">
                <a:solidFill>
                  <a:schemeClr val="tx2"/>
                </a:solidFill>
                <a:latin typeface="Museo Sans 100"/>
                <a:cs typeface="Museo Sans 10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Subtitel bewerken</a:t>
            </a:r>
            <a:endParaRPr lang="nl-NL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5/7/15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Afbeelding met bij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"/>
          <p:cNvSpPr>
            <a:spLocks noGrp="1"/>
          </p:cNvSpPr>
          <p:nvPr>
            <p:ph type="pic" idx="1" hasCustomPrompt="1"/>
          </p:nvPr>
        </p:nvSpPr>
        <p:spPr>
          <a:xfrm>
            <a:off x="491525" y="792000"/>
            <a:ext cx="8172000" cy="3418613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dirty="0" smtClean="0"/>
              <a:t>Klik op het icoon om een foto</a:t>
            </a:r>
            <a:br>
              <a:rPr lang="nl-NL" dirty="0" smtClean="0"/>
            </a:br>
            <a:r>
              <a:rPr lang="nl-NL" dirty="0" smtClean="0"/>
              <a:t>toe te voegen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1525" y="396000"/>
            <a:ext cx="8172000" cy="396000"/>
          </a:xfrm>
        </p:spPr>
        <p:txBody>
          <a:bodyPr anchor="t" anchorCtr="0"/>
          <a:lstStyle>
            <a:lvl1pPr algn="l">
              <a:lnSpc>
                <a:spcPts val="2500"/>
              </a:lnSpc>
              <a:defRPr sz="2000" b="1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nl-NL" dirty="0" smtClean="0"/>
              <a:t>Titel bewerken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5/7/15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preserve="1" userDrawn="1">
  <p:cSld name="Titeldia Afbeelding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91526" y="1260000"/>
            <a:ext cx="6300000" cy="1548000"/>
          </a:xfrm>
        </p:spPr>
        <p:txBody>
          <a:bodyPr/>
          <a:lstStyle>
            <a:lvl1pPr>
              <a:lnSpc>
                <a:spcPts val="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nl-NL" dirty="0" smtClean="0"/>
              <a:t>Titel  bewerken</a:t>
            </a:r>
            <a:endParaRPr lang="nl-NL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 hasCustomPrompt="1"/>
          </p:nvPr>
        </p:nvSpPr>
        <p:spPr>
          <a:xfrm>
            <a:off x="491526" y="2808000"/>
            <a:ext cx="6300000" cy="810000"/>
          </a:xfrm>
        </p:spPr>
        <p:txBody>
          <a:bodyPr/>
          <a:lstStyle>
            <a:lvl1pPr marL="0" indent="0" algn="l">
              <a:buNone/>
              <a:defRPr b="0" i="0">
                <a:solidFill>
                  <a:schemeClr val="tx2"/>
                </a:solidFill>
                <a:latin typeface="Museo Sans 100"/>
                <a:cs typeface="Museo Sans 10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Plaats een foto en zet die op de achtergrond met rechtermuisknop  &gt; </a:t>
            </a:r>
            <a:r>
              <a:rPr lang="nl-NL" dirty="0" err="1" smtClean="0"/>
              <a:t>send</a:t>
            </a:r>
            <a:r>
              <a:rPr lang="nl-NL" dirty="0" smtClean="0"/>
              <a:t> to back</a:t>
            </a:r>
            <a:endParaRPr lang="nl-NL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1525" y="396000"/>
            <a:ext cx="8172000" cy="576000"/>
          </a:xfrm>
        </p:spPr>
        <p:txBody>
          <a:bodyPr/>
          <a:lstStyle/>
          <a:p>
            <a:r>
              <a:rPr lang="nl-NL" dirty="0" smtClean="0"/>
              <a:t>Titel bewerken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pPr lvl="0"/>
            <a:r>
              <a:rPr lang="nl-NL" dirty="0" smtClean="0"/>
              <a:t>Klik om de tekst te bewerken</a:t>
            </a:r>
          </a:p>
          <a:p>
            <a:pPr lvl="1"/>
            <a:r>
              <a:rPr lang="nl-NL" dirty="0" smtClean="0"/>
              <a:t>Tweede niveau tekst</a:t>
            </a:r>
          </a:p>
          <a:p>
            <a:pPr lvl="2"/>
            <a:r>
              <a:rPr lang="nl-NL" dirty="0" smtClean="0"/>
              <a:t>Derde niveau tekst</a:t>
            </a:r>
          </a:p>
          <a:p>
            <a:pPr lvl="3"/>
            <a:r>
              <a:rPr lang="nl-NL" dirty="0" smtClean="0"/>
              <a:t>Vierde niveau tekst</a:t>
            </a:r>
          </a:p>
          <a:p>
            <a:pPr lvl="4"/>
            <a:r>
              <a:rPr lang="nl-NL" dirty="0" smtClean="0"/>
              <a:t>Vijfde niveau tekst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5/7/15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el en objec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 smtClean="0"/>
              <a:t>Titel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>
              <a:buFontTx/>
              <a:buNone/>
              <a:defRPr/>
            </a:lvl1pPr>
            <a:lvl2pPr marL="0" indent="0">
              <a:buFontTx/>
              <a:buNone/>
              <a:defRPr/>
            </a:lvl2pPr>
            <a:lvl3pPr marL="0" indent="0">
              <a:buFontTx/>
              <a:buNone/>
              <a:defRPr/>
            </a:lvl3pPr>
            <a:lvl4pPr marL="0" indent="0">
              <a:buFontTx/>
              <a:buNone/>
              <a:defRPr/>
            </a:lvl4pPr>
            <a:lvl5pPr marL="0" indent="0">
              <a:buFontTx/>
              <a:buNone/>
              <a:defRPr baseline="0"/>
            </a:lvl5pPr>
          </a:lstStyle>
          <a:p>
            <a:pPr lvl="0"/>
            <a:r>
              <a:rPr lang="nl-NL" dirty="0" smtClean="0"/>
              <a:t>Klik om de tekst te bewerken</a:t>
            </a:r>
          </a:p>
          <a:p>
            <a:pPr lvl="1"/>
            <a:r>
              <a:rPr lang="nl-NL" dirty="0" smtClean="0"/>
              <a:t>Tweede niveau tekst</a:t>
            </a:r>
          </a:p>
          <a:p>
            <a:pPr lvl="2"/>
            <a:r>
              <a:rPr lang="nl-NL" dirty="0" smtClean="0"/>
              <a:t>Derde niveau tekst</a:t>
            </a:r>
          </a:p>
          <a:p>
            <a:pPr lvl="3"/>
            <a:r>
              <a:rPr lang="nl-NL" dirty="0" smtClean="0"/>
              <a:t>Vierde niveau tekst</a:t>
            </a:r>
          </a:p>
          <a:p>
            <a:pPr lvl="4"/>
            <a:r>
              <a:rPr lang="nl-NL" dirty="0" smtClean="0"/>
              <a:t>Vijfde niveau tekst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5/7/15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ee objecte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 smtClean="0"/>
              <a:t>Titel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493200" y="972000"/>
            <a:ext cx="4014000" cy="3348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tekst te bewerken</a:t>
            </a:r>
          </a:p>
          <a:p>
            <a:pPr lvl="1"/>
            <a:r>
              <a:rPr lang="nl-NL" dirty="0" smtClean="0"/>
              <a:t>Tweede niveau tekst</a:t>
            </a:r>
          </a:p>
          <a:p>
            <a:pPr lvl="2"/>
            <a:r>
              <a:rPr lang="nl-NL" dirty="0" smtClean="0"/>
              <a:t>Derde niveau tekst</a:t>
            </a:r>
          </a:p>
          <a:p>
            <a:pPr lvl="3"/>
            <a:r>
              <a:rPr lang="nl-NL" dirty="0" smtClean="0"/>
              <a:t>Vierde niveau tekst</a:t>
            </a:r>
          </a:p>
          <a:p>
            <a:pPr lvl="4"/>
            <a:r>
              <a:rPr lang="nl-NL" dirty="0" smtClean="0"/>
              <a:t>Vijfde niveau tekst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648201" y="971999"/>
            <a:ext cx="4015325" cy="3348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tekst te bewerken</a:t>
            </a:r>
          </a:p>
          <a:p>
            <a:pPr lvl="1"/>
            <a:r>
              <a:rPr lang="nl-NL" dirty="0" smtClean="0"/>
              <a:t>Tweede niveau tekst</a:t>
            </a:r>
          </a:p>
          <a:p>
            <a:pPr lvl="2"/>
            <a:r>
              <a:rPr lang="nl-NL" dirty="0" smtClean="0"/>
              <a:t>Derde niveau tekst</a:t>
            </a:r>
          </a:p>
          <a:p>
            <a:pPr lvl="3"/>
            <a:r>
              <a:rPr lang="nl-NL" dirty="0" smtClean="0"/>
              <a:t>Vierde niveau tekst</a:t>
            </a:r>
          </a:p>
          <a:p>
            <a:pPr lvl="4"/>
            <a:r>
              <a:rPr lang="nl-NL" dirty="0" smtClean="0"/>
              <a:t>Vijfde niveau tekst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5/7/15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Vergelijking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 smtClean="0"/>
              <a:t>Titel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93200" y="972000"/>
            <a:ext cx="3997924" cy="324000"/>
          </a:xfrm>
        </p:spPr>
        <p:txBody>
          <a:bodyPr anchor="t" anchorCtr="0"/>
          <a:lstStyle>
            <a:lvl1pPr marL="0" indent="0">
              <a:buNone/>
              <a:defRPr sz="1800" b="0" i="0"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 smtClean="0"/>
              <a:t>Klik om de tekst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1524" y="1296000"/>
            <a:ext cx="3999600" cy="3024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dirty="0" smtClean="0"/>
              <a:t>Klik om de tekst te bewerken</a:t>
            </a:r>
          </a:p>
          <a:p>
            <a:pPr lvl="1"/>
            <a:r>
              <a:rPr lang="nl-NL" dirty="0" smtClean="0"/>
              <a:t>Tweede niveau tekst</a:t>
            </a:r>
          </a:p>
          <a:p>
            <a:pPr lvl="2"/>
            <a:r>
              <a:rPr lang="nl-NL" dirty="0" smtClean="0"/>
              <a:t>Derde niveau tekst</a:t>
            </a:r>
          </a:p>
          <a:p>
            <a:pPr lvl="3"/>
            <a:r>
              <a:rPr lang="nl-NL" dirty="0" smtClean="0"/>
              <a:t>Vierde niveau tekst</a:t>
            </a:r>
          </a:p>
          <a:p>
            <a:pPr lvl="4"/>
            <a:r>
              <a:rPr lang="nl-NL" dirty="0" smtClean="0"/>
              <a:t>Vijfde niveau tekst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6" y="972000"/>
            <a:ext cx="4014000" cy="324000"/>
          </a:xfrm>
        </p:spPr>
        <p:txBody>
          <a:bodyPr anchor="t" anchorCtr="0"/>
          <a:lstStyle>
            <a:lvl1pPr marL="0" indent="0">
              <a:buNone/>
              <a:defRPr sz="1800" b="0" i="0"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 smtClean="0"/>
              <a:t>Klik om de tekst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4645025" y="1296000"/>
            <a:ext cx="4014000" cy="3024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dirty="0" smtClean="0"/>
              <a:t>Klik om de tekst te bewerken</a:t>
            </a:r>
          </a:p>
          <a:p>
            <a:pPr lvl="1"/>
            <a:r>
              <a:rPr lang="nl-NL" dirty="0" smtClean="0"/>
              <a:t>Tweede niveau tekst</a:t>
            </a:r>
          </a:p>
          <a:p>
            <a:pPr lvl="2"/>
            <a:r>
              <a:rPr lang="nl-NL" dirty="0" smtClean="0"/>
              <a:t>Derde niveau tekst</a:t>
            </a:r>
          </a:p>
          <a:p>
            <a:pPr lvl="3"/>
            <a:r>
              <a:rPr lang="nl-NL" dirty="0" smtClean="0"/>
              <a:t>Vierde niveau tekst</a:t>
            </a:r>
          </a:p>
          <a:p>
            <a:pPr lvl="4"/>
            <a:r>
              <a:rPr lang="nl-NL" dirty="0" smtClean="0"/>
              <a:t>Vijfde niveau tekst</a:t>
            </a:r>
            <a:endParaRPr lang="nl-NL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5/7/15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ekst en afbeelding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1526" y="396000"/>
            <a:ext cx="3999599" cy="576000"/>
          </a:xfrm>
        </p:spPr>
        <p:txBody>
          <a:bodyPr/>
          <a:lstStyle>
            <a:lvl1pPr>
              <a:defRPr/>
            </a:lvl1pPr>
          </a:lstStyle>
          <a:p>
            <a:r>
              <a:rPr lang="nl-NL" dirty="0" smtClean="0"/>
              <a:t>Titel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93200" y="972000"/>
            <a:ext cx="3997924" cy="324000"/>
          </a:xfrm>
        </p:spPr>
        <p:txBody>
          <a:bodyPr anchor="t" anchorCtr="0"/>
          <a:lstStyle>
            <a:lvl1pPr marL="0" indent="0">
              <a:buNone/>
              <a:defRPr sz="1800" b="0" i="0"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 smtClean="0"/>
              <a:t>Klik om de tekst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1524" y="1296000"/>
            <a:ext cx="3999600" cy="3024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dirty="0" smtClean="0"/>
              <a:t>Klik om de tekst te bewerken</a:t>
            </a:r>
          </a:p>
          <a:p>
            <a:pPr lvl="1"/>
            <a:r>
              <a:rPr lang="nl-NL" dirty="0" smtClean="0"/>
              <a:t>Tweede niveau tekst</a:t>
            </a:r>
          </a:p>
          <a:p>
            <a:pPr lvl="2"/>
            <a:r>
              <a:rPr lang="nl-NL" dirty="0" smtClean="0"/>
              <a:t>Derde niveau tekst</a:t>
            </a:r>
          </a:p>
          <a:p>
            <a:pPr lvl="3"/>
            <a:r>
              <a:rPr lang="nl-NL" dirty="0" smtClean="0"/>
              <a:t>Vierde niveau tekst</a:t>
            </a:r>
          </a:p>
          <a:p>
            <a:pPr lvl="4"/>
            <a:r>
              <a:rPr lang="nl-NL" dirty="0" smtClean="0"/>
              <a:t>Vijfde niveau tekst</a:t>
            </a:r>
            <a:endParaRPr lang="nl-NL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5/7/15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‹#›</a:t>
            </a:fld>
            <a:endParaRPr lang="nl-NL"/>
          </a:p>
        </p:txBody>
      </p:sp>
      <p:sp>
        <p:nvSpPr>
          <p:cNvPr id="10" name="Tijdelijke aanduiding voor afbeelding 2"/>
          <p:cNvSpPr>
            <a:spLocks noGrp="1"/>
          </p:cNvSpPr>
          <p:nvPr>
            <p:ph type="pic" idx="13" hasCustomPrompt="1"/>
          </p:nvPr>
        </p:nvSpPr>
        <p:spPr>
          <a:xfrm>
            <a:off x="4643999" y="396000"/>
            <a:ext cx="4014000" cy="3816000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dirty="0" smtClean="0"/>
              <a:t>Klik op het icoon om een foto</a:t>
            </a:r>
            <a:br>
              <a:rPr lang="nl-NL" dirty="0" smtClean="0"/>
            </a:br>
            <a:r>
              <a:rPr lang="nl-NL" dirty="0" smtClean="0"/>
              <a:t>toe te voegen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ekst en 2 afbeeldinge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1526" y="396000"/>
            <a:ext cx="3999599" cy="576000"/>
          </a:xfrm>
        </p:spPr>
        <p:txBody>
          <a:bodyPr/>
          <a:lstStyle>
            <a:lvl1pPr>
              <a:defRPr/>
            </a:lvl1pPr>
          </a:lstStyle>
          <a:p>
            <a:r>
              <a:rPr lang="nl-NL" dirty="0" smtClean="0"/>
              <a:t>Titel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91524" y="972000"/>
            <a:ext cx="3999600" cy="324000"/>
          </a:xfrm>
        </p:spPr>
        <p:txBody>
          <a:bodyPr anchor="t" anchorCtr="0"/>
          <a:lstStyle>
            <a:lvl1pPr marL="0" indent="0">
              <a:buNone/>
              <a:defRPr sz="1800" b="0" i="0">
                <a:solidFill>
                  <a:schemeClr val="tx1"/>
                </a:solidFill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 smtClean="0"/>
              <a:t>Klik om de tekst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1524" y="1296000"/>
            <a:ext cx="3999600" cy="3024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dirty="0" smtClean="0"/>
              <a:t>Klik om de tekst te bewerken</a:t>
            </a:r>
          </a:p>
          <a:p>
            <a:pPr lvl="1"/>
            <a:r>
              <a:rPr lang="nl-NL" dirty="0" smtClean="0"/>
              <a:t>Tweede niveau tekst</a:t>
            </a:r>
          </a:p>
          <a:p>
            <a:pPr lvl="2"/>
            <a:r>
              <a:rPr lang="nl-NL" dirty="0" smtClean="0"/>
              <a:t>Derde niveau tekst</a:t>
            </a:r>
          </a:p>
          <a:p>
            <a:pPr lvl="3"/>
            <a:r>
              <a:rPr lang="nl-NL" dirty="0" smtClean="0"/>
              <a:t>Vierde niveau tekst</a:t>
            </a:r>
          </a:p>
          <a:p>
            <a:pPr lvl="4"/>
            <a:r>
              <a:rPr lang="nl-NL" dirty="0" smtClean="0"/>
              <a:t>Vijfde niveau tekst</a:t>
            </a:r>
            <a:endParaRPr lang="nl-NL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5/7/15</a:t>
            </a:fld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‹#›</a:t>
            </a:fld>
            <a:endParaRPr lang="nl-NL"/>
          </a:p>
        </p:txBody>
      </p:sp>
      <p:sp>
        <p:nvSpPr>
          <p:cNvPr id="10" name="Tijdelijke aanduiding voor afbeelding 2"/>
          <p:cNvSpPr>
            <a:spLocks noGrp="1"/>
          </p:cNvSpPr>
          <p:nvPr>
            <p:ph type="pic" idx="13" hasCustomPrompt="1"/>
          </p:nvPr>
        </p:nvSpPr>
        <p:spPr>
          <a:xfrm>
            <a:off x="4643999" y="396000"/>
            <a:ext cx="4014000" cy="1836000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dirty="0" smtClean="0"/>
              <a:t>Klik op het icoon om een foto</a:t>
            </a:r>
            <a:br>
              <a:rPr lang="nl-NL" dirty="0" smtClean="0"/>
            </a:br>
            <a:r>
              <a:rPr lang="nl-NL" dirty="0" smtClean="0"/>
              <a:t>toe te voegen</a:t>
            </a:r>
          </a:p>
          <a:p>
            <a:endParaRPr lang="nl-NL" dirty="0"/>
          </a:p>
        </p:txBody>
      </p:sp>
      <p:sp>
        <p:nvSpPr>
          <p:cNvPr id="11" name="Tijdelijke aanduiding voor afbeelding 2"/>
          <p:cNvSpPr>
            <a:spLocks noGrp="1"/>
          </p:cNvSpPr>
          <p:nvPr>
            <p:ph type="pic" idx="14" hasCustomPrompt="1"/>
          </p:nvPr>
        </p:nvSpPr>
        <p:spPr>
          <a:xfrm>
            <a:off x="4643999" y="2376000"/>
            <a:ext cx="4014000" cy="1836000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dirty="0" smtClean="0"/>
              <a:t>Klik op het icoon om een foto</a:t>
            </a:r>
            <a:br>
              <a:rPr lang="nl-NL" dirty="0" smtClean="0"/>
            </a:br>
            <a:r>
              <a:rPr lang="nl-NL" dirty="0" smtClean="0"/>
              <a:t>toe te voegen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 smtClean="0"/>
              <a:t>Titel bewerken</a:t>
            </a:r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nl-NL" smtClean="0"/>
              <a:pPr/>
              <a:t>5/7/15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 descr="EU_Logo_Groen_300.png"/>
          <p:cNvPicPr>
            <a:picLocks noChangeAspect="1"/>
          </p:cNvPicPr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7308000" y="4298400"/>
            <a:ext cx="1432608" cy="576091"/>
          </a:xfrm>
          <a:prstGeom prst="rect">
            <a:avLst/>
          </a:prstGeom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91525" y="396000"/>
            <a:ext cx="8172000" cy="57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nl-NL" dirty="0" smtClean="0"/>
              <a:t>Titel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91524" y="971551"/>
            <a:ext cx="8172000" cy="3348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nl-NL" dirty="0" smtClean="0"/>
              <a:t>Klik om de tekst te bewerken</a:t>
            </a:r>
          </a:p>
          <a:p>
            <a:pPr lvl="1"/>
            <a:r>
              <a:rPr lang="nl-NL" dirty="0" smtClean="0"/>
              <a:t>Tweede niveau tekst</a:t>
            </a:r>
          </a:p>
          <a:p>
            <a:pPr lvl="2"/>
            <a:r>
              <a:rPr lang="nl-NL" dirty="0" smtClean="0"/>
              <a:t>Derde niveau tekst</a:t>
            </a:r>
          </a:p>
          <a:p>
            <a:pPr lvl="3"/>
            <a:r>
              <a:rPr lang="nl-NL" dirty="0" smtClean="0"/>
              <a:t>Vierde niveau tekst</a:t>
            </a:r>
          </a:p>
          <a:p>
            <a:pPr lvl="4"/>
            <a:r>
              <a:rPr lang="nl-NL" dirty="0" smtClean="0"/>
              <a:t>Vijfde niveau tekst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17200" y="4663178"/>
            <a:ext cx="756000" cy="18028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>
                <a:solidFill>
                  <a:schemeClr val="tx2"/>
                </a:solidFill>
                <a:latin typeface="Museo Sans 100"/>
                <a:cs typeface="Museo Sans 100"/>
              </a:defRPr>
            </a:lvl1pPr>
          </a:lstStyle>
          <a:p>
            <a:fld id="{F10973AC-957D-C346-BA56-D82065FA2AEB}" type="datetimeFigureOut">
              <a:rPr lang="nl-NL" smtClean="0"/>
              <a:pPr/>
              <a:t>5/7/15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1573200" y="4663178"/>
            <a:ext cx="5102920" cy="18028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 b="0" i="0">
                <a:solidFill>
                  <a:schemeClr val="tx2"/>
                </a:solidFill>
                <a:latin typeface="+mn-lt"/>
                <a:cs typeface="Museo Sans 500"/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491525" y="4663178"/>
            <a:ext cx="324000" cy="18028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 b="0" i="0">
                <a:solidFill>
                  <a:schemeClr val="tx2"/>
                </a:solidFill>
                <a:latin typeface="+mn-lt"/>
                <a:cs typeface="Museo Sans 500"/>
              </a:defRPr>
            </a:lvl1pPr>
          </a:lstStyle>
          <a:p>
            <a:fld id="{8C6BC05E-DB9A-EB4A-A776-575FA40369A3}" type="slidenum">
              <a:rPr lang="nl-NL" smtClean="0"/>
              <a:pPr/>
              <a:t>‹#›</a:t>
            </a:fld>
            <a:endParaRPr lang="nl-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50" r:id="rId3"/>
    <p:sldLayoutId id="2147483659" r:id="rId4"/>
    <p:sldLayoutId id="2147483652" r:id="rId5"/>
    <p:sldLayoutId id="2147483653" r:id="rId6"/>
    <p:sldLayoutId id="2147483660" r:id="rId7"/>
    <p:sldLayoutId id="2147483661" r:id="rId8"/>
    <p:sldLayoutId id="2147483654" r:id="rId9"/>
    <p:sldLayoutId id="2147483655" r:id="rId10"/>
    <p:sldLayoutId id="2147483657" r:id="rId11"/>
  </p:sldLayoutIdLst>
  <p:txStyles>
    <p:titleStyle>
      <a:lvl1pPr algn="l" defTabSz="457200" rtl="0" eaLnBrk="1" latinLnBrk="0" hangingPunct="1">
        <a:lnSpc>
          <a:spcPts val="3200"/>
        </a:lnSpc>
        <a:spcBef>
          <a:spcPct val="0"/>
        </a:spcBef>
        <a:buNone/>
        <a:defRPr sz="2800" b="0" i="0" kern="1200">
          <a:solidFill>
            <a:schemeClr val="tx2"/>
          </a:solidFill>
          <a:latin typeface="+mj-lt"/>
          <a:ea typeface="+mj-ea"/>
          <a:cs typeface="Museo Sans 700"/>
        </a:defRPr>
      </a:lvl1pPr>
    </p:titleStyle>
    <p:bodyStyle>
      <a:lvl1pPr marL="216000" indent="-216000" algn="l" defTabSz="457200" rtl="0" eaLnBrk="1" latinLnBrk="0" hangingPunct="1">
        <a:lnSpc>
          <a:spcPts val="2300"/>
        </a:lnSpc>
        <a:spcBef>
          <a:spcPts val="0"/>
        </a:spcBef>
        <a:buSzPct val="130000"/>
        <a:buFont typeface="Arial"/>
        <a:buChar char="•"/>
        <a:defRPr sz="1800" b="0" i="0" kern="1200">
          <a:solidFill>
            <a:schemeClr val="tx1"/>
          </a:solidFill>
          <a:latin typeface="+mn-lt"/>
          <a:ea typeface="+mn-ea"/>
          <a:cs typeface="Museo Sans 500"/>
        </a:defRPr>
      </a:lvl1pPr>
      <a:lvl2pPr marL="432000" indent="-216000" algn="l" defTabSz="457200" rtl="0" eaLnBrk="1" latinLnBrk="0" hangingPunct="1">
        <a:lnSpc>
          <a:spcPts val="2300"/>
        </a:lnSpc>
        <a:spcBef>
          <a:spcPts val="0"/>
        </a:spcBef>
        <a:buSzPct val="130000"/>
        <a:buFont typeface="Arial"/>
        <a:buChar char="•"/>
        <a:defRPr sz="1800" b="0" i="0" kern="1200">
          <a:solidFill>
            <a:schemeClr val="tx1"/>
          </a:solidFill>
          <a:latin typeface="+mn-lt"/>
          <a:ea typeface="+mn-ea"/>
          <a:cs typeface="Museo Sans 500"/>
        </a:defRPr>
      </a:lvl2pPr>
      <a:lvl3pPr marL="648000" indent="-216000" algn="l" defTabSz="457200" rtl="0" eaLnBrk="1" latinLnBrk="0" hangingPunct="1">
        <a:lnSpc>
          <a:spcPts val="2300"/>
        </a:lnSpc>
        <a:spcBef>
          <a:spcPts val="0"/>
        </a:spcBef>
        <a:buSzPct val="130000"/>
        <a:buFont typeface="Arial"/>
        <a:buChar char="•"/>
        <a:defRPr sz="1800" b="0" i="0" kern="1200">
          <a:solidFill>
            <a:schemeClr val="tx1"/>
          </a:solidFill>
          <a:latin typeface="+mn-lt"/>
          <a:ea typeface="+mn-ea"/>
          <a:cs typeface="Museo Sans 500"/>
        </a:defRPr>
      </a:lvl3pPr>
      <a:lvl4pPr marL="864000" indent="-216000" algn="l" defTabSz="457200" rtl="0" eaLnBrk="1" latinLnBrk="0" hangingPunct="1">
        <a:lnSpc>
          <a:spcPts val="2300"/>
        </a:lnSpc>
        <a:spcBef>
          <a:spcPts val="0"/>
        </a:spcBef>
        <a:buSzPct val="130000"/>
        <a:buFont typeface="Arial"/>
        <a:buChar char="•"/>
        <a:defRPr sz="1800" b="0" i="0" kern="1200">
          <a:solidFill>
            <a:schemeClr val="tx1"/>
          </a:solidFill>
          <a:latin typeface="+mn-lt"/>
          <a:ea typeface="+mn-ea"/>
          <a:cs typeface="Museo Sans 500"/>
        </a:defRPr>
      </a:lvl4pPr>
      <a:lvl5pPr marL="1080000" indent="-216000" algn="l" defTabSz="457200" rtl="0" eaLnBrk="1" latinLnBrk="0" hangingPunct="1">
        <a:lnSpc>
          <a:spcPts val="2300"/>
        </a:lnSpc>
        <a:spcBef>
          <a:spcPts val="0"/>
        </a:spcBef>
        <a:buSzPct val="130000"/>
        <a:buFont typeface="Arial"/>
        <a:buChar char="•"/>
        <a:defRPr sz="1800" b="0" i="0" kern="1200">
          <a:solidFill>
            <a:schemeClr val="tx1"/>
          </a:solidFill>
          <a:latin typeface="+mn-lt"/>
          <a:ea typeface="+mn-ea"/>
          <a:cs typeface="Museo Sans 50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noProof="0" dirty="0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/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 descr="COR_2_Titel_2_30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671849" cy="4940973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ijdelijke aanduiding voor inhoud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ijdelijke aanduiding voor afbeelding 9"/>
          <p:cNvSpPr>
            <a:spLocks noGrp="1"/>
          </p:cNvSpPr>
          <p:nvPr>
            <p:ph type="pic" idx="13"/>
          </p:nvPr>
        </p:nvSpPr>
        <p:spPr/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ijdelijke aanduiding voor tekst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ijdelijke aanduiding voor inhoud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ijdelijke aanduiding voor afbeelding 8"/>
          <p:cNvSpPr>
            <a:spLocks noGrp="1"/>
          </p:cNvSpPr>
          <p:nvPr>
            <p:ph type="pic" idx="13"/>
          </p:nvPr>
        </p:nvSpPr>
        <p:spPr/>
      </p:sp>
      <p:sp>
        <p:nvSpPr>
          <p:cNvPr id="10" name="Tijdelijke aanduiding voor afbeelding 9"/>
          <p:cNvSpPr>
            <a:spLocks noGrp="1"/>
          </p:cNvSpPr>
          <p:nvPr>
            <p:ph type="pic" idx="14"/>
          </p:nvPr>
        </p:nvSpPr>
        <p:spPr/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rasmus_ESE_B_NL_v1">
  <a:themeElements>
    <a:clrScheme name="EUR_ESE_PP2">
      <a:dk1>
        <a:srgbClr val="000000"/>
      </a:dk1>
      <a:lt1>
        <a:sysClr val="window" lastClr="FFFFFF"/>
      </a:lt1>
      <a:dk2>
        <a:srgbClr val="002328"/>
      </a:dk2>
      <a:lt2>
        <a:srgbClr val="9C9C9C"/>
      </a:lt2>
      <a:accent1>
        <a:srgbClr val="FFD700"/>
      </a:accent1>
      <a:accent2>
        <a:srgbClr val="00A22E"/>
      </a:accent2>
      <a:accent3>
        <a:srgbClr val="00B4D2"/>
      </a:accent3>
      <a:accent4>
        <a:srgbClr val="801A99"/>
      </a:accent4>
      <a:accent5>
        <a:srgbClr val="FF9E00"/>
      </a:accent5>
      <a:accent6>
        <a:srgbClr val="BC0436"/>
      </a:accent6>
      <a:hlink>
        <a:srgbClr val="000000"/>
      </a:hlink>
      <a:folHlink>
        <a:srgbClr val="000000"/>
      </a:folHlink>
    </a:clrScheme>
    <a:fontScheme name="Erasmus_500-700">
      <a:majorFont>
        <a:latin typeface="Museo Sans 700"/>
        <a:ea typeface=""/>
        <a:cs typeface=""/>
      </a:majorFont>
      <a:minorFont>
        <a:latin typeface="Museo Sans 500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a="http://schemas.openxmlformats.org/drawingml/2006/main" xmlns:thm15="http://schemas.microsoft.com/office/thememl/2012/main" xmlns="" name="Presentatie2.potx" id="{91A6F19B-1627-48DA-98E7-F14FDCD95BC8}" vid="{9E373E47-EBED-4C2E-81E9-7C35F947BCD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a="http://schemas.openxmlformats.org/drawingml/2006/main"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Erasmus_ESE_B_NL_v1.potx</Template>
  <TotalTime>0</TotalTime>
  <Words>1</Words>
  <Application>Microsoft Macintosh PowerPoint</Application>
  <PresentationFormat>On-screen Show (16:9)</PresentationFormat>
  <Paragraphs>1</Paragraphs>
  <Slides>11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Erasmus_ESE_B_NL_v1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Manager/>
  <Company>Erasmus School of Economics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User</dc:creator>
  <cp:keywords/>
  <dc:description>Erasmus ESE presentatie _x000d_versie 1.0 - Mei 2015_x000d_Ontwerp: Fabrique_x000d_Sjabloon: Ton Persoon</dc:description>
  <cp:lastModifiedBy>Ton Persoon</cp:lastModifiedBy>
  <cp:revision>1</cp:revision>
  <dcterms:created xsi:type="dcterms:W3CDTF">2015-05-07T15:53:23Z</dcterms:created>
  <dcterms:modified xsi:type="dcterms:W3CDTF">2015-05-07T15:54:00Z</dcterms:modified>
  <cp:category/>
</cp:coreProperties>
</file>