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94668" autoAdjust="0"/>
  </p:normalViewPr>
  <p:slideViewPr>
    <p:cSldViewPr snapToGrid="0" snapToObjects="1">
      <p:cViewPr>
        <p:scale>
          <a:sx n="150" d="100"/>
          <a:sy n="150" d="100"/>
        </p:scale>
        <p:origin x="-1152" y="-9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5/7/15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Subtitel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1260000"/>
            <a:ext cx="6300000" cy="1548000"/>
          </a:xfrm>
        </p:spPr>
        <p:txBody>
          <a:bodyPr/>
          <a:lstStyle>
            <a:lvl1pPr>
              <a:lnSpc>
                <a:spcPts val="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Titel 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2808000"/>
            <a:ext cx="6300000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Plaats een foto en zet die op de achtergrond met rechtermuisknop  &gt; </a:t>
            </a:r>
            <a:r>
              <a:rPr lang="nl-NL" dirty="0" err="1" smtClean="0"/>
              <a:t>send</a:t>
            </a:r>
            <a:r>
              <a:rPr lang="nl-NL" dirty="0" smtClean="0"/>
              <a:t> to back</a:t>
            </a:r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/>
          <a:p>
            <a:r>
              <a:rPr lang="nl-NL" dirty="0" smtClean="0"/>
              <a:t>Titel bewerken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icoon om een foto</a:t>
            </a:r>
            <a:br>
              <a:rPr lang="nl-NL" dirty="0" smtClean="0"/>
            </a:br>
            <a:r>
              <a:rPr lang="nl-NL" dirty="0" smtClean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5/7/15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 smtClean="0"/>
              <a:t>Titel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 te bewerken</a:t>
            </a:r>
          </a:p>
          <a:p>
            <a:pPr lvl="1"/>
            <a:r>
              <a:rPr lang="nl-NL" dirty="0" smtClean="0"/>
              <a:t>Tweede niveau tekst</a:t>
            </a:r>
          </a:p>
          <a:p>
            <a:pPr lvl="2"/>
            <a:r>
              <a:rPr lang="nl-NL" dirty="0" smtClean="0"/>
              <a:t>Derde niveau tekst</a:t>
            </a:r>
          </a:p>
          <a:p>
            <a:pPr lvl="3"/>
            <a:r>
              <a:rPr lang="nl-NL" dirty="0" smtClean="0"/>
              <a:t>Vierde niveau tekst</a:t>
            </a:r>
          </a:p>
          <a:p>
            <a:pPr lvl="4"/>
            <a:r>
              <a:rPr lang="nl-NL" dirty="0" smtClean="0"/>
              <a:t>Vijfde niveau tekst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2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5/7/15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COR_2_Titel_2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1849" cy="494097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ESE_B_NL_v1">
  <a:themeElements>
    <a:clrScheme name="EUR_ESE_PP2">
      <a:dk1>
        <a:srgbClr val="000000"/>
      </a:dk1>
      <a:lt1>
        <a:sysClr val="window" lastClr="FFFFFF"/>
      </a:lt1>
      <a:dk2>
        <a:srgbClr val="002328"/>
      </a:dk2>
      <a:lt2>
        <a:srgbClr val="9C9C9C"/>
      </a:lt2>
      <a:accent1>
        <a:srgbClr val="FFD700"/>
      </a:accent1>
      <a:accent2>
        <a:srgbClr val="00A22E"/>
      </a:accent2>
      <a:accent3>
        <a:srgbClr val="00B4D2"/>
      </a:accent3>
      <a:accent4>
        <a:srgbClr val="801A99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a="http://schemas.openxmlformats.org/drawingml/2006/main" xmlns:thm15="http://schemas.microsoft.com/office/thememl/2012/main" xmlns="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a="http://schemas.openxmlformats.org/drawingml/2006/main"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Erasmus_ESE_B_NL_v1.potx</Template>
  <TotalTime>0</TotalTime>
  <Words>1</Words>
  <Application>Microsoft Macintosh PowerPoint</Application>
  <PresentationFormat>On-screen Show (16:9)</PresentationFormat>
  <Paragraphs>1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Erasmus_ESE_B_NL_v1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>Erasmus School of Economics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>Erasmus ESE presentatie _x000d_versie 1.0 - Mei 2015_x000d_Ontwerp: Fabrique_x000d_Sjabloon: Ton Persoon</dc:description>
  <cp:lastModifiedBy>Ton Persoon</cp:lastModifiedBy>
  <cp:revision>1</cp:revision>
  <dcterms:created xsi:type="dcterms:W3CDTF">2015-05-07T15:53:23Z</dcterms:created>
  <dcterms:modified xsi:type="dcterms:W3CDTF">2015-05-07T15:54:00Z</dcterms:modified>
  <cp:category/>
</cp:coreProperties>
</file>