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4674" autoAdjust="0"/>
  </p:normalViewPr>
  <p:slideViewPr>
    <p:cSldViewPr snapToGrid="0" snapToObjects="1">
      <p:cViewPr varScale="1">
        <p:scale>
          <a:sx n="154" d="100"/>
          <a:sy n="154" d="100"/>
        </p:scale>
        <p:origin x="38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14000" y="1289378"/>
            <a:ext cx="5941025" cy="1134000"/>
          </a:xfrm>
        </p:spPr>
        <p:txBody>
          <a:bodyPr/>
          <a:lstStyle>
            <a:lvl1pPr>
              <a:lnSpc>
                <a:spcPts val="4500"/>
              </a:lnSpc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14000" y="2511578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675000"/>
            <a:ext cx="8172000" cy="3463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297000"/>
            <a:ext cx="8172000" cy="270000"/>
          </a:xfrm>
        </p:spPr>
        <p:txBody>
          <a:bodyPr anchor="t" anchorCtr="0"/>
          <a:lstStyle>
            <a:lvl1pPr algn="l">
              <a:lnSpc>
                <a:spcPts val="1875"/>
              </a:lnSpc>
              <a:defRPr sz="15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89798"/>
            <a:ext cx="4874225" cy="1134000"/>
          </a:xfrm>
        </p:spPr>
        <p:txBody>
          <a:bodyPr/>
          <a:lstStyle>
            <a:lvl1pPr>
              <a:lnSpc>
                <a:spcPts val="4500"/>
              </a:lnSpc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512898"/>
            <a:ext cx="48742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51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51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00150"/>
            <a:ext cx="40140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297000"/>
            <a:ext cx="3999599" cy="621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66713"/>
            <a:ext cx="4014000" cy="37719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297000"/>
            <a:ext cx="3999599" cy="621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tekst te bewerken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66713"/>
            <a:ext cx="4014000" cy="18225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16600"/>
            <a:ext cx="4014000" cy="18225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297000"/>
            <a:ext cx="8172000" cy="621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51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21-9-2018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A19DC082-60B6-764F-AA00-06F97B3D10B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239000" y="4191000"/>
            <a:ext cx="190500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342900" rtl="0" eaLnBrk="1" latinLnBrk="0" hangingPunct="1">
        <a:lnSpc>
          <a:spcPts val="2400"/>
        </a:lnSpc>
        <a:spcBef>
          <a:spcPct val="0"/>
        </a:spcBef>
        <a:buNone/>
        <a:defRPr sz="21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1DDDA329-6AD5-7542-8751-B86710E55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24900" cy="49276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e1">
  <a:themeElements>
    <a:clrScheme name="EUR_FW">
      <a:dk1>
        <a:srgbClr val="002328"/>
      </a:dk1>
      <a:lt1>
        <a:sysClr val="window" lastClr="FFFFFF"/>
      </a:lt1>
      <a:dk2>
        <a:srgbClr val="00B4D2"/>
      </a:dk2>
      <a:lt2>
        <a:srgbClr val="9C9C9C"/>
      </a:lt2>
      <a:accent1>
        <a:srgbClr val="00B4D2"/>
      </a:accent1>
      <a:accent2>
        <a:srgbClr val="801A99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0096_Erasmus_FW_template_NL_16_9" id="{21EE08FC-1753-DA40-9A8A-F6AD2AE0720C}" vid="{330BB195-11C1-524D-A518-889BE6358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</Words>
  <Application>Microsoft Office PowerPoint</Application>
  <PresentationFormat>On-screen Show (16:9)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Presentatie1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Microsoft Office User</dc:creator>
  <cp:keywords/>
  <dc:description>FW presentatie _x000d_versie 1.0 - november 2014_x000d_Ontwerp: Fabrique_x000d_Sjabloon: Ton Persoon</dc:description>
  <cp:lastModifiedBy>Claire Coumans</cp:lastModifiedBy>
  <cp:revision>1</cp:revision>
  <dcterms:created xsi:type="dcterms:W3CDTF">2018-07-18T11:42:02Z</dcterms:created>
  <dcterms:modified xsi:type="dcterms:W3CDTF">2018-09-21T13:53:29Z</dcterms:modified>
  <cp:category/>
</cp:coreProperties>
</file>