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3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8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86" autoAdjust="0"/>
  </p:normalViewPr>
  <p:slideViewPr>
    <p:cSldViewPr snapToGrid="0" snapToObjects="1">
      <p:cViewPr varScale="1">
        <p:scale>
          <a:sx n="146" d="100"/>
          <a:sy n="146" d="100"/>
        </p:scale>
        <p:origin x="672" y="-157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F6FA1-CCAE-7B4A-B326-06DD03815728}" type="datetimeFigureOut">
              <a:rPr lang="en-US" smtClean="0"/>
              <a:t>4/6/22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FFB2D-AE23-684E-9EE0-B8D9E84BA1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10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06/04/2022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492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322846"/>
            <a:ext cx="5941025" cy="1476000"/>
          </a:xfrm>
        </p:spPr>
        <p:txBody>
          <a:bodyPr/>
          <a:lstStyle>
            <a:lvl1pPr>
              <a:lnSpc>
                <a:spcPts val="5600"/>
              </a:lnSpc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title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798846"/>
            <a:ext cx="5941025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Click to edit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06-04-22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792000"/>
            <a:ext cx="8172000" cy="3418613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Click on the icon to </a:t>
            </a:r>
            <a:br>
              <a:rPr lang="en-GB" noProof="0" dirty="0"/>
            </a:br>
            <a:r>
              <a:rPr lang="en-GB" noProof="0" dirty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96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/>
              <a:t>Click to edit title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06-04-22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28055_ESSB_achtergrond_EN_RGB_16x9_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38395"/>
          </a:xfrm>
          <a:prstGeom prst="rect">
            <a:avLst/>
          </a:prstGeom>
        </p:spPr>
      </p:pic>
      <p:sp>
        <p:nvSpPr>
          <p:cNvPr id="8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798846"/>
            <a:ext cx="5941025" cy="810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Click to edit subtitle</a:t>
            </a:r>
          </a:p>
        </p:txBody>
      </p:sp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322846"/>
            <a:ext cx="5941025" cy="1476000"/>
          </a:xfrm>
          <a:prstGeom prst="rect">
            <a:avLst/>
          </a:prstGeom>
        </p:spPr>
        <p:txBody>
          <a:bodyPr/>
          <a:lstStyle>
            <a:lvl1pPr algn="l">
              <a:lnSpc>
                <a:spcPts val="5600"/>
              </a:lnSpc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title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45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396000"/>
            <a:ext cx="4874225" cy="1476000"/>
          </a:xfrm>
        </p:spPr>
        <p:txBody>
          <a:bodyPr/>
          <a:lstStyle>
            <a:lvl1pPr>
              <a:lnSpc>
                <a:spcPts val="5600"/>
              </a:lnSpc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1872000"/>
            <a:ext cx="48742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Plaats een foto en zet die op de </a:t>
            </a:r>
            <a:br>
              <a:rPr lang="nl-NL" dirty="0"/>
            </a:br>
            <a:r>
              <a:rPr lang="nl-NL" dirty="0"/>
              <a:t>achtergrond met rechtermuisknop</a:t>
            </a:r>
            <a:br>
              <a:rPr lang="nl-NL" dirty="0"/>
            </a:br>
            <a:r>
              <a:rPr lang="nl-NL" dirty="0"/>
              <a:t>&gt; </a:t>
            </a:r>
            <a:r>
              <a:rPr lang="nl-NL" dirty="0" err="1"/>
              <a:t>send</a:t>
            </a:r>
            <a:r>
              <a:rPr lang="nl-NL" dirty="0"/>
              <a:t> to back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576000"/>
          </a:xfrm>
        </p:spPr>
        <p:txBody>
          <a:bodyPr/>
          <a:lstStyle>
            <a:lvl1pPr>
              <a:defRPr>
                <a:solidFill>
                  <a:srgbClr val="FF9E00"/>
                </a:solidFill>
              </a:defRPr>
            </a:lvl1pPr>
          </a:lstStyle>
          <a:p>
            <a:r>
              <a:rPr lang="en-GB" noProof="0" dirty="0"/>
              <a:t>Click to edit 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06-04-22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Click to edit 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 dirty="0"/>
              <a:t>Click to edit text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06-04-22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Click to edit 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972000"/>
            <a:ext cx="4014000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1" y="971999"/>
            <a:ext cx="4015325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06-04-22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491525" y="4663178"/>
            <a:ext cx="324000" cy="18028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Click to edit title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972000"/>
            <a:ext cx="40140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296000"/>
            <a:ext cx="40140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06-04-22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Click to edit title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06-04-22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381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Click on the icon to </a:t>
            </a:r>
            <a:br>
              <a:rPr lang="en-GB" noProof="0" dirty="0"/>
            </a:br>
            <a:r>
              <a:rPr lang="en-GB" noProof="0" dirty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2 afbeelding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Click to edit title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1524" y="972000"/>
            <a:ext cx="39996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text in bullets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06-04-22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Click on the icon to </a:t>
            </a:r>
            <a:br>
              <a:rPr lang="en-GB" noProof="0" dirty="0"/>
            </a:br>
            <a:r>
              <a:rPr lang="en-GB" noProof="0" dirty="0"/>
              <a:t>insert a picture</a:t>
            </a:r>
          </a:p>
          <a:p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237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Click on the icon to </a:t>
            </a:r>
            <a:br>
              <a:rPr lang="en-GB" noProof="0" dirty="0"/>
            </a:br>
            <a:r>
              <a:rPr lang="en-GB" noProof="0" dirty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Click to edit title 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06-04-22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4298400"/>
            <a:ext cx="1432608" cy="576091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to edit title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971551"/>
            <a:ext cx="8172000" cy="334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/>
              <a:t>Click to edit text</a:t>
            </a:r>
          </a:p>
          <a:p>
            <a:pPr lvl="1"/>
            <a:r>
              <a:rPr lang="en-GB" noProof="0" dirty="0"/>
              <a:t>Second level text</a:t>
            </a:r>
          </a:p>
          <a:p>
            <a:pPr lvl="2"/>
            <a:r>
              <a:rPr lang="en-GB" noProof="0" dirty="0"/>
              <a:t>Third level text</a:t>
            </a:r>
          </a:p>
          <a:p>
            <a:pPr lvl="3"/>
            <a:r>
              <a:rPr lang="en-GB" noProof="0" dirty="0"/>
              <a:t>Forth level text</a:t>
            </a:r>
          </a:p>
          <a:p>
            <a:pPr lvl="4"/>
            <a:r>
              <a:rPr lang="en-GB" noProof="0" dirty="0"/>
              <a:t>Fifth level text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4663178"/>
            <a:ext cx="756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nl-NL" smtClean="0"/>
              <a:pPr/>
              <a:t>06-04-22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4663178"/>
            <a:ext cx="510292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accent5"/>
                </a:solidFill>
                <a:latin typeface="+mn-lt"/>
                <a:cs typeface="Museo Sans 50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4663178"/>
            <a:ext cx="324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accent5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>
          <a:solidFill>
            <a:schemeClr val="accent5"/>
          </a:solidFill>
          <a:latin typeface="+mj-lt"/>
          <a:ea typeface="+mj-ea"/>
          <a:cs typeface="Museo Sans 700"/>
        </a:defRPr>
      </a:lvl1pPr>
    </p:titleStyle>
    <p:bodyStyle>
      <a:lvl1pPr marL="216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1pPr>
      <a:lvl2pPr marL="432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648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3pPr>
      <a:lvl4pPr marL="864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080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8055_ESSB_achtergrond_EN_RGB_16x9_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3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04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96C130AC-236B-2049-8E2A-FECCCE3220DD}"/>
              </a:ext>
            </a:extLst>
          </p:cNvPr>
          <p:cNvSpPr txBox="1">
            <a:spLocks/>
          </p:cNvSpPr>
          <p:nvPr/>
        </p:nvSpPr>
        <p:spPr>
          <a:xfrm>
            <a:off x="509195" y="3282688"/>
            <a:ext cx="5941025" cy="67821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ts val="5600"/>
              </a:lnSpc>
              <a:spcBef>
                <a:spcPct val="0"/>
              </a:spcBef>
              <a:buNone/>
              <a:defRPr sz="6400" b="0" i="0" kern="1200" baseline="0">
                <a:solidFill>
                  <a:schemeClr val="bg1"/>
                </a:solidFill>
                <a:latin typeface="+mj-lt"/>
                <a:ea typeface="+mj-ea"/>
                <a:cs typeface="Museo Sans 700"/>
              </a:defRPr>
            </a:lvl1pPr>
          </a:lstStyle>
          <a:p>
            <a:pPr>
              <a:lnSpc>
                <a:spcPct val="100000"/>
              </a:lnSpc>
            </a:pPr>
            <a:r>
              <a:rPr lang="nl-NL" sz="800" dirty="0">
                <a:latin typeface="Museo Sans 100" panose="02000000000000000000" pitchFamily="2" charset="77"/>
              </a:rPr>
              <a:t>© 2022 -Erasmus Universiteit Rotterdam.</a:t>
            </a:r>
            <a:br>
              <a:rPr lang="nl-NL" sz="800" dirty="0">
                <a:latin typeface="Museo Sans 100" panose="02000000000000000000" pitchFamily="2" charset="77"/>
              </a:rPr>
            </a:br>
            <a:br>
              <a:rPr lang="nl-NL" sz="800" dirty="0">
                <a:latin typeface="Museo Sans 100" panose="02000000000000000000" pitchFamily="2" charset="77"/>
              </a:rPr>
            </a:br>
            <a:r>
              <a:rPr lang="nl-NL" sz="800" dirty="0">
                <a:latin typeface="Museo Sans 100" panose="02000000000000000000" pitchFamily="2" charset="77"/>
              </a:rPr>
              <a:t>Dit onderwijsmateriaal is een auteursrechtelijk beschermd werk in de zin van de Auteurswet. </a:t>
            </a:r>
            <a:br>
              <a:rPr lang="nl-NL" sz="800" dirty="0">
                <a:latin typeface="Museo Sans 100" panose="02000000000000000000" pitchFamily="2" charset="77"/>
              </a:rPr>
            </a:br>
            <a:r>
              <a:rPr lang="nl-NL" sz="800" dirty="0">
                <a:latin typeface="Museo Sans 100" panose="02000000000000000000" pitchFamily="2" charset="77"/>
              </a:rPr>
              <a:t>Het wordt in het kader van uw studie aan u ter beschikking gesteld en is uitsluitend bedoeld voor uw eigen persoonlijke gebruik. U mag daarvoor een persoonlijke kopie maken. </a:t>
            </a:r>
            <a:br>
              <a:rPr lang="nl-NL" sz="800" dirty="0">
                <a:latin typeface="Museo Sans 100" panose="02000000000000000000" pitchFamily="2" charset="77"/>
              </a:rPr>
            </a:br>
            <a:br>
              <a:rPr lang="nl-NL" sz="800" dirty="0">
                <a:latin typeface="Museo Sans 100" panose="02000000000000000000" pitchFamily="2" charset="77"/>
              </a:rPr>
            </a:br>
            <a:r>
              <a:rPr lang="nl-NL" sz="800" dirty="0">
                <a:latin typeface="Museo Sans 100" panose="02000000000000000000" pitchFamily="2" charset="77"/>
              </a:rPr>
              <a:t>Het verveelvoudigen en openbaar maken (waaronder begrepen het aan derden ter beschikking stellen en/of verspreiden) van dit onderwijsmateriaal of een gedeelte daarvan is niet toegestaan zonder voorafgaande schriftelijke toestemming van de Erasmus Universiteit Rotterdam.</a:t>
            </a:r>
            <a:br>
              <a:rPr lang="nl-NL" sz="800" dirty="0"/>
            </a:br>
            <a:r>
              <a:rPr lang="nl-NL" sz="800" dirty="0"/>
              <a:t> </a:t>
            </a:r>
            <a:br>
              <a:rPr lang="nl-NL" sz="800" dirty="0"/>
            </a:br>
            <a:br>
              <a:rPr lang="nl-NL" sz="800" dirty="0"/>
            </a:br>
            <a:endParaRPr lang="nl-NL" sz="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7904" y="2987124"/>
            <a:ext cx="5941025" cy="74603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NL" sz="800" b="1" dirty="0">
                <a:latin typeface="Museo Sans 100" panose="02000000000000000000" pitchFamily="2" charset="77"/>
              </a:rPr>
              <a:t>© 2022 -Erasmus Universiteit Rotterdam.</a:t>
            </a:r>
            <a:br>
              <a:rPr lang="nl-NL" sz="800" dirty="0">
                <a:latin typeface="Museo Sans 100" panose="02000000000000000000" pitchFamily="2" charset="77"/>
              </a:rPr>
            </a:br>
            <a:br>
              <a:rPr lang="nl-NL" sz="800" dirty="0">
                <a:latin typeface="Museo Sans 100" panose="02000000000000000000" pitchFamily="2" charset="77"/>
              </a:rPr>
            </a:br>
            <a:r>
              <a:rPr lang="nl-NL" sz="800" dirty="0">
                <a:latin typeface="Museo Sans 100" panose="02000000000000000000" pitchFamily="2" charset="77"/>
              </a:rPr>
              <a:t>Dit onderwijsmateriaal is een auteursrechtelijk beschermd werk in de zin van de Auteurswet. </a:t>
            </a:r>
            <a:br>
              <a:rPr lang="nl-NL" sz="800" dirty="0">
                <a:latin typeface="Museo Sans 100" panose="02000000000000000000" pitchFamily="2" charset="77"/>
              </a:rPr>
            </a:br>
            <a:r>
              <a:rPr lang="nl-NL" sz="800" dirty="0">
                <a:latin typeface="Museo Sans 100" panose="02000000000000000000" pitchFamily="2" charset="77"/>
              </a:rPr>
              <a:t>Het wordt in het kader van uw studie aan u ter beschikking gesteld en is uitsluitend bedoeld voor uw eigen persoonlijke gebruik. U mag daarvoor een persoonlijke kopie maken. </a:t>
            </a:r>
            <a:br>
              <a:rPr lang="nl-NL" sz="800" dirty="0">
                <a:latin typeface="Museo Sans 100" panose="02000000000000000000" pitchFamily="2" charset="77"/>
              </a:rPr>
            </a:br>
            <a:br>
              <a:rPr lang="nl-NL" sz="800" dirty="0">
                <a:latin typeface="Museo Sans 100" panose="02000000000000000000" pitchFamily="2" charset="77"/>
              </a:rPr>
            </a:br>
            <a:r>
              <a:rPr lang="nl-NL" sz="800" dirty="0">
                <a:latin typeface="Museo Sans 100" panose="02000000000000000000" pitchFamily="2" charset="77"/>
              </a:rPr>
              <a:t>Het verveelvoudigen en openbaar maken (waaronder begrepen het aan derden ter beschikking stellen en/of verspreiden) van dit onderwijsmateriaal of een gedeelte daarvan is niet toegestaan zonder voorafgaande schriftelijke toestemming van de Erasmus Universiteit Rotterdam.</a:t>
            </a:r>
            <a:br>
              <a:rPr lang="nl-NL" sz="800" dirty="0"/>
            </a:br>
            <a:r>
              <a:rPr lang="nl-NL" sz="800" dirty="0"/>
              <a:t> </a:t>
            </a:r>
            <a:br>
              <a:rPr lang="nl-NL" sz="800" dirty="0"/>
            </a:br>
            <a:br>
              <a:rPr lang="nl-NL" sz="800" dirty="0"/>
            </a:br>
            <a:endParaRPr lang="nl-NL" sz="800" dirty="0"/>
          </a:p>
        </p:txBody>
      </p:sp>
    </p:spTree>
    <p:extLst>
      <p:ext uri="{BB962C8B-B14F-4D97-AF65-F5344CB8AC3E}">
        <p14:creationId xmlns:p14="http://schemas.microsoft.com/office/powerpoint/2010/main" val="95470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8055_ESSB_achtergrond_EN_RGB_16x9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157"/>
            <a:ext cx="9144000" cy="513839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91526" y="1322846"/>
            <a:ext cx="5941025" cy="1476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70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3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idx="13"/>
          </p:nvPr>
        </p:nvSpPr>
        <p:spPr/>
      </p:sp>
      <p:sp>
        <p:nvSpPr>
          <p:cNvPr id="10" name="Tijdelijke aanduiding voor afbeelding 9"/>
          <p:cNvSpPr>
            <a:spLocks noGrp="1"/>
          </p:cNvSpPr>
          <p:nvPr>
            <p:ph type="pic" idx="14"/>
          </p:nvPr>
        </p:nvSpPr>
        <p:spPr/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UR_Presentatie_c18">
  <a:themeElements>
    <a:clrScheme name="Erasmus_Corporate">
      <a:dk1>
        <a:srgbClr val="002328"/>
      </a:dk1>
      <a:lt1>
        <a:sysClr val="window" lastClr="FFFFFF"/>
      </a:lt1>
      <a:dk2>
        <a:srgbClr val="00B969"/>
      </a:dk2>
      <a:lt2>
        <a:srgbClr val="9C9C9C"/>
      </a:lt2>
      <a:accent1>
        <a:srgbClr val="E3DAD8"/>
      </a:accent1>
      <a:accent2>
        <a:srgbClr val="00B4D2"/>
      </a:accent2>
      <a:accent3>
        <a:srgbClr val="00A22E"/>
      </a:accent3>
      <a:accent4>
        <a:srgbClr val="FFD700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2.potx" id="{91A6F19B-1627-48DA-98E7-F14FDCD95BC8}" vid="{9E373E47-EBED-4C2E-81E9-7C35F947BCD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202</Words>
  <Application>Microsoft Macintosh PowerPoint</Application>
  <PresentationFormat>Diavoorstelling (16:9)</PresentationFormat>
  <Paragraphs>4</Paragraphs>
  <Slides>12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20" baseType="lpstr">
      <vt:lpstr>Arial</vt:lpstr>
      <vt:lpstr>Calibri</vt:lpstr>
      <vt:lpstr>Museo Sans 100</vt:lpstr>
      <vt:lpstr>Museo Sans 500</vt:lpstr>
      <vt:lpstr>Museo Sans 700</vt:lpstr>
      <vt:lpstr>Museo Sans 900</vt:lpstr>
      <vt:lpstr>EUR_Presentatie_c18</vt:lpstr>
      <vt:lpstr>Custom Design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© 2022 -Erasmus Universiteit Rotterdam.  Dit onderwijsmateriaal is een auteursrechtelijk beschermd werk in de zin van de Auteurswet.  Het wordt in het kader van uw studie aan u ter beschikking gesteld en is uitsluitend bedoeld voor uw eigen persoonlijke gebruik. U mag daarvoor een persoonlijke kopie maken.   Het verveelvoudigen en openbaar maken (waaronder begrepen het aan derden ter beschikking stellen en/of verspreiden) van dit onderwijsmateriaal of een gedeelte daarvan is niet toegestaan zonder voorafgaande schriftelijke toestemming van de Erasmus Universiteit Rotterdam.   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subject/>
  <dc:creator>Ton Persoon</dc:creator>
  <cp:keywords/>
  <dc:description>Corporate presentatie _x000d_versie 1.0 - December 2014_x000d_Ontwerp: Fabrique_x000d_Sjabloon: Ton Persoon</dc:description>
  <cp:lastModifiedBy>Alexandra van Doorn</cp:lastModifiedBy>
  <cp:revision>9</cp:revision>
  <dcterms:created xsi:type="dcterms:W3CDTF">2014-12-22T08:46:05Z</dcterms:created>
  <dcterms:modified xsi:type="dcterms:W3CDTF">2022-04-06T14:25:27Z</dcterms:modified>
  <cp:category/>
</cp:coreProperties>
</file>