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86" autoAdjust="0"/>
  </p:normalViewPr>
  <p:slideViewPr>
    <p:cSldViewPr snapToGrid="0" snapToObjects="1">
      <p:cViewPr varScale="1">
        <p:scale>
          <a:sx n="146" d="100"/>
          <a:sy n="146" d="100"/>
        </p:scale>
        <p:origin x="672" y="-157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6FA1-CCAE-7B4A-B326-06DD03815728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FFB2D-AE23-684E-9EE0-B8D9E84BA1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9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8055_ESSB_achtergrond_EN_RGB_16x9_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  <p:sp>
        <p:nvSpPr>
          <p:cNvPr id="8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>
            <a:lvl1pPr algn="l"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4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</a:t>
            </a:r>
            <a:br>
              <a:rPr lang="nl-NL" dirty="0"/>
            </a:br>
            <a:r>
              <a:rPr lang="nl-NL" dirty="0"/>
              <a:t>achtergrond met rechtermuisknop</a:t>
            </a:r>
            <a:br>
              <a:rPr lang="nl-NL" dirty="0"/>
            </a:br>
            <a:r>
              <a:rPr lang="nl-NL" dirty="0"/>
              <a:t>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>
                <a:solidFill>
                  <a:srgbClr val="FF9E00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525" y="4663178"/>
            <a:ext cx="324000" cy="18028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title 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06-04-22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06-04-22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accent5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8055_ESSB_achtergrond_EN_RGB_16x9_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4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96C130AC-236B-2049-8E2A-FECCCE3220DD}"/>
              </a:ext>
            </a:extLst>
          </p:cNvPr>
          <p:cNvSpPr txBox="1">
            <a:spLocks/>
          </p:cNvSpPr>
          <p:nvPr/>
        </p:nvSpPr>
        <p:spPr>
          <a:xfrm>
            <a:off x="509195" y="3282688"/>
            <a:ext cx="5941025" cy="67821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>
              <a:lnSpc>
                <a:spcPct val="100000"/>
              </a:lnSpc>
            </a:pPr>
            <a:r>
              <a:rPr lang="nl-NL" sz="800" dirty="0">
                <a:latin typeface="Museo Sans 100" panose="02000000000000000000" pitchFamily="2" charset="77"/>
              </a:rPr>
              <a:t>© 2022 -Erasmus Universiteit Rotterdam.</a:t>
            </a:r>
            <a:br>
              <a:rPr lang="nl-NL" sz="800" dirty="0">
                <a:latin typeface="Museo Sans 100" panose="02000000000000000000" pitchFamily="2" charset="77"/>
              </a:rPr>
            </a:b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Dit onderwijsmateriaal is een auteursrechtelijk beschermd werk in de zin van de Auteurswet. </a:t>
            </a: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Het wordt in het kader van uw studie aan u ter beschikking gesteld en is uitsluitend bedoeld voor uw eigen persoonlijke gebruik. U mag daarvoor een persoonlijke kopie maken. </a:t>
            </a:r>
            <a:br>
              <a:rPr lang="nl-NL" sz="800" dirty="0">
                <a:latin typeface="Museo Sans 100" panose="02000000000000000000" pitchFamily="2" charset="77"/>
              </a:rPr>
            </a:b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Het verveelvoudigen en openbaar maken (waaronder begrepen het aan derden ter beschikking stellen en/of verspreiden) van dit onderwijsmateriaal of een gedeelte daarvan is niet toegestaan zonder voorafgaande schriftelijke toestemming van de Erasmus Universiteit Rotterdam.</a:t>
            </a:r>
            <a:br>
              <a:rPr lang="nl-NL" sz="800" dirty="0"/>
            </a:br>
            <a:r>
              <a:rPr lang="nl-NL" sz="800" dirty="0"/>
              <a:t> </a:t>
            </a:r>
            <a:br>
              <a:rPr lang="nl-NL" sz="800" dirty="0"/>
            </a:br>
            <a:br>
              <a:rPr lang="nl-NL" sz="800" dirty="0"/>
            </a:br>
            <a:endParaRPr lang="nl-NL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7904" y="2987124"/>
            <a:ext cx="5941025" cy="74603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NL" sz="800" b="1" dirty="0">
                <a:latin typeface="Museo Sans 100" panose="02000000000000000000" pitchFamily="2" charset="77"/>
              </a:rPr>
              <a:t>© 2022 -Erasmus Universiteit Rotterdam.</a:t>
            </a:r>
            <a:br>
              <a:rPr lang="nl-NL" sz="800" dirty="0">
                <a:latin typeface="Museo Sans 100" panose="02000000000000000000" pitchFamily="2" charset="77"/>
              </a:rPr>
            </a:b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Dit onderwijsmateriaal is een auteursrechtelijk beschermd werk in de zin van de Auteurswet. </a:t>
            </a: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Het wordt in het kader van uw studie aan u ter beschikking gesteld en is uitsluitend bedoeld voor uw eigen persoonlijke gebruik. U mag daarvoor een persoonlijke kopie maken. </a:t>
            </a:r>
            <a:br>
              <a:rPr lang="nl-NL" sz="800" dirty="0">
                <a:latin typeface="Museo Sans 100" panose="02000000000000000000" pitchFamily="2" charset="77"/>
              </a:rPr>
            </a:br>
            <a:br>
              <a:rPr lang="nl-NL" sz="800" dirty="0">
                <a:latin typeface="Museo Sans 100" panose="02000000000000000000" pitchFamily="2" charset="77"/>
              </a:rPr>
            </a:br>
            <a:r>
              <a:rPr lang="nl-NL" sz="800" dirty="0">
                <a:latin typeface="Museo Sans 100" panose="02000000000000000000" pitchFamily="2" charset="77"/>
              </a:rPr>
              <a:t>Het verveelvoudigen en openbaar maken (waaronder begrepen het aan derden ter beschikking stellen en/of verspreiden) van dit onderwijsmateriaal of een gedeelte daarvan is niet toegestaan zonder voorafgaande schriftelijke toestemming van de Erasmus Universiteit Rotterdam.</a:t>
            </a:r>
            <a:br>
              <a:rPr lang="nl-NL" sz="800" dirty="0"/>
            </a:br>
            <a:r>
              <a:rPr lang="nl-NL" sz="800" dirty="0"/>
              <a:t> </a:t>
            </a:r>
            <a:br>
              <a:rPr lang="nl-NL" sz="800" dirty="0"/>
            </a:br>
            <a:br>
              <a:rPr lang="nl-NL" sz="800" dirty="0"/>
            </a:b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95470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055_ESSB_achtergrond_EN_RGB_16x9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57"/>
            <a:ext cx="9144000" cy="513839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7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UR_Presentatie_c18">
  <a:themeElements>
    <a:clrScheme name="Erasmus_Corporate">
      <a:dk1>
        <a:srgbClr val="002328"/>
      </a:dk1>
      <a:lt1>
        <a:sysClr val="window" lastClr="FFFFFF"/>
      </a:lt1>
      <a:dk2>
        <a:srgbClr val="00B969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202</Words>
  <Application>Microsoft Macintosh PowerPoint</Application>
  <PresentationFormat>Diavoorstelling (16:9)</PresentationFormat>
  <Paragraphs>4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Arial</vt:lpstr>
      <vt:lpstr>Calibri</vt:lpstr>
      <vt:lpstr>Museo Sans 100</vt:lpstr>
      <vt:lpstr>Museo Sans 500</vt:lpstr>
      <vt:lpstr>Museo Sans 700</vt:lpstr>
      <vt:lpstr>Museo Sans 900</vt:lpstr>
      <vt:lpstr>EUR_Presentatie_c18</vt:lpstr>
      <vt:lpstr>Custom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© 2022 -Erasmus Universiteit Rotterdam.  Dit onderwijsmateriaal is een auteursrechtelijk beschermd werk in de zin van de Auteurswet.  Het wordt in het kader van uw studie aan u ter beschikking gesteld en is uitsluitend bedoeld voor uw eigen persoonlijke gebruik. U mag daarvoor een persoonlijke kopie maken.   Het verveelvoudigen en openbaar maken (waaronder begrepen het aan derden ter beschikking stellen en/of verspreiden) van dit onderwijsmateriaal of een gedeelte daarvan is niet toegestaan zonder voorafgaande schriftelijke toestemming van de Erasmus Universiteit Rotterdam.   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Ton Persoon</dc:creator>
  <cp:keywords/>
  <dc:description>Corporate presentatie _x000d_versie 1.0 - December 2014_x000d_Ontwerp: Fabrique_x000d_Sjabloon: Ton Persoon</dc:description>
  <cp:lastModifiedBy>Alexandra van Doorn</cp:lastModifiedBy>
  <cp:revision>9</cp:revision>
  <dcterms:created xsi:type="dcterms:W3CDTF">2014-12-22T08:46:05Z</dcterms:created>
  <dcterms:modified xsi:type="dcterms:W3CDTF">2022-04-06T14:25:27Z</dcterms:modified>
  <cp:category/>
</cp:coreProperties>
</file>