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1" r:id="rId5"/>
  </p:sldMasterIdLst>
  <p:notesMasterIdLst>
    <p:notesMasterId r:id="rId86"/>
  </p:notesMasterIdLst>
  <p:sldIdLst>
    <p:sldId id="436" r:id="rId6"/>
    <p:sldId id="520" r:id="rId7"/>
    <p:sldId id="493" r:id="rId8"/>
    <p:sldId id="494" r:id="rId9"/>
    <p:sldId id="521" r:id="rId10"/>
    <p:sldId id="522" r:id="rId11"/>
    <p:sldId id="431" r:id="rId12"/>
    <p:sldId id="563" r:id="rId13"/>
    <p:sldId id="564" r:id="rId14"/>
    <p:sldId id="565" r:id="rId15"/>
    <p:sldId id="438" r:id="rId16"/>
    <p:sldId id="523" r:id="rId17"/>
    <p:sldId id="525" r:id="rId18"/>
    <p:sldId id="526" r:id="rId19"/>
    <p:sldId id="527" r:id="rId20"/>
    <p:sldId id="528" r:id="rId21"/>
    <p:sldId id="550" r:id="rId22"/>
    <p:sldId id="513" r:id="rId23"/>
    <p:sldId id="439" r:id="rId24"/>
    <p:sldId id="529" r:id="rId25"/>
    <p:sldId id="507" r:id="rId26"/>
    <p:sldId id="496" r:id="rId27"/>
    <p:sldId id="459" r:id="rId28"/>
    <p:sldId id="423" r:id="rId29"/>
    <p:sldId id="430" r:id="rId30"/>
    <p:sldId id="530" r:id="rId31"/>
    <p:sldId id="531" r:id="rId32"/>
    <p:sldId id="478" r:id="rId33"/>
    <p:sldId id="405" r:id="rId34"/>
    <p:sldId id="551" r:id="rId35"/>
    <p:sldId id="557" r:id="rId36"/>
    <p:sldId id="440" r:id="rId37"/>
    <p:sldId id="532" r:id="rId38"/>
    <p:sldId id="508" r:id="rId39"/>
    <p:sldId id="498" r:id="rId40"/>
    <p:sldId id="533" r:id="rId41"/>
    <p:sldId id="462" r:id="rId42"/>
    <p:sldId id="534" r:id="rId43"/>
    <p:sldId id="535" r:id="rId44"/>
    <p:sldId id="476" r:id="rId45"/>
    <p:sldId id="562" r:id="rId46"/>
    <p:sldId id="556" r:id="rId47"/>
    <p:sldId id="566" r:id="rId48"/>
    <p:sldId id="552" r:id="rId49"/>
    <p:sldId id="558" r:id="rId50"/>
    <p:sldId id="464" r:id="rId51"/>
    <p:sldId id="433" r:id="rId52"/>
    <p:sldId id="536" r:id="rId53"/>
    <p:sldId id="509" r:id="rId54"/>
    <p:sldId id="500" r:id="rId55"/>
    <p:sldId id="537" r:id="rId56"/>
    <p:sldId id="428" r:id="rId57"/>
    <p:sldId id="541" r:id="rId58"/>
    <p:sldId id="553" r:id="rId59"/>
    <p:sldId id="559" r:id="rId60"/>
    <p:sldId id="466" r:id="rId61"/>
    <p:sldId id="542" r:id="rId62"/>
    <p:sldId id="510" r:id="rId63"/>
    <p:sldId id="502" r:id="rId64"/>
    <p:sldId id="543" r:id="rId65"/>
    <p:sldId id="544" r:id="rId66"/>
    <p:sldId id="545" r:id="rId67"/>
    <p:sldId id="546" r:id="rId68"/>
    <p:sldId id="554" r:id="rId69"/>
    <p:sldId id="561" r:id="rId70"/>
    <p:sldId id="467" r:id="rId71"/>
    <p:sldId id="547" r:id="rId72"/>
    <p:sldId id="511" r:id="rId73"/>
    <p:sldId id="504" r:id="rId74"/>
    <p:sldId id="548" r:id="rId75"/>
    <p:sldId id="485" r:id="rId76"/>
    <p:sldId id="555" r:id="rId77"/>
    <p:sldId id="560" r:id="rId78"/>
    <p:sldId id="468" r:id="rId79"/>
    <p:sldId id="549" r:id="rId80"/>
    <p:sldId id="512" r:id="rId81"/>
    <p:sldId id="506" r:id="rId82"/>
    <p:sldId id="539" r:id="rId83"/>
    <p:sldId id="488" r:id="rId84"/>
    <p:sldId id="43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 1: Wat is identiteit?" id="{49A96A5E-93E1-40FF-8C0E-61B9A908CD52}">
          <p14:sldIdLst>
            <p14:sldId id="436"/>
            <p14:sldId id="520"/>
            <p14:sldId id="493"/>
            <p14:sldId id="494"/>
            <p14:sldId id="521"/>
            <p14:sldId id="522"/>
            <p14:sldId id="431"/>
            <p14:sldId id="563"/>
            <p14:sldId id="564"/>
            <p14:sldId id="565"/>
            <p14:sldId id="438"/>
            <p14:sldId id="523"/>
            <p14:sldId id="525"/>
            <p14:sldId id="526"/>
            <p14:sldId id="527"/>
            <p14:sldId id="528"/>
            <p14:sldId id="550"/>
            <p14:sldId id="513"/>
          </p14:sldIdLst>
        </p14:section>
        <p14:section name="Les 2: Hoe is jouw motivatie?" id="{50AA379A-FE3A-4249-BD1E-B83DABD1C59F}">
          <p14:sldIdLst>
            <p14:sldId id="439"/>
            <p14:sldId id="529"/>
            <p14:sldId id="507"/>
            <p14:sldId id="496"/>
            <p14:sldId id="459"/>
            <p14:sldId id="423"/>
            <p14:sldId id="430"/>
            <p14:sldId id="530"/>
            <p14:sldId id="531"/>
            <p14:sldId id="478"/>
            <p14:sldId id="405"/>
            <p14:sldId id="551"/>
            <p14:sldId id="557"/>
          </p14:sldIdLst>
        </p14:section>
        <p14:section name="Les 3: Maak een plan" id="{3EAD6F10-D2BF-4E6D-88BA-475F0BE8445B}">
          <p14:sldIdLst>
            <p14:sldId id="440"/>
            <p14:sldId id="532"/>
            <p14:sldId id="508"/>
            <p14:sldId id="498"/>
            <p14:sldId id="533"/>
            <p14:sldId id="462"/>
            <p14:sldId id="534"/>
            <p14:sldId id="535"/>
            <p14:sldId id="476"/>
            <p14:sldId id="562"/>
            <p14:sldId id="556"/>
            <p14:sldId id="566"/>
            <p14:sldId id="552"/>
            <p14:sldId id="558"/>
          </p14:sldIdLst>
        </p14:section>
        <p14:section name="Les 4: Onderzoek jouw identiteit en motivatie" id="{61A1B0AF-78F1-4061-A2C8-B0742A5FA2B0}">
          <p14:sldIdLst>
            <p14:sldId id="464"/>
            <p14:sldId id="433"/>
            <p14:sldId id="536"/>
            <p14:sldId id="509"/>
            <p14:sldId id="500"/>
            <p14:sldId id="537"/>
            <p14:sldId id="428"/>
            <p14:sldId id="541"/>
            <p14:sldId id="553"/>
            <p14:sldId id="559"/>
          </p14:sldIdLst>
        </p14:section>
        <p14:section name="Les 5: Vergroot je onderzoek" id="{2FF7672B-700E-46A5-B157-FC61E8748BAD}">
          <p14:sldIdLst>
            <p14:sldId id="466"/>
            <p14:sldId id="542"/>
            <p14:sldId id="510"/>
            <p14:sldId id="502"/>
            <p14:sldId id="543"/>
            <p14:sldId id="544"/>
            <p14:sldId id="545"/>
            <p14:sldId id="546"/>
            <p14:sldId id="554"/>
            <p14:sldId id="561"/>
          </p14:sldIdLst>
        </p14:section>
        <p14:section name="Les 6: Maak je presentatie" id="{8658BF11-12A9-4091-9AD8-AAFE3CBFF01A}">
          <p14:sldIdLst>
            <p14:sldId id="467"/>
            <p14:sldId id="547"/>
            <p14:sldId id="511"/>
            <p14:sldId id="504"/>
            <p14:sldId id="548"/>
            <p14:sldId id="485"/>
            <p14:sldId id="555"/>
            <p14:sldId id="560"/>
          </p14:sldIdLst>
        </p14:section>
        <p14:section name="Les 7/8: Delen maar!" id="{7ABE33C3-7A2C-4F4E-A9C1-39B4E2F22EB2}">
          <p14:sldIdLst>
            <p14:sldId id="468"/>
            <p14:sldId id="549"/>
            <p14:sldId id="512"/>
            <p14:sldId id="506"/>
            <p14:sldId id="539"/>
            <p14:sldId id="488"/>
            <p14:sldId id="43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46D52D-0D6C-62F8-809F-CE24518D3FA6}" name="Hollander, Maxime den (AMSHA) - KLM" initials="" userId="S::Maxime-den.Hollander@klm.com::65ad3911-05fc-4d03-ab66-8e80a86ef51d" providerId="AD"/>
  <p188:author id="{A5372F98-4C3C-B697-1015-5A119A4B81E1}" name="Monique Herwegen" initials="MH" userId="S::70387mhe@eur.nl::2f37e31b-66cf-4524-a78e-56b346fdd7d9" providerId="AD"/>
  <p188:author id="{9886D3D9-69F7-9794-D567-06960DAD9FA4}" name="Rowan Huijgen" initials="RH" userId="S::53184rhu@eur.nl::e0cabf83-1478-4e2a-909c-f705818440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 Fischer" initials="SF" lastIdx="12" clrIdx="0">
    <p:extLst>
      <p:ext uri="{19B8F6BF-5375-455C-9EA6-DF929625EA0E}">
        <p15:presenceInfo xmlns:p15="http://schemas.microsoft.com/office/powerpoint/2012/main" userId="S::Stef@pptsolutions.nl::16c4fb3c-bee3-4fbd-ab2a-baf4e8406ef4" providerId="AD"/>
      </p:ext>
    </p:extLst>
  </p:cmAuthor>
  <p:cmAuthor id="2" name="PPT Solutions" initials="PPT" lastIdx="1" clrIdx="1">
    <p:extLst>
      <p:ext uri="{19B8F6BF-5375-455C-9EA6-DF929625EA0E}">
        <p15:presenceInfo xmlns:p15="http://schemas.microsoft.com/office/powerpoint/2012/main" userId="PPT Solutions" providerId="None"/>
      </p:ext>
    </p:extLst>
  </p:cmAuthor>
  <p:cmAuthor id="3" name="Silvana Salamur" initials="SS" lastIdx="47" clrIdx="2">
    <p:extLst>
      <p:ext uri="{19B8F6BF-5375-455C-9EA6-DF929625EA0E}">
        <p15:presenceInfo xmlns:p15="http://schemas.microsoft.com/office/powerpoint/2012/main" userId="Silvana Salamur" providerId="None"/>
      </p:ext>
    </p:extLst>
  </p:cmAuthor>
  <p:cmAuthor id="4" name="Alexandra van Doorn" initials="AvD" lastIdx="18" clrIdx="3">
    <p:extLst>
      <p:ext uri="{19B8F6BF-5375-455C-9EA6-DF929625EA0E}">
        <p15:presenceInfo xmlns:p15="http://schemas.microsoft.com/office/powerpoint/2012/main" userId="S::74840avd@eur.nl::5d3a1a3d-230e-4649-918f-afca906a87e3" providerId="AD"/>
      </p:ext>
    </p:extLst>
  </p:cmAuthor>
  <p:cmAuthor id="5" name="Karlijn van den Hoff" initials="KvdH" lastIdx="16" clrIdx="4">
    <p:extLst>
      <p:ext uri="{19B8F6BF-5375-455C-9EA6-DF929625EA0E}">
        <p15:presenceInfo xmlns:p15="http://schemas.microsoft.com/office/powerpoint/2012/main" userId="S::karlijn@pptsolutions.nl::5c737ac9-a67f-4e47-9413-1fe943df24bb" providerId="AD"/>
      </p:ext>
    </p:extLst>
  </p:cmAuthor>
  <p:cmAuthor id="6" name="Etienne David" initials="ED" lastIdx="8" clrIdx="5">
    <p:extLst>
      <p:ext uri="{19B8F6BF-5375-455C-9EA6-DF929625EA0E}">
        <p15:presenceInfo xmlns:p15="http://schemas.microsoft.com/office/powerpoint/2012/main" userId="S::etienne@pptsolutions.nl::be776550-2a70-4e2e-b9e7-bfd7b4da0f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067"/>
    <a:srgbClr val="156A9F"/>
    <a:srgbClr val="59BA47"/>
    <a:srgbClr val="BF8D2C"/>
    <a:srgbClr val="F89D28"/>
    <a:srgbClr val="DD1367"/>
    <a:srgbClr val="E36231"/>
    <a:srgbClr val="A21942"/>
    <a:srgbClr val="27BFE6"/>
    <a:srgbClr val="C72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5A707A-DD44-DA46-90BB-2019A9B6CABB}" v="2" dt="2024-12-04T11:57:33.06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99" autoAdjust="0"/>
    <p:restoredTop sz="94422" autoAdjust="0"/>
  </p:normalViewPr>
  <p:slideViewPr>
    <p:cSldViewPr snapToGrid="0" showGuides="1">
      <p:cViewPr varScale="1">
        <p:scale>
          <a:sx n="109" d="100"/>
          <a:sy n="109" d="100"/>
        </p:scale>
        <p:origin x="192"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 - Tervoort" userId="35eab005-bac2-4af7-8869-8776581da992" providerId="ADAL" clId="{C15A707A-DD44-DA46-90BB-2019A9B6CABB}"/>
    <pc:docChg chg="modSld">
      <pc:chgData name="Eloise Swets - Tervoort" userId="35eab005-bac2-4af7-8869-8776581da992" providerId="ADAL" clId="{C15A707A-DD44-DA46-90BB-2019A9B6CABB}" dt="2024-11-27T18:10:19.288" v="3"/>
      <pc:docMkLst>
        <pc:docMk/>
      </pc:docMkLst>
      <pc:sldChg chg="modSp mod">
        <pc:chgData name="Eloise Swets - Tervoort" userId="35eab005-bac2-4af7-8869-8776581da992" providerId="ADAL" clId="{C15A707A-DD44-DA46-90BB-2019A9B6CABB}" dt="2024-11-27T18:07:59.553" v="0" actId="1036"/>
        <pc:sldMkLst>
          <pc:docMk/>
          <pc:sldMk cId="3635666014" sldId="459"/>
        </pc:sldMkLst>
        <pc:picChg chg="mod">
          <ac:chgData name="Eloise Swets - Tervoort" userId="35eab005-bac2-4af7-8869-8776581da992" providerId="ADAL" clId="{C15A707A-DD44-DA46-90BB-2019A9B6CABB}" dt="2024-11-27T18:07:59.553" v="0" actId="1036"/>
          <ac:picMkLst>
            <pc:docMk/>
            <pc:sldMk cId="3635666014" sldId="459"/>
            <ac:picMk id="3" creationId="{7D1C9BCA-AB03-3D1F-EEBF-631802937E4B}"/>
          </ac:picMkLst>
        </pc:picChg>
      </pc:sldChg>
      <pc:sldChg chg="addSp delSp modSp mod">
        <pc:chgData name="Eloise Swets - Tervoort" userId="35eab005-bac2-4af7-8869-8776581da992" providerId="ADAL" clId="{C15A707A-DD44-DA46-90BB-2019A9B6CABB}" dt="2024-11-27T18:10:19.288" v="3"/>
        <pc:sldMkLst>
          <pc:docMk/>
          <pc:sldMk cId="2277968350" sldId="530"/>
        </pc:sldMkLst>
      </pc:sldChg>
    </pc:docChg>
  </pc:docChgLst>
  <pc:docChgLst>
    <pc:chgData name="Rowan Huijgen" userId="e0cabf83-1478-4e2a-909c-f70581844008" providerId="ADAL" clId="{7E65E9F8-50D6-4682-AF9C-9F930F3220F5}"/>
    <pc:docChg chg="undo custSel addSld modSld sldOrd modSection">
      <pc:chgData name="Rowan Huijgen" userId="e0cabf83-1478-4e2a-909c-f70581844008" providerId="ADAL" clId="{7E65E9F8-50D6-4682-AF9C-9F930F3220F5}" dt="2024-11-05T10:08:23.954" v="106" actId="20577"/>
      <pc:docMkLst>
        <pc:docMk/>
      </pc:docMkLst>
      <pc:sldChg chg="modSp mod">
        <pc:chgData name="Rowan Huijgen" userId="e0cabf83-1478-4e2a-909c-f70581844008" providerId="ADAL" clId="{7E65E9F8-50D6-4682-AF9C-9F930F3220F5}" dt="2024-11-05T09:36:47.253" v="34" actId="20577"/>
        <pc:sldMkLst>
          <pc:docMk/>
          <pc:sldMk cId="3942083891" sldId="428"/>
        </pc:sldMkLst>
        <pc:spChg chg="mod">
          <ac:chgData name="Rowan Huijgen" userId="e0cabf83-1478-4e2a-909c-f70581844008" providerId="ADAL" clId="{7E65E9F8-50D6-4682-AF9C-9F930F3220F5}" dt="2024-11-05T09:36:47.253" v="34" actId="20577"/>
          <ac:spMkLst>
            <pc:docMk/>
            <pc:sldMk cId="3942083891" sldId="428"/>
            <ac:spMk id="2" creationId="{CEE9F623-6755-B2D7-8B9B-A99FBE7728FF}"/>
          </ac:spMkLst>
        </pc:spChg>
      </pc:sldChg>
      <pc:sldChg chg="modSp mod">
        <pc:chgData name="Rowan Huijgen" userId="e0cabf83-1478-4e2a-909c-f70581844008" providerId="ADAL" clId="{7E65E9F8-50D6-4682-AF9C-9F930F3220F5}" dt="2024-11-05T08:52:56.501" v="18" actId="20577"/>
        <pc:sldMkLst>
          <pc:docMk/>
          <pc:sldMk cId="745849421" sldId="431"/>
        </pc:sldMkLst>
        <pc:spChg chg="mod">
          <ac:chgData name="Rowan Huijgen" userId="e0cabf83-1478-4e2a-909c-f70581844008" providerId="ADAL" clId="{7E65E9F8-50D6-4682-AF9C-9F930F3220F5}" dt="2024-11-05T08:52:56.501" v="18" actId="20577"/>
          <ac:spMkLst>
            <pc:docMk/>
            <pc:sldMk cId="745849421" sldId="431"/>
            <ac:spMk id="25" creationId="{CA8FAB3D-9E7B-4671-B266-1A6BBCEB12EB}"/>
          </ac:spMkLst>
        </pc:spChg>
      </pc:sldChg>
      <pc:sldChg chg="modSp mod">
        <pc:chgData name="Rowan Huijgen" userId="e0cabf83-1478-4e2a-909c-f70581844008" providerId="ADAL" clId="{7E65E9F8-50D6-4682-AF9C-9F930F3220F5}" dt="2024-11-05T09:02:35.829" v="23" actId="20577"/>
        <pc:sldMkLst>
          <pc:docMk/>
          <pc:sldMk cId="3886067757" sldId="476"/>
        </pc:sldMkLst>
        <pc:spChg chg="mod">
          <ac:chgData name="Rowan Huijgen" userId="e0cabf83-1478-4e2a-909c-f70581844008" providerId="ADAL" clId="{7E65E9F8-50D6-4682-AF9C-9F930F3220F5}" dt="2024-11-05T09:02:35.829" v="23" actId="20577"/>
          <ac:spMkLst>
            <pc:docMk/>
            <pc:sldMk cId="3886067757" sldId="476"/>
            <ac:spMk id="8" creationId="{B774F765-35A2-33A2-82AD-4B1839638338}"/>
          </ac:spMkLst>
        </pc:spChg>
      </pc:sldChg>
      <pc:sldChg chg="modSp mod">
        <pc:chgData name="Rowan Huijgen" userId="e0cabf83-1478-4e2a-909c-f70581844008" providerId="ADAL" clId="{7E65E9F8-50D6-4682-AF9C-9F930F3220F5}" dt="2024-11-05T09:32:34.881" v="33" actId="20577"/>
        <pc:sldMkLst>
          <pc:docMk/>
          <pc:sldMk cId="4139101448" sldId="509"/>
        </pc:sldMkLst>
        <pc:spChg chg="mod">
          <ac:chgData name="Rowan Huijgen" userId="e0cabf83-1478-4e2a-909c-f70581844008" providerId="ADAL" clId="{7E65E9F8-50D6-4682-AF9C-9F930F3220F5}" dt="2024-11-05T09:32:34.881" v="33" actId="20577"/>
          <ac:spMkLst>
            <pc:docMk/>
            <pc:sldMk cId="4139101448" sldId="509"/>
            <ac:spMk id="10" creationId="{DC55E84A-0DDD-B758-7368-E8BC02470F05}"/>
          </ac:spMkLst>
        </pc:spChg>
      </pc:sldChg>
      <pc:sldChg chg="modSp mod">
        <pc:chgData name="Rowan Huijgen" userId="e0cabf83-1478-4e2a-909c-f70581844008" providerId="ADAL" clId="{7E65E9F8-50D6-4682-AF9C-9F930F3220F5}" dt="2024-11-05T10:00:31.317" v="46" actId="20577"/>
        <pc:sldMkLst>
          <pc:docMk/>
          <pc:sldMk cId="3659573138" sldId="510"/>
        </pc:sldMkLst>
        <pc:spChg chg="mod">
          <ac:chgData name="Rowan Huijgen" userId="e0cabf83-1478-4e2a-909c-f70581844008" providerId="ADAL" clId="{7E65E9F8-50D6-4682-AF9C-9F930F3220F5}" dt="2024-11-05T10:00:31.317" v="46" actId="20577"/>
          <ac:spMkLst>
            <pc:docMk/>
            <pc:sldMk cId="3659573138" sldId="510"/>
            <ac:spMk id="10" creationId="{D5DC2C00-BF13-96EB-CF16-61DFE01888D7}"/>
          </ac:spMkLst>
        </pc:spChg>
      </pc:sldChg>
      <pc:sldChg chg="modSp mod">
        <pc:chgData name="Rowan Huijgen" userId="e0cabf83-1478-4e2a-909c-f70581844008" providerId="ADAL" clId="{7E65E9F8-50D6-4682-AF9C-9F930F3220F5}" dt="2024-11-05T08:55:37.343" v="20" actId="20577"/>
        <pc:sldMkLst>
          <pc:docMk/>
          <pc:sldMk cId="2218763974" sldId="526"/>
        </pc:sldMkLst>
        <pc:spChg chg="mod">
          <ac:chgData name="Rowan Huijgen" userId="e0cabf83-1478-4e2a-909c-f70581844008" providerId="ADAL" clId="{7E65E9F8-50D6-4682-AF9C-9F930F3220F5}" dt="2024-11-05T08:55:37.343" v="20" actId="20577"/>
          <ac:spMkLst>
            <pc:docMk/>
            <pc:sldMk cId="2218763974" sldId="526"/>
            <ac:spMk id="8" creationId="{BD5CF40B-314B-B090-F4C5-84DF08DE3A45}"/>
          </ac:spMkLst>
        </pc:spChg>
      </pc:sldChg>
      <pc:sldChg chg="ord">
        <pc:chgData name="Rowan Huijgen" userId="e0cabf83-1478-4e2a-909c-f70581844008" providerId="ADAL" clId="{7E65E9F8-50D6-4682-AF9C-9F930F3220F5}" dt="2024-11-05T09:06:45.608" v="25"/>
        <pc:sldMkLst>
          <pc:docMk/>
          <pc:sldMk cId="3870920663" sldId="535"/>
        </pc:sldMkLst>
      </pc:sldChg>
      <pc:sldChg chg="modSp mod">
        <pc:chgData name="Rowan Huijgen" userId="e0cabf83-1478-4e2a-909c-f70581844008" providerId="ADAL" clId="{7E65E9F8-50D6-4682-AF9C-9F930F3220F5}" dt="2024-11-05T10:07:42.578" v="98" actId="1076"/>
        <pc:sldMkLst>
          <pc:docMk/>
          <pc:sldMk cId="4001467648" sldId="545"/>
        </pc:sldMkLst>
        <pc:spChg chg="mod">
          <ac:chgData name="Rowan Huijgen" userId="e0cabf83-1478-4e2a-909c-f70581844008" providerId="ADAL" clId="{7E65E9F8-50D6-4682-AF9C-9F930F3220F5}" dt="2024-11-05T10:07:20.622" v="88" actId="1076"/>
          <ac:spMkLst>
            <pc:docMk/>
            <pc:sldMk cId="4001467648" sldId="545"/>
            <ac:spMk id="2" creationId="{76C95269-C177-E810-1F1F-943B6B83ABAB}"/>
          </ac:spMkLst>
        </pc:spChg>
        <pc:spChg chg="mod">
          <ac:chgData name="Rowan Huijgen" userId="e0cabf83-1478-4e2a-909c-f70581844008" providerId="ADAL" clId="{7E65E9F8-50D6-4682-AF9C-9F930F3220F5}" dt="2024-11-05T10:07:42.578" v="98" actId="1076"/>
          <ac:spMkLst>
            <pc:docMk/>
            <pc:sldMk cId="4001467648" sldId="545"/>
            <ac:spMk id="4" creationId="{88C51AD5-E385-3002-F291-053C62D2F793}"/>
          </ac:spMkLst>
        </pc:spChg>
        <pc:spChg chg="mod">
          <ac:chgData name="Rowan Huijgen" userId="e0cabf83-1478-4e2a-909c-f70581844008" providerId="ADAL" clId="{7E65E9F8-50D6-4682-AF9C-9F930F3220F5}" dt="2024-11-05T10:07:42.030" v="97" actId="1076"/>
          <ac:spMkLst>
            <pc:docMk/>
            <pc:sldMk cId="4001467648" sldId="545"/>
            <ac:spMk id="71" creationId="{43CEDA66-9629-1597-C6F9-26418D57D458}"/>
          </ac:spMkLst>
        </pc:spChg>
        <pc:picChg chg="mod">
          <ac:chgData name="Rowan Huijgen" userId="e0cabf83-1478-4e2a-909c-f70581844008" providerId="ADAL" clId="{7E65E9F8-50D6-4682-AF9C-9F930F3220F5}" dt="2024-11-05T10:07:29.449" v="90" actId="1076"/>
          <ac:picMkLst>
            <pc:docMk/>
            <pc:sldMk cId="4001467648" sldId="545"/>
            <ac:picMk id="9" creationId="{FDB2B3A3-6EAB-22A2-DD92-41E300F2F2A7}"/>
          </ac:picMkLst>
        </pc:picChg>
      </pc:sldChg>
      <pc:sldChg chg="modSp mod">
        <pc:chgData name="Rowan Huijgen" userId="e0cabf83-1478-4e2a-909c-f70581844008" providerId="ADAL" clId="{7E65E9F8-50D6-4682-AF9C-9F930F3220F5}" dt="2024-11-05T09:16:07.901" v="29" actId="20577"/>
        <pc:sldMkLst>
          <pc:docMk/>
          <pc:sldMk cId="2280051128" sldId="552"/>
        </pc:sldMkLst>
        <pc:spChg chg="mod">
          <ac:chgData name="Rowan Huijgen" userId="e0cabf83-1478-4e2a-909c-f70581844008" providerId="ADAL" clId="{7E65E9F8-50D6-4682-AF9C-9F930F3220F5}" dt="2024-11-05T09:16:07.901" v="29" actId="20577"/>
          <ac:spMkLst>
            <pc:docMk/>
            <pc:sldMk cId="2280051128" sldId="552"/>
            <ac:spMk id="10" creationId="{0D5EB70B-9A97-67B0-8AF6-7D4590248042}"/>
          </ac:spMkLst>
        </pc:spChg>
      </pc:sldChg>
      <pc:sldChg chg="modSp mod">
        <pc:chgData name="Rowan Huijgen" userId="e0cabf83-1478-4e2a-909c-f70581844008" providerId="ADAL" clId="{7E65E9F8-50D6-4682-AF9C-9F930F3220F5}" dt="2024-11-05T09:47:21.865" v="38" actId="20577"/>
        <pc:sldMkLst>
          <pc:docMk/>
          <pc:sldMk cId="3975922424" sldId="553"/>
        </pc:sldMkLst>
        <pc:spChg chg="mod">
          <ac:chgData name="Rowan Huijgen" userId="e0cabf83-1478-4e2a-909c-f70581844008" providerId="ADAL" clId="{7E65E9F8-50D6-4682-AF9C-9F930F3220F5}" dt="2024-11-05T09:47:21.865" v="38" actId="20577"/>
          <ac:spMkLst>
            <pc:docMk/>
            <pc:sldMk cId="3975922424" sldId="553"/>
            <ac:spMk id="10" creationId="{2CCD0F3F-771B-0608-6F3D-04C4E7D346AF}"/>
          </ac:spMkLst>
        </pc:spChg>
      </pc:sldChg>
      <pc:sldChg chg="modSp mod">
        <pc:chgData name="Rowan Huijgen" userId="e0cabf83-1478-4e2a-909c-f70581844008" providerId="ADAL" clId="{7E65E9F8-50D6-4682-AF9C-9F930F3220F5}" dt="2024-11-05T10:08:23.954" v="106" actId="20577"/>
        <pc:sldMkLst>
          <pc:docMk/>
          <pc:sldMk cId="779514460" sldId="554"/>
        </pc:sldMkLst>
        <pc:spChg chg="mod">
          <ac:chgData name="Rowan Huijgen" userId="e0cabf83-1478-4e2a-909c-f70581844008" providerId="ADAL" clId="{7E65E9F8-50D6-4682-AF9C-9F930F3220F5}" dt="2024-11-05T10:08:23.954" v="106" actId="20577"/>
          <ac:spMkLst>
            <pc:docMk/>
            <pc:sldMk cId="779514460" sldId="554"/>
            <ac:spMk id="10" creationId="{77792A83-138E-7AD0-18D8-DB08AF4B834E}"/>
          </ac:spMkLst>
        </pc:spChg>
      </pc:sldChg>
      <pc:sldChg chg="addSp delSp modSp mod">
        <pc:chgData name="Rowan Huijgen" userId="e0cabf83-1478-4e2a-909c-f70581844008" providerId="ADAL" clId="{7E65E9F8-50D6-4682-AF9C-9F930F3220F5}" dt="2024-11-04T15:16:39.330" v="6" actId="6549"/>
        <pc:sldMkLst>
          <pc:docMk/>
          <pc:sldMk cId="3168147020" sldId="563"/>
        </pc:sldMkLst>
        <pc:spChg chg="add del mod">
          <ac:chgData name="Rowan Huijgen" userId="e0cabf83-1478-4e2a-909c-f70581844008" providerId="ADAL" clId="{7E65E9F8-50D6-4682-AF9C-9F930F3220F5}" dt="2024-11-04T15:16:39.330" v="6" actId="6549"/>
          <ac:spMkLst>
            <pc:docMk/>
            <pc:sldMk cId="3168147020" sldId="563"/>
            <ac:spMk id="5" creationId="{7790408E-0DBE-8935-8F90-07776D219764}"/>
          </ac:spMkLst>
        </pc:spChg>
      </pc:sldChg>
      <pc:sldChg chg="addSp delSp mod">
        <pc:chgData name="Rowan Huijgen" userId="e0cabf83-1478-4e2a-909c-f70581844008" providerId="ADAL" clId="{7E65E9F8-50D6-4682-AF9C-9F930F3220F5}" dt="2024-11-04T15:16:40.369" v="7" actId="478"/>
        <pc:sldMkLst>
          <pc:docMk/>
          <pc:sldMk cId="139587814" sldId="564"/>
        </pc:sldMkLst>
        <pc:spChg chg="add del">
          <ac:chgData name="Rowan Huijgen" userId="e0cabf83-1478-4e2a-909c-f70581844008" providerId="ADAL" clId="{7E65E9F8-50D6-4682-AF9C-9F930F3220F5}" dt="2024-11-04T15:16:40.369" v="7" actId="478"/>
          <ac:spMkLst>
            <pc:docMk/>
            <pc:sldMk cId="139587814" sldId="564"/>
            <ac:spMk id="5" creationId="{5A88787A-3E92-A3A9-EC3F-E2A96E2EC0A5}"/>
          </ac:spMkLst>
        </pc:spChg>
      </pc:sldChg>
      <pc:sldChg chg="addSp delSp mod">
        <pc:chgData name="Rowan Huijgen" userId="e0cabf83-1478-4e2a-909c-f70581844008" providerId="ADAL" clId="{7E65E9F8-50D6-4682-AF9C-9F930F3220F5}" dt="2024-11-04T15:16:37.146" v="4" actId="478"/>
        <pc:sldMkLst>
          <pc:docMk/>
          <pc:sldMk cId="3300644797" sldId="565"/>
        </pc:sldMkLst>
        <pc:spChg chg="add del">
          <ac:chgData name="Rowan Huijgen" userId="e0cabf83-1478-4e2a-909c-f70581844008" providerId="ADAL" clId="{7E65E9F8-50D6-4682-AF9C-9F930F3220F5}" dt="2024-11-04T15:16:37.146" v="4" actId="478"/>
          <ac:spMkLst>
            <pc:docMk/>
            <pc:sldMk cId="3300644797" sldId="565"/>
            <ac:spMk id="5" creationId="{9682C9D8-A3EF-52BC-2DDC-9B125A07237B}"/>
          </ac:spMkLst>
        </pc:spChg>
      </pc:sldChg>
      <pc:sldChg chg="add">
        <pc:chgData name="Rowan Huijgen" userId="e0cabf83-1478-4e2a-909c-f70581844008" providerId="ADAL" clId="{7E65E9F8-50D6-4682-AF9C-9F930F3220F5}" dt="2024-11-05T09:12:26.053" v="26"/>
        <pc:sldMkLst>
          <pc:docMk/>
          <pc:sldMk cId="1307734907" sldId="56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DF3C1-4A1A-5547-93B7-456ABBEE7E77}" type="doc">
      <dgm:prSet loTypeId="urn:microsoft.com/office/officeart/2005/8/layout/venn1" loCatId="" qsTypeId="urn:microsoft.com/office/officeart/2005/8/quickstyle/simple1" qsCatId="simple" csTypeId="urn:microsoft.com/office/officeart/2005/8/colors/accent1_2" csCatId="accent1" phldr="1"/>
      <dgm:spPr/>
    </dgm:pt>
    <dgm:pt modelId="{56AF95FA-043A-0E43-A235-4156AAC6AE70}">
      <dgm:prSet phldrT="[Tekst]"/>
      <dgm:spPr/>
      <dgm:t>
        <a:bodyPr/>
        <a:lstStyle/>
        <a:p>
          <a:r>
            <a:rPr lang="nl-NL" dirty="0">
              <a:solidFill>
                <a:schemeClr val="bg1"/>
              </a:solidFill>
            </a:rPr>
            <a:t>Relatie</a:t>
          </a:r>
        </a:p>
      </dgm:t>
    </dgm:pt>
    <dgm:pt modelId="{D722FF31-FFDF-7D4F-A065-7421B3DE0D96}" type="parTrans" cxnId="{09BF96CA-D133-E144-A4B2-5C5CFAC000A6}">
      <dgm:prSet/>
      <dgm:spPr/>
      <dgm:t>
        <a:bodyPr/>
        <a:lstStyle/>
        <a:p>
          <a:endParaRPr lang="nl-NL"/>
        </a:p>
      </dgm:t>
    </dgm:pt>
    <dgm:pt modelId="{4096E3E1-164F-734C-B9DB-14472588F2F1}" type="sibTrans" cxnId="{09BF96CA-D133-E144-A4B2-5C5CFAC000A6}">
      <dgm:prSet/>
      <dgm:spPr/>
      <dgm:t>
        <a:bodyPr/>
        <a:lstStyle/>
        <a:p>
          <a:endParaRPr lang="nl-NL"/>
        </a:p>
      </dgm:t>
    </dgm:pt>
    <dgm:pt modelId="{F051BB2A-DCB4-F940-88E4-DCB69C312511}">
      <dgm:prSet phldrT="[Tekst]"/>
      <dgm:spPr/>
      <dgm:t>
        <a:bodyPr/>
        <a:lstStyle/>
        <a:p>
          <a:r>
            <a:rPr lang="nl-NL" dirty="0">
              <a:solidFill>
                <a:schemeClr val="bg1"/>
              </a:solidFill>
            </a:rPr>
            <a:t>Autonomie</a:t>
          </a:r>
        </a:p>
      </dgm:t>
    </dgm:pt>
    <dgm:pt modelId="{ACBB7502-66CF-A045-A00F-90D301798CA8}" type="parTrans" cxnId="{562ED8C2-DDAA-8443-B54B-3366AD213CA1}">
      <dgm:prSet/>
      <dgm:spPr/>
      <dgm:t>
        <a:bodyPr/>
        <a:lstStyle/>
        <a:p>
          <a:endParaRPr lang="nl-NL"/>
        </a:p>
      </dgm:t>
    </dgm:pt>
    <dgm:pt modelId="{17DF97E7-22D5-A94C-A3EC-FE5A8A879B6B}" type="sibTrans" cxnId="{562ED8C2-DDAA-8443-B54B-3366AD213CA1}">
      <dgm:prSet/>
      <dgm:spPr/>
      <dgm:t>
        <a:bodyPr/>
        <a:lstStyle/>
        <a:p>
          <a:endParaRPr lang="nl-NL"/>
        </a:p>
      </dgm:t>
    </dgm:pt>
    <dgm:pt modelId="{DB163AFE-E67C-E648-B422-F93A9CC62AD3}">
      <dgm:prSet phldrT="[Tekst]"/>
      <dgm:spPr/>
      <dgm:t>
        <a:bodyPr/>
        <a:lstStyle/>
        <a:p>
          <a:r>
            <a:rPr lang="nl-NL" dirty="0">
              <a:solidFill>
                <a:schemeClr val="bg1"/>
              </a:solidFill>
            </a:rPr>
            <a:t>Competentie</a:t>
          </a:r>
        </a:p>
      </dgm:t>
    </dgm:pt>
    <dgm:pt modelId="{D34F7044-6564-3B41-B239-3D3DC722AD3C}" type="parTrans" cxnId="{B6E07556-0E61-BA47-AC27-95A07CB7ED73}">
      <dgm:prSet/>
      <dgm:spPr/>
      <dgm:t>
        <a:bodyPr/>
        <a:lstStyle/>
        <a:p>
          <a:endParaRPr lang="nl-NL"/>
        </a:p>
      </dgm:t>
    </dgm:pt>
    <dgm:pt modelId="{1BE1F1D6-00E1-6340-A105-0C51D4578AF4}" type="sibTrans" cxnId="{B6E07556-0E61-BA47-AC27-95A07CB7ED73}">
      <dgm:prSet/>
      <dgm:spPr/>
      <dgm:t>
        <a:bodyPr/>
        <a:lstStyle/>
        <a:p>
          <a:endParaRPr lang="nl-NL"/>
        </a:p>
      </dgm:t>
    </dgm:pt>
    <dgm:pt modelId="{CCB8CED6-373D-FB47-9AC5-FC5E870FC0B4}" type="pres">
      <dgm:prSet presAssocID="{9B3DF3C1-4A1A-5547-93B7-456ABBEE7E77}" presName="compositeShape" presStyleCnt="0">
        <dgm:presLayoutVars>
          <dgm:chMax val="7"/>
          <dgm:dir/>
          <dgm:resizeHandles val="exact"/>
        </dgm:presLayoutVars>
      </dgm:prSet>
      <dgm:spPr/>
    </dgm:pt>
    <dgm:pt modelId="{B335232D-1F8B-4140-ACFB-C053B1805DB2}" type="pres">
      <dgm:prSet presAssocID="{56AF95FA-043A-0E43-A235-4156AAC6AE70}" presName="circ1" presStyleLbl="vennNode1" presStyleIdx="0" presStyleCnt="3"/>
      <dgm:spPr/>
    </dgm:pt>
    <dgm:pt modelId="{92E1389F-59F8-8144-8776-17B72D8C0597}" type="pres">
      <dgm:prSet presAssocID="{56AF95FA-043A-0E43-A235-4156AAC6AE70}" presName="circ1Tx" presStyleLbl="revTx" presStyleIdx="0" presStyleCnt="0">
        <dgm:presLayoutVars>
          <dgm:chMax val="0"/>
          <dgm:chPref val="0"/>
          <dgm:bulletEnabled val="1"/>
        </dgm:presLayoutVars>
      </dgm:prSet>
      <dgm:spPr/>
    </dgm:pt>
    <dgm:pt modelId="{49BA0FA3-A542-004E-A810-17362101D255}" type="pres">
      <dgm:prSet presAssocID="{F051BB2A-DCB4-F940-88E4-DCB69C312511}" presName="circ2" presStyleLbl="vennNode1" presStyleIdx="1" presStyleCnt="3"/>
      <dgm:spPr/>
    </dgm:pt>
    <dgm:pt modelId="{B0085C33-47C8-AC43-AF76-2365AAAA7483}" type="pres">
      <dgm:prSet presAssocID="{F051BB2A-DCB4-F940-88E4-DCB69C312511}" presName="circ2Tx" presStyleLbl="revTx" presStyleIdx="0" presStyleCnt="0">
        <dgm:presLayoutVars>
          <dgm:chMax val="0"/>
          <dgm:chPref val="0"/>
          <dgm:bulletEnabled val="1"/>
        </dgm:presLayoutVars>
      </dgm:prSet>
      <dgm:spPr/>
    </dgm:pt>
    <dgm:pt modelId="{D8D7AB3E-3684-DF4F-8AA7-C8B2BC59E98A}" type="pres">
      <dgm:prSet presAssocID="{DB163AFE-E67C-E648-B422-F93A9CC62AD3}" presName="circ3" presStyleLbl="vennNode1" presStyleIdx="2" presStyleCnt="3"/>
      <dgm:spPr/>
    </dgm:pt>
    <dgm:pt modelId="{12397638-6431-F046-9730-258BACD63CA9}" type="pres">
      <dgm:prSet presAssocID="{DB163AFE-E67C-E648-B422-F93A9CC62AD3}" presName="circ3Tx" presStyleLbl="revTx" presStyleIdx="0" presStyleCnt="0">
        <dgm:presLayoutVars>
          <dgm:chMax val="0"/>
          <dgm:chPref val="0"/>
          <dgm:bulletEnabled val="1"/>
        </dgm:presLayoutVars>
      </dgm:prSet>
      <dgm:spPr/>
    </dgm:pt>
  </dgm:ptLst>
  <dgm:cxnLst>
    <dgm:cxn modelId="{99BF1600-348E-7C4B-BED5-75D60072B79A}" type="presOf" srcId="{DB163AFE-E67C-E648-B422-F93A9CC62AD3}" destId="{12397638-6431-F046-9730-258BACD63CA9}" srcOrd="1" destOrd="0" presId="urn:microsoft.com/office/officeart/2005/8/layout/venn1"/>
    <dgm:cxn modelId="{5B7E9D45-0754-3E4B-BD0A-76A76A20B130}" type="presOf" srcId="{9B3DF3C1-4A1A-5547-93B7-456ABBEE7E77}" destId="{CCB8CED6-373D-FB47-9AC5-FC5E870FC0B4}" srcOrd="0" destOrd="0" presId="urn:microsoft.com/office/officeart/2005/8/layout/venn1"/>
    <dgm:cxn modelId="{B6E07556-0E61-BA47-AC27-95A07CB7ED73}" srcId="{9B3DF3C1-4A1A-5547-93B7-456ABBEE7E77}" destId="{DB163AFE-E67C-E648-B422-F93A9CC62AD3}" srcOrd="2" destOrd="0" parTransId="{D34F7044-6564-3B41-B239-3D3DC722AD3C}" sibTransId="{1BE1F1D6-00E1-6340-A105-0C51D4578AF4}"/>
    <dgm:cxn modelId="{DD5A3D8A-8123-8349-A42C-B37B2670C544}" type="presOf" srcId="{56AF95FA-043A-0E43-A235-4156AAC6AE70}" destId="{B335232D-1F8B-4140-ACFB-C053B1805DB2}" srcOrd="0" destOrd="0" presId="urn:microsoft.com/office/officeart/2005/8/layout/venn1"/>
    <dgm:cxn modelId="{573A7A96-FA83-4F41-82BC-892F90827D86}" type="presOf" srcId="{F051BB2A-DCB4-F940-88E4-DCB69C312511}" destId="{49BA0FA3-A542-004E-A810-17362101D255}" srcOrd="0" destOrd="0" presId="urn:microsoft.com/office/officeart/2005/8/layout/venn1"/>
    <dgm:cxn modelId="{CA624DAD-74CE-A149-AB98-32503D999D64}" type="presOf" srcId="{F051BB2A-DCB4-F940-88E4-DCB69C312511}" destId="{B0085C33-47C8-AC43-AF76-2365AAAA7483}" srcOrd="1" destOrd="0" presId="urn:microsoft.com/office/officeart/2005/8/layout/venn1"/>
    <dgm:cxn modelId="{562ED8C2-DDAA-8443-B54B-3366AD213CA1}" srcId="{9B3DF3C1-4A1A-5547-93B7-456ABBEE7E77}" destId="{F051BB2A-DCB4-F940-88E4-DCB69C312511}" srcOrd="1" destOrd="0" parTransId="{ACBB7502-66CF-A045-A00F-90D301798CA8}" sibTransId="{17DF97E7-22D5-A94C-A3EC-FE5A8A879B6B}"/>
    <dgm:cxn modelId="{09BF96CA-D133-E144-A4B2-5C5CFAC000A6}" srcId="{9B3DF3C1-4A1A-5547-93B7-456ABBEE7E77}" destId="{56AF95FA-043A-0E43-A235-4156AAC6AE70}" srcOrd="0" destOrd="0" parTransId="{D722FF31-FFDF-7D4F-A065-7421B3DE0D96}" sibTransId="{4096E3E1-164F-734C-B9DB-14472588F2F1}"/>
    <dgm:cxn modelId="{090053CD-AB46-A94E-93A6-B3746BD94D15}" type="presOf" srcId="{DB163AFE-E67C-E648-B422-F93A9CC62AD3}" destId="{D8D7AB3E-3684-DF4F-8AA7-C8B2BC59E98A}" srcOrd="0" destOrd="0" presId="urn:microsoft.com/office/officeart/2005/8/layout/venn1"/>
    <dgm:cxn modelId="{723392DF-1134-5444-99CF-DB907CF25415}" type="presOf" srcId="{56AF95FA-043A-0E43-A235-4156AAC6AE70}" destId="{92E1389F-59F8-8144-8776-17B72D8C0597}" srcOrd="1" destOrd="0" presId="urn:microsoft.com/office/officeart/2005/8/layout/venn1"/>
    <dgm:cxn modelId="{B7E57A1B-7090-B040-8CEA-85473C766BCE}" type="presParOf" srcId="{CCB8CED6-373D-FB47-9AC5-FC5E870FC0B4}" destId="{B335232D-1F8B-4140-ACFB-C053B1805DB2}" srcOrd="0" destOrd="0" presId="urn:microsoft.com/office/officeart/2005/8/layout/venn1"/>
    <dgm:cxn modelId="{67BA36F6-74BD-0B43-BEFD-1C4DC0111478}" type="presParOf" srcId="{CCB8CED6-373D-FB47-9AC5-FC5E870FC0B4}" destId="{92E1389F-59F8-8144-8776-17B72D8C0597}" srcOrd="1" destOrd="0" presId="urn:microsoft.com/office/officeart/2005/8/layout/venn1"/>
    <dgm:cxn modelId="{8519160A-A96E-174D-9E9E-D45456C0354F}" type="presParOf" srcId="{CCB8CED6-373D-FB47-9AC5-FC5E870FC0B4}" destId="{49BA0FA3-A542-004E-A810-17362101D255}" srcOrd="2" destOrd="0" presId="urn:microsoft.com/office/officeart/2005/8/layout/venn1"/>
    <dgm:cxn modelId="{30E979C7-112D-D142-9E36-C2BD29C01BCC}" type="presParOf" srcId="{CCB8CED6-373D-FB47-9AC5-FC5E870FC0B4}" destId="{B0085C33-47C8-AC43-AF76-2365AAAA7483}" srcOrd="3" destOrd="0" presId="urn:microsoft.com/office/officeart/2005/8/layout/venn1"/>
    <dgm:cxn modelId="{0D721145-B01C-424B-9252-4E19687FB6F9}" type="presParOf" srcId="{CCB8CED6-373D-FB47-9AC5-FC5E870FC0B4}" destId="{D8D7AB3E-3684-DF4F-8AA7-C8B2BC59E98A}" srcOrd="4" destOrd="0" presId="urn:microsoft.com/office/officeart/2005/8/layout/venn1"/>
    <dgm:cxn modelId="{223A77EB-2239-9B49-9BBB-264A7588E1E7}" type="presParOf" srcId="{CCB8CED6-373D-FB47-9AC5-FC5E870FC0B4}" destId="{12397638-6431-F046-9730-258BACD63CA9}"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3DF3C1-4A1A-5547-93B7-456ABBEE7E77}" type="doc">
      <dgm:prSet loTypeId="urn:microsoft.com/office/officeart/2005/8/layout/venn1" loCatId="" qsTypeId="urn:microsoft.com/office/officeart/2005/8/quickstyle/simple1" qsCatId="simple" csTypeId="urn:microsoft.com/office/officeart/2005/8/colors/accent1_2" csCatId="accent1" phldr="1"/>
      <dgm:spPr/>
    </dgm:pt>
    <dgm:pt modelId="{56AF95FA-043A-0E43-A235-4156AAC6AE70}">
      <dgm:prSet phldrT="[Tekst]"/>
      <dgm:spPr/>
      <dgm:t>
        <a:bodyPr/>
        <a:lstStyle/>
        <a:p>
          <a:r>
            <a:rPr lang="nl-NL" dirty="0">
              <a:solidFill>
                <a:schemeClr val="bg1"/>
              </a:solidFill>
            </a:rPr>
            <a:t>Relatie</a:t>
          </a:r>
        </a:p>
      </dgm:t>
    </dgm:pt>
    <dgm:pt modelId="{D722FF31-FFDF-7D4F-A065-7421B3DE0D96}" type="parTrans" cxnId="{09BF96CA-D133-E144-A4B2-5C5CFAC000A6}">
      <dgm:prSet/>
      <dgm:spPr/>
      <dgm:t>
        <a:bodyPr/>
        <a:lstStyle/>
        <a:p>
          <a:endParaRPr lang="nl-NL"/>
        </a:p>
      </dgm:t>
    </dgm:pt>
    <dgm:pt modelId="{4096E3E1-164F-734C-B9DB-14472588F2F1}" type="sibTrans" cxnId="{09BF96CA-D133-E144-A4B2-5C5CFAC000A6}">
      <dgm:prSet/>
      <dgm:spPr/>
      <dgm:t>
        <a:bodyPr/>
        <a:lstStyle/>
        <a:p>
          <a:endParaRPr lang="nl-NL"/>
        </a:p>
      </dgm:t>
    </dgm:pt>
    <dgm:pt modelId="{F051BB2A-DCB4-F940-88E4-DCB69C312511}">
      <dgm:prSet phldrT="[Tekst]"/>
      <dgm:spPr/>
      <dgm:t>
        <a:bodyPr/>
        <a:lstStyle/>
        <a:p>
          <a:r>
            <a:rPr lang="nl-NL" dirty="0">
              <a:solidFill>
                <a:schemeClr val="bg1"/>
              </a:solidFill>
            </a:rPr>
            <a:t>Autonomie</a:t>
          </a:r>
        </a:p>
      </dgm:t>
    </dgm:pt>
    <dgm:pt modelId="{ACBB7502-66CF-A045-A00F-90D301798CA8}" type="parTrans" cxnId="{562ED8C2-DDAA-8443-B54B-3366AD213CA1}">
      <dgm:prSet/>
      <dgm:spPr/>
      <dgm:t>
        <a:bodyPr/>
        <a:lstStyle/>
        <a:p>
          <a:endParaRPr lang="nl-NL"/>
        </a:p>
      </dgm:t>
    </dgm:pt>
    <dgm:pt modelId="{17DF97E7-22D5-A94C-A3EC-FE5A8A879B6B}" type="sibTrans" cxnId="{562ED8C2-DDAA-8443-B54B-3366AD213CA1}">
      <dgm:prSet/>
      <dgm:spPr/>
      <dgm:t>
        <a:bodyPr/>
        <a:lstStyle/>
        <a:p>
          <a:endParaRPr lang="nl-NL"/>
        </a:p>
      </dgm:t>
    </dgm:pt>
    <dgm:pt modelId="{DB163AFE-E67C-E648-B422-F93A9CC62AD3}">
      <dgm:prSet phldrT="[Tekst]"/>
      <dgm:spPr/>
      <dgm:t>
        <a:bodyPr/>
        <a:lstStyle/>
        <a:p>
          <a:r>
            <a:rPr lang="nl-NL" dirty="0">
              <a:solidFill>
                <a:schemeClr val="bg1"/>
              </a:solidFill>
            </a:rPr>
            <a:t>Competentie</a:t>
          </a:r>
        </a:p>
      </dgm:t>
    </dgm:pt>
    <dgm:pt modelId="{D34F7044-6564-3B41-B239-3D3DC722AD3C}" type="parTrans" cxnId="{B6E07556-0E61-BA47-AC27-95A07CB7ED73}">
      <dgm:prSet/>
      <dgm:spPr/>
      <dgm:t>
        <a:bodyPr/>
        <a:lstStyle/>
        <a:p>
          <a:endParaRPr lang="nl-NL"/>
        </a:p>
      </dgm:t>
    </dgm:pt>
    <dgm:pt modelId="{1BE1F1D6-00E1-6340-A105-0C51D4578AF4}" type="sibTrans" cxnId="{B6E07556-0E61-BA47-AC27-95A07CB7ED73}">
      <dgm:prSet/>
      <dgm:spPr/>
      <dgm:t>
        <a:bodyPr/>
        <a:lstStyle/>
        <a:p>
          <a:endParaRPr lang="nl-NL"/>
        </a:p>
      </dgm:t>
    </dgm:pt>
    <dgm:pt modelId="{CCB8CED6-373D-FB47-9AC5-FC5E870FC0B4}" type="pres">
      <dgm:prSet presAssocID="{9B3DF3C1-4A1A-5547-93B7-456ABBEE7E77}" presName="compositeShape" presStyleCnt="0">
        <dgm:presLayoutVars>
          <dgm:chMax val="7"/>
          <dgm:dir/>
          <dgm:resizeHandles val="exact"/>
        </dgm:presLayoutVars>
      </dgm:prSet>
      <dgm:spPr/>
    </dgm:pt>
    <dgm:pt modelId="{B335232D-1F8B-4140-ACFB-C053B1805DB2}" type="pres">
      <dgm:prSet presAssocID="{56AF95FA-043A-0E43-A235-4156AAC6AE70}" presName="circ1" presStyleLbl="vennNode1" presStyleIdx="0" presStyleCnt="3"/>
      <dgm:spPr/>
    </dgm:pt>
    <dgm:pt modelId="{92E1389F-59F8-8144-8776-17B72D8C0597}" type="pres">
      <dgm:prSet presAssocID="{56AF95FA-043A-0E43-A235-4156AAC6AE70}" presName="circ1Tx" presStyleLbl="revTx" presStyleIdx="0" presStyleCnt="0">
        <dgm:presLayoutVars>
          <dgm:chMax val="0"/>
          <dgm:chPref val="0"/>
          <dgm:bulletEnabled val="1"/>
        </dgm:presLayoutVars>
      </dgm:prSet>
      <dgm:spPr/>
    </dgm:pt>
    <dgm:pt modelId="{49BA0FA3-A542-004E-A810-17362101D255}" type="pres">
      <dgm:prSet presAssocID="{F051BB2A-DCB4-F940-88E4-DCB69C312511}" presName="circ2" presStyleLbl="vennNode1" presStyleIdx="1" presStyleCnt="3"/>
      <dgm:spPr/>
    </dgm:pt>
    <dgm:pt modelId="{B0085C33-47C8-AC43-AF76-2365AAAA7483}" type="pres">
      <dgm:prSet presAssocID="{F051BB2A-DCB4-F940-88E4-DCB69C312511}" presName="circ2Tx" presStyleLbl="revTx" presStyleIdx="0" presStyleCnt="0">
        <dgm:presLayoutVars>
          <dgm:chMax val="0"/>
          <dgm:chPref val="0"/>
          <dgm:bulletEnabled val="1"/>
        </dgm:presLayoutVars>
      </dgm:prSet>
      <dgm:spPr/>
    </dgm:pt>
    <dgm:pt modelId="{D8D7AB3E-3684-DF4F-8AA7-C8B2BC59E98A}" type="pres">
      <dgm:prSet presAssocID="{DB163AFE-E67C-E648-B422-F93A9CC62AD3}" presName="circ3" presStyleLbl="vennNode1" presStyleIdx="2" presStyleCnt="3"/>
      <dgm:spPr/>
    </dgm:pt>
    <dgm:pt modelId="{12397638-6431-F046-9730-258BACD63CA9}" type="pres">
      <dgm:prSet presAssocID="{DB163AFE-E67C-E648-B422-F93A9CC62AD3}" presName="circ3Tx" presStyleLbl="revTx" presStyleIdx="0" presStyleCnt="0">
        <dgm:presLayoutVars>
          <dgm:chMax val="0"/>
          <dgm:chPref val="0"/>
          <dgm:bulletEnabled val="1"/>
        </dgm:presLayoutVars>
      </dgm:prSet>
      <dgm:spPr/>
    </dgm:pt>
  </dgm:ptLst>
  <dgm:cxnLst>
    <dgm:cxn modelId="{99BF1600-348E-7C4B-BED5-75D60072B79A}" type="presOf" srcId="{DB163AFE-E67C-E648-B422-F93A9CC62AD3}" destId="{12397638-6431-F046-9730-258BACD63CA9}" srcOrd="1" destOrd="0" presId="urn:microsoft.com/office/officeart/2005/8/layout/venn1"/>
    <dgm:cxn modelId="{5B7E9D45-0754-3E4B-BD0A-76A76A20B130}" type="presOf" srcId="{9B3DF3C1-4A1A-5547-93B7-456ABBEE7E77}" destId="{CCB8CED6-373D-FB47-9AC5-FC5E870FC0B4}" srcOrd="0" destOrd="0" presId="urn:microsoft.com/office/officeart/2005/8/layout/venn1"/>
    <dgm:cxn modelId="{B6E07556-0E61-BA47-AC27-95A07CB7ED73}" srcId="{9B3DF3C1-4A1A-5547-93B7-456ABBEE7E77}" destId="{DB163AFE-E67C-E648-B422-F93A9CC62AD3}" srcOrd="2" destOrd="0" parTransId="{D34F7044-6564-3B41-B239-3D3DC722AD3C}" sibTransId="{1BE1F1D6-00E1-6340-A105-0C51D4578AF4}"/>
    <dgm:cxn modelId="{DD5A3D8A-8123-8349-A42C-B37B2670C544}" type="presOf" srcId="{56AF95FA-043A-0E43-A235-4156AAC6AE70}" destId="{B335232D-1F8B-4140-ACFB-C053B1805DB2}" srcOrd="0" destOrd="0" presId="urn:microsoft.com/office/officeart/2005/8/layout/venn1"/>
    <dgm:cxn modelId="{573A7A96-FA83-4F41-82BC-892F90827D86}" type="presOf" srcId="{F051BB2A-DCB4-F940-88E4-DCB69C312511}" destId="{49BA0FA3-A542-004E-A810-17362101D255}" srcOrd="0" destOrd="0" presId="urn:microsoft.com/office/officeart/2005/8/layout/venn1"/>
    <dgm:cxn modelId="{CA624DAD-74CE-A149-AB98-32503D999D64}" type="presOf" srcId="{F051BB2A-DCB4-F940-88E4-DCB69C312511}" destId="{B0085C33-47C8-AC43-AF76-2365AAAA7483}" srcOrd="1" destOrd="0" presId="urn:microsoft.com/office/officeart/2005/8/layout/venn1"/>
    <dgm:cxn modelId="{562ED8C2-DDAA-8443-B54B-3366AD213CA1}" srcId="{9B3DF3C1-4A1A-5547-93B7-456ABBEE7E77}" destId="{F051BB2A-DCB4-F940-88E4-DCB69C312511}" srcOrd="1" destOrd="0" parTransId="{ACBB7502-66CF-A045-A00F-90D301798CA8}" sibTransId="{17DF97E7-22D5-A94C-A3EC-FE5A8A879B6B}"/>
    <dgm:cxn modelId="{09BF96CA-D133-E144-A4B2-5C5CFAC000A6}" srcId="{9B3DF3C1-4A1A-5547-93B7-456ABBEE7E77}" destId="{56AF95FA-043A-0E43-A235-4156AAC6AE70}" srcOrd="0" destOrd="0" parTransId="{D722FF31-FFDF-7D4F-A065-7421B3DE0D96}" sibTransId="{4096E3E1-164F-734C-B9DB-14472588F2F1}"/>
    <dgm:cxn modelId="{090053CD-AB46-A94E-93A6-B3746BD94D15}" type="presOf" srcId="{DB163AFE-E67C-E648-B422-F93A9CC62AD3}" destId="{D8D7AB3E-3684-DF4F-8AA7-C8B2BC59E98A}" srcOrd="0" destOrd="0" presId="urn:microsoft.com/office/officeart/2005/8/layout/venn1"/>
    <dgm:cxn modelId="{723392DF-1134-5444-99CF-DB907CF25415}" type="presOf" srcId="{56AF95FA-043A-0E43-A235-4156AAC6AE70}" destId="{92E1389F-59F8-8144-8776-17B72D8C0597}" srcOrd="1" destOrd="0" presId="urn:microsoft.com/office/officeart/2005/8/layout/venn1"/>
    <dgm:cxn modelId="{B7E57A1B-7090-B040-8CEA-85473C766BCE}" type="presParOf" srcId="{CCB8CED6-373D-FB47-9AC5-FC5E870FC0B4}" destId="{B335232D-1F8B-4140-ACFB-C053B1805DB2}" srcOrd="0" destOrd="0" presId="urn:microsoft.com/office/officeart/2005/8/layout/venn1"/>
    <dgm:cxn modelId="{67BA36F6-74BD-0B43-BEFD-1C4DC0111478}" type="presParOf" srcId="{CCB8CED6-373D-FB47-9AC5-FC5E870FC0B4}" destId="{92E1389F-59F8-8144-8776-17B72D8C0597}" srcOrd="1" destOrd="0" presId="urn:microsoft.com/office/officeart/2005/8/layout/venn1"/>
    <dgm:cxn modelId="{8519160A-A96E-174D-9E9E-D45456C0354F}" type="presParOf" srcId="{CCB8CED6-373D-FB47-9AC5-FC5E870FC0B4}" destId="{49BA0FA3-A542-004E-A810-17362101D255}" srcOrd="2" destOrd="0" presId="urn:microsoft.com/office/officeart/2005/8/layout/venn1"/>
    <dgm:cxn modelId="{30E979C7-112D-D142-9E36-C2BD29C01BCC}" type="presParOf" srcId="{CCB8CED6-373D-FB47-9AC5-FC5E870FC0B4}" destId="{B0085C33-47C8-AC43-AF76-2365AAAA7483}" srcOrd="3" destOrd="0" presId="urn:microsoft.com/office/officeart/2005/8/layout/venn1"/>
    <dgm:cxn modelId="{0D721145-B01C-424B-9252-4E19687FB6F9}" type="presParOf" srcId="{CCB8CED6-373D-FB47-9AC5-FC5E870FC0B4}" destId="{D8D7AB3E-3684-DF4F-8AA7-C8B2BC59E98A}" srcOrd="4" destOrd="0" presId="urn:microsoft.com/office/officeart/2005/8/layout/venn1"/>
    <dgm:cxn modelId="{223A77EB-2239-9B49-9BBB-264A7588E1E7}" type="presParOf" srcId="{CCB8CED6-373D-FB47-9AC5-FC5E870FC0B4}" destId="{12397638-6431-F046-9730-258BACD63CA9}"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5232D-1F8B-4140-ACFB-C053B1805DB2}">
      <dsp:nvSpPr>
        <dsp:cNvPr id="0" name=""/>
        <dsp:cNvSpPr/>
      </dsp:nvSpPr>
      <dsp:spPr>
        <a:xfrm>
          <a:off x="2298946" y="62446"/>
          <a:ext cx="2997433" cy="29974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chemeClr val="bg1"/>
              </a:solidFill>
            </a:rPr>
            <a:t>Relatie</a:t>
          </a:r>
        </a:p>
      </dsp:txBody>
      <dsp:txXfrm>
        <a:off x="2698603" y="586997"/>
        <a:ext cx="2198118" cy="1348845"/>
      </dsp:txXfrm>
    </dsp:sp>
    <dsp:sp modelId="{49BA0FA3-A542-004E-A810-17362101D255}">
      <dsp:nvSpPr>
        <dsp:cNvPr id="0" name=""/>
        <dsp:cNvSpPr/>
      </dsp:nvSpPr>
      <dsp:spPr>
        <a:xfrm>
          <a:off x="3380520" y="1935842"/>
          <a:ext cx="2997433" cy="29974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chemeClr val="bg1"/>
              </a:solidFill>
            </a:rPr>
            <a:t>Autonomie</a:t>
          </a:r>
        </a:p>
      </dsp:txBody>
      <dsp:txXfrm>
        <a:off x="4297235" y="2710179"/>
        <a:ext cx="1798460" cy="1648588"/>
      </dsp:txXfrm>
    </dsp:sp>
    <dsp:sp modelId="{D8D7AB3E-3684-DF4F-8AA7-C8B2BC59E98A}">
      <dsp:nvSpPr>
        <dsp:cNvPr id="0" name=""/>
        <dsp:cNvSpPr/>
      </dsp:nvSpPr>
      <dsp:spPr>
        <a:xfrm>
          <a:off x="1217372" y="1935842"/>
          <a:ext cx="2997433" cy="29974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kern="1200" dirty="0">
              <a:solidFill>
                <a:schemeClr val="bg1"/>
              </a:solidFill>
            </a:rPr>
            <a:t>Competentie</a:t>
          </a:r>
        </a:p>
      </dsp:txBody>
      <dsp:txXfrm>
        <a:off x="1499630" y="2710179"/>
        <a:ext cx="1798460" cy="1648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5232D-1F8B-4140-ACFB-C053B1805DB2}">
      <dsp:nvSpPr>
        <dsp:cNvPr id="0" name=""/>
        <dsp:cNvSpPr/>
      </dsp:nvSpPr>
      <dsp:spPr>
        <a:xfrm>
          <a:off x="1570204" y="47421"/>
          <a:ext cx="2276254" cy="2276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Relatie</a:t>
          </a:r>
        </a:p>
      </dsp:txBody>
      <dsp:txXfrm>
        <a:off x="1873705" y="445766"/>
        <a:ext cx="1669253" cy="1024314"/>
      </dsp:txXfrm>
    </dsp:sp>
    <dsp:sp modelId="{49BA0FA3-A542-004E-A810-17362101D255}">
      <dsp:nvSpPr>
        <dsp:cNvPr id="0" name=""/>
        <dsp:cNvSpPr/>
      </dsp:nvSpPr>
      <dsp:spPr>
        <a:xfrm>
          <a:off x="2391553" y="1470081"/>
          <a:ext cx="2276254" cy="2276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Autonomie</a:t>
          </a:r>
        </a:p>
      </dsp:txBody>
      <dsp:txXfrm>
        <a:off x="3087707" y="2058113"/>
        <a:ext cx="1365752" cy="1251940"/>
      </dsp:txXfrm>
    </dsp:sp>
    <dsp:sp modelId="{D8D7AB3E-3684-DF4F-8AA7-C8B2BC59E98A}">
      <dsp:nvSpPr>
        <dsp:cNvPr id="0" name=""/>
        <dsp:cNvSpPr/>
      </dsp:nvSpPr>
      <dsp:spPr>
        <a:xfrm>
          <a:off x="748855" y="1470081"/>
          <a:ext cx="2276254" cy="227625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l-NL" sz="1800" kern="1200" dirty="0">
              <a:solidFill>
                <a:schemeClr val="bg1"/>
              </a:solidFill>
            </a:rPr>
            <a:t>Competentie</a:t>
          </a:r>
        </a:p>
      </dsp:txBody>
      <dsp:txXfrm>
        <a:off x="963203" y="2058113"/>
        <a:ext cx="1365752" cy="12519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9D608-7C9D-486D-8393-8A8C35343A83}" type="datetimeFigureOut">
              <a:rPr lang="nl-NL" smtClean="0"/>
              <a:t>04-12-2024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6593E-7364-4208-BCBA-97F69931B0C1}" type="slidenum">
              <a:rPr lang="nl-NL" smtClean="0"/>
              <a:t>‹nr.›</a:t>
            </a:fld>
            <a:endParaRPr lang="nl-NL" dirty="0"/>
          </a:p>
        </p:txBody>
      </p:sp>
    </p:spTree>
    <p:extLst>
      <p:ext uri="{BB962C8B-B14F-4D97-AF65-F5344CB8AC3E}">
        <p14:creationId xmlns:p14="http://schemas.microsoft.com/office/powerpoint/2010/main" val="423729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77D43-9C58-30FA-DB66-0FAFDC6A2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E6FD1-9E11-3948-E74F-652968DDB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BE607-00FB-4626-25D8-889524B5A5CD}"/>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49B69C65-B151-6769-210F-532177245F21}"/>
              </a:ext>
            </a:extLst>
          </p:cNvPr>
          <p:cNvSpPr>
            <a:spLocks noGrp="1"/>
          </p:cNvSpPr>
          <p:nvPr>
            <p:ph type="sldNum" sz="quarter" idx="5"/>
          </p:nvPr>
        </p:nvSpPr>
        <p:spPr/>
        <p:txBody>
          <a:bodyPr/>
          <a:lstStyle/>
          <a:p>
            <a:fld id="{2236593E-7364-4208-BCBA-97F69931B0C1}" type="slidenum">
              <a:rPr lang="nl-NL" smtClean="0"/>
              <a:t>2</a:t>
            </a:fld>
            <a:endParaRPr lang="nl-NL" dirty="0"/>
          </a:p>
        </p:txBody>
      </p:sp>
    </p:spTree>
    <p:extLst>
      <p:ext uri="{BB962C8B-B14F-4D97-AF65-F5344CB8AC3E}">
        <p14:creationId xmlns:p14="http://schemas.microsoft.com/office/powerpoint/2010/main" val="14250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11</a:t>
            </a:fld>
            <a:endParaRPr lang="nl-NL" dirty="0"/>
          </a:p>
        </p:txBody>
      </p:sp>
    </p:spTree>
    <p:extLst>
      <p:ext uri="{BB962C8B-B14F-4D97-AF65-F5344CB8AC3E}">
        <p14:creationId xmlns:p14="http://schemas.microsoft.com/office/powerpoint/2010/main" val="336187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88B1-AA9F-C5CC-C813-BAB9CE046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91DD4-F3DC-C94E-8FBF-9220F2EA2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8733E-15E5-0F12-55F8-C068878B01E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506687D-B57E-CDF0-8DEC-AB3F085A4171}"/>
              </a:ext>
            </a:extLst>
          </p:cNvPr>
          <p:cNvSpPr>
            <a:spLocks noGrp="1"/>
          </p:cNvSpPr>
          <p:nvPr>
            <p:ph type="sldNum" sz="quarter" idx="5"/>
          </p:nvPr>
        </p:nvSpPr>
        <p:spPr/>
        <p:txBody>
          <a:bodyPr/>
          <a:lstStyle/>
          <a:p>
            <a:fld id="{2236593E-7364-4208-BCBA-97F69931B0C1}" type="slidenum">
              <a:rPr lang="nl-NL" smtClean="0"/>
              <a:t>12</a:t>
            </a:fld>
            <a:endParaRPr lang="nl-NL" dirty="0"/>
          </a:p>
        </p:txBody>
      </p:sp>
    </p:spTree>
    <p:extLst>
      <p:ext uri="{BB962C8B-B14F-4D97-AF65-F5344CB8AC3E}">
        <p14:creationId xmlns:p14="http://schemas.microsoft.com/office/powerpoint/2010/main" val="43789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323B0-BE36-D629-4B01-454A2A20F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CA439-1DFE-1B6D-C67F-D68ED9A38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15823-7504-9F85-C5B4-05D2693C067B}"/>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025EC159-AB01-FE98-27E0-9BDD58468691}"/>
              </a:ext>
            </a:extLst>
          </p:cNvPr>
          <p:cNvSpPr>
            <a:spLocks noGrp="1"/>
          </p:cNvSpPr>
          <p:nvPr>
            <p:ph type="sldNum" sz="quarter" idx="5"/>
          </p:nvPr>
        </p:nvSpPr>
        <p:spPr/>
        <p:txBody>
          <a:bodyPr/>
          <a:lstStyle/>
          <a:p>
            <a:fld id="{2236593E-7364-4208-BCBA-97F69931B0C1}" type="slidenum">
              <a:rPr lang="nl-NL" smtClean="0"/>
              <a:t>14</a:t>
            </a:fld>
            <a:endParaRPr lang="nl-NL" dirty="0"/>
          </a:p>
        </p:txBody>
      </p:sp>
    </p:spTree>
    <p:extLst>
      <p:ext uri="{BB962C8B-B14F-4D97-AF65-F5344CB8AC3E}">
        <p14:creationId xmlns:p14="http://schemas.microsoft.com/office/powerpoint/2010/main" val="2753181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9581-2FF1-994B-4D0D-85C745109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BAC6D-74B0-A1E4-9266-5F0A61F89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556B5-9244-A417-63E7-31FB01FEC8C6}"/>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8F9273E0-8957-08F6-7B24-3B32C6323E44}"/>
              </a:ext>
            </a:extLst>
          </p:cNvPr>
          <p:cNvSpPr>
            <a:spLocks noGrp="1"/>
          </p:cNvSpPr>
          <p:nvPr>
            <p:ph type="sldNum" sz="quarter" idx="5"/>
          </p:nvPr>
        </p:nvSpPr>
        <p:spPr/>
        <p:txBody>
          <a:bodyPr/>
          <a:lstStyle/>
          <a:p>
            <a:fld id="{2236593E-7364-4208-BCBA-97F69931B0C1}" type="slidenum">
              <a:rPr lang="nl-NL" smtClean="0"/>
              <a:t>15</a:t>
            </a:fld>
            <a:endParaRPr lang="nl-NL" dirty="0"/>
          </a:p>
        </p:txBody>
      </p:sp>
    </p:spTree>
    <p:extLst>
      <p:ext uri="{BB962C8B-B14F-4D97-AF65-F5344CB8AC3E}">
        <p14:creationId xmlns:p14="http://schemas.microsoft.com/office/powerpoint/2010/main" val="2312503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41A80-3056-EB78-51DE-714610831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7A6E9-A48C-7C59-C845-E56E44806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BBA70-F6E1-561F-4A8C-F3E9B8E3B9E6}"/>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25CCA2D6-25D5-3312-88DF-E983634776CA}"/>
              </a:ext>
            </a:extLst>
          </p:cNvPr>
          <p:cNvSpPr>
            <a:spLocks noGrp="1"/>
          </p:cNvSpPr>
          <p:nvPr>
            <p:ph type="sldNum" sz="quarter" idx="5"/>
          </p:nvPr>
        </p:nvSpPr>
        <p:spPr/>
        <p:txBody>
          <a:bodyPr/>
          <a:lstStyle/>
          <a:p>
            <a:fld id="{2236593E-7364-4208-BCBA-97F69931B0C1}" type="slidenum">
              <a:rPr lang="nl-NL" smtClean="0"/>
              <a:t>16</a:t>
            </a:fld>
            <a:endParaRPr lang="nl-NL" dirty="0"/>
          </a:p>
        </p:txBody>
      </p:sp>
    </p:spTree>
    <p:extLst>
      <p:ext uri="{BB962C8B-B14F-4D97-AF65-F5344CB8AC3E}">
        <p14:creationId xmlns:p14="http://schemas.microsoft.com/office/powerpoint/2010/main" val="46930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9CF07-BA3D-B1EB-7CE0-D508A3B0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0D483-B4E7-6DA8-2144-635037DCF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B718F-3552-45B5-80B4-3EEFBFDF9A8F}"/>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6D5C67B-42B5-0E2E-8011-A61D48101506}"/>
              </a:ext>
            </a:extLst>
          </p:cNvPr>
          <p:cNvSpPr>
            <a:spLocks noGrp="1"/>
          </p:cNvSpPr>
          <p:nvPr>
            <p:ph type="sldNum" sz="quarter" idx="5"/>
          </p:nvPr>
        </p:nvSpPr>
        <p:spPr/>
        <p:txBody>
          <a:bodyPr/>
          <a:lstStyle/>
          <a:p>
            <a:fld id="{2236593E-7364-4208-BCBA-97F69931B0C1}" type="slidenum">
              <a:rPr lang="nl-NL" smtClean="0"/>
              <a:t>17</a:t>
            </a:fld>
            <a:endParaRPr lang="nl-NL" dirty="0"/>
          </a:p>
        </p:txBody>
      </p:sp>
    </p:spTree>
    <p:extLst>
      <p:ext uri="{BB962C8B-B14F-4D97-AF65-F5344CB8AC3E}">
        <p14:creationId xmlns:p14="http://schemas.microsoft.com/office/powerpoint/2010/main" val="3541057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50A81-70B9-B956-2D8D-CBC4F4648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B707D-8854-AE85-AD67-4BFE3DDBD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133C6-05A2-6EC6-DEA3-3B47E3599A4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D2E7F11-A7DE-4015-466B-BB8AE2D7CEE4}"/>
              </a:ext>
            </a:extLst>
          </p:cNvPr>
          <p:cNvSpPr>
            <a:spLocks noGrp="1"/>
          </p:cNvSpPr>
          <p:nvPr>
            <p:ph type="sldNum" sz="quarter" idx="5"/>
          </p:nvPr>
        </p:nvSpPr>
        <p:spPr/>
        <p:txBody>
          <a:bodyPr/>
          <a:lstStyle/>
          <a:p>
            <a:fld id="{2236593E-7364-4208-BCBA-97F69931B0C1}" type="slidenum">
              <a:rPr lang="nl-NL" smtClean="0"/>
              <a:t>18</a:t>
            </a:fld>
            <a:endParaRPr lang="nl-NL" dirty="0"/>
          </a:p>
        </p:txBody>
      </p:sp>
    </p:spTree>
    <p:extLst>
      <p:ext uri="{BB962C8B-B14F-4D97-AF65-F5344CB8AC3E}">
        <p14:creationId xmlns:p14="http://schemas.microsoft.com/office/powerpoint/2010/main" val="3352690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24943-6BD4-9E15-A55A-230B92041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40923-9315-E8CA-EC4B-0D3ECB5B2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2824A-E620-49FE-29FC-52009607E0FA}"/>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46380ACC-EC99-AB67-F4BC-0FFCDDDD196E}"/>
              </a:ext>
            </a:extLst>
          </p:cNvPr>
          <p:cNvSpPr>
            <a:spLocks noGrp="1"/>
          </p:cNvSpPr>
          <p:nvPr>
            <p:ph type="sldNum" sz="quarter" idx="5"/>
          </p:nvPr>
        </p:nvSpPr>
        <p:spPr/>
        <p:txBody>
          <a:bodyPr/>
          <a:lstStyle/>
          <a:p>
            <a:fld id="{2236593E-7364-4208-BCBA-97F69931B0C1}" type="slidenum">
              <a:rPr lang="nl-NL" smtClean="0"/>
              <a:t>20</a:t>
            </a:fld>
            <a:endParaRPr lang="nl-NL" dirty="0"/>
          </a:p>
        </p:txBody>
      </p:sp>
    </p:spTree>
    <p:extLst>
      <p:ext uri="{BB962C8B-B14F-4D97-AF65-F5344CB8AC3E}">
        <p14:creationId xmlns:p14="http://schemas.microsoft.com/office/powerpoint/2010/main" val="424552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E26E-3D0F-BD7A-3602-B279C18B6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032DC-778D-CBE0-7FD4-A96B16373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552B1-38B6-45E2-C5FB-E9CB968A145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E629300-C469-4C9E-83E8-6365B6E96FB4}"/>
              </a:ext>
            </a:extLst>
          </p:cNvPr>
          <p:cNvSpPr>
            <a:spLocks noGrp="1"/>
          </p:cNvSpPr>
          <p:nvPr>
            <p:ph type="sldNum" sz="quarter" idx="5"/>
          </p:nvPr>
        </p:nvSpPr>
        <p:spPr/>
        <p:txBody>
          <a:bodyPr/>
          <a:lstStyle/>
          <a:p>
            <a:fld id="{2236593E-7364-4208-BCBA-97F69931B0C1}" type="slidenum">
              <a:rPr lang="nl-NL" smtClean="0"/>
              <a:t>21</a:t>
            </a:fld>
            <a:endParaRPr lang="nl-NL" dirty="0"/>
          </a:p>
        </p:txBody>
      </p:sp>
    </p:spTree>
    <p:extLst>
      <p:ext uri="{BB962C8B-B14F-4D97-AF65-F5344CB8AC3E}">
        <p14:creationId xmlns:p14="http://schemas.microsoft.com/office/powerpoint/2010/main" val="4112526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6858-946A-FB76-C0C2-19B33FC02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E52C3-FF94-F13C-EDF8-F03CF108E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8E707-5F7B-A1E5-F7EB-55A1DC45728F}"/>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B3A7B1B-FD02-2948-C134-A075CEF297F1}"/>
              </a:ext>
            </a:extLst>
          </p:cNvPr>
          <p:cNvSpPr>
            <a:spLocks noGrp="1"/>
          </p:cNvSpPr>
          <p:nvPr>
            <p:ph type="sldNum" sz="quarter" idx="5"/>
          </p:nvPr>
        </p:nvSpPr>
        <p:spPr/>
        <p:txBody>
          <a:bodyPr/>
          <a:lstStyle/>
          <a:p>
            <a:fld id="{2236593E-7364-4208-BCBA-97F69931B0C1}" type="slidenum">
              <a:rPr lang="nl-NL" smtClean="0"/>
              <a:t>22</a:t>
            </a:fld>
            <a:endParaRPr lang="nl-NL" dirty="0"/>
          </a:p>
        </p:txBody>
      </p:sp>
    </p:spTree>
    <p:extLst>
      <p:ext uri="{BB962C8B-B14F-4D97-AF65-F5344CB8AC3E}">
        <p14:creationId xmlns:p14="http://schemas.microsoft.com/office/powerpoint/2010/main" val="29773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9D3B-D79E-8B0D-63E1-8DE595CAA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F852D-842F-901A-0F8D-52A5DC6D4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7C8AD-C590-B868-FD3F-B3AB3D3CF63D}"/>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C8D3CD0-3C49-218B-7E14-7B3BD33976B0}"/>
              </a:ext>
            </a:extLst>
          </p:cNvPr>
          <p:cNvSpPr>
            <a:spLocks noGrp="1"/>
          </p:cNvSpPr>
          <p:nvPr>
            <p:ph type="sldNum" sz="quarter" idx="5"/>
          </p:nvPr>
        </p:nvSpPr>
        <p:spPr/>
        <p:txBody>
          <a:bodyPr/>
          <a:lstStyle/>
          <a:p>
            <a:fld id="{2236593E-7364-4208-BCBA-97F69931B0C1}" type="slidenum">
              <a:rPr lang="nl-NL" smtClean="0"/>
              <a:t>3</a:t>
            </a:fld>
            <a:endParaRPr lang="nl-NL" dirty="0"/>
          </a:p>
        </p:txBody>
      </p:sp>
    </p:spTree>
    <p:extLst>
      <p:ext uri="{BB962C8B-B14F-4D97-AF65-F5344CB8AC3E}">
        <p14:creationId xmlns:p14="http://schemas.microsoft.com/office/powerpoint/2010/main" val="1138944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23</a:t>
            </a:fld>
            <a:endParaRPr lang="nl-NL" dirty="0"/>
          </a:p>
        </p:txBody>
      </p:sp>
    </p:spTree>
    <p:extLst>
      <p:ext uri="{BB962C8B-B14F-4D97-AF65-F5344CB8AC3E}">
        <p14:creationId xmlns:p14="http://schemas.microsoft.com/office/powerpoint/2010/main" val="578153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24</a:t>
            </a:fld>
            <a:endParaRPr lang="nl-NL" dirty="0"/>
          </a:p>
        </p:txBody>
      </p:sp>
    </p:spTree>
    <p:extLst>
      <p:ext uri="{BB962C8B-B14F-4D97-AF65-F5344CB8AC3E}">
        <p14:creationId xmlns:p14="http://schemas.microsoft.com/office/powerpoint/2010/main" val="31007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9F7B-F66C-547B-E5BA-903C5B995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783B5-7050-695A-9DA8-C66E0C764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39C34-F030-004E-8A08-24C55D4E4C0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6F8FC0C-F9DE-7506-DEE6-8E3CFAFB2380}"/>
              </a:ext>
            </a:extLst>
          </p:cNvPr>
          <p:cNvSpPr>
            <a:spLocks noGrp="1"/>
          </p:cNvSpPr>
          <p:nvPr>
            <p:ph type="sldNum" sz="quarter" idx="5"/>
          </p:nvPr>
        </p:nvSpPr>
        <p:spPr/>
        <p:txBody>
          <a:bodyPr/>
          <a:lstStyle/>
          <a:p>
            <a:fld id="{2236593E-7364-4208-BCBA-97F69931B0C1}" type="slidenum">
              <a:rPr lang="nl-NL" smtClean="0"/>
              <a:t>27</a:t>
            </a:fld>
            <a:endParaRPr lang="nl-NL" dirty="0"/>
          </a:p>
        </p:txBody>
      </p:sp>
    </p:spTree>
    <p:extLst>
      <p:ext uri="{BB962C8B-B14F-4D97-AF65-F5344CB8AC3E}">
        <p14:creationId xmlns:p14="http://schemas.microsoft.com/office/powerpoint/2010/main" val="201232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err="1"/>
              <a:t>https</a:t>
            </a:r>
            <a:r>
              <a:rPr lang="nl-NL" dirty="0"/>
              <a:t>://</a:t>
            </a:r>
            <a:r>
              <a:rPr lang="nl-NL" dirty="0" err="1"/>
              <a:t>popschooltwenterand.nl</a:t>
            </a:r>
            <a:r>
              <a:rPr lang="nl-NL" dirty="0"/>
              <a:t>/bijzondere-lessen/spoken-word-workshop/</a:t>
            </a:r>
          </a:p>
          <a:p>
            <a:pPr marL="171450" indent="-171450">
              <a:buFontTx/>
              <a:buChar char="-"/>
            </a:pPr>
            <a:r>
              <a:rPr lang="nl-NL" dirty="0" err="1"/>
              <a:t>https</a:t>
            </a:r>
            <a:r>
              <a:rPr lang="nl-NL" dirty="0"/>
              <a:t>://www.google.com/</a:t>
            </a:r>
            <a:r>
              <a:rPr lang="nl-NL" dirty="0" err="1"/>
              <a:t>url?sa</a:t>
            </a:r>
            <a:r>
              <a:rPr lang="nl-NL" dirty="0"/>
              <a:t>=</a:t>
            </a:r>
            <a:r>
              <a:rPr lang="nl-NL" dirty="0" err="1"/>
              <a:t>i&amp;url</a:t>
            </a:r>
            <a:r>
              <a:rPr lang="nl-NL" dirty="0"/>
              <a:t>=https%3A%2F%2Fconfetticampus.nl%2Fmarkeerstiften%2Fstabilo-boss-original-markeerstift-enkele-stift-pastel-fris-fuchsia%2F&amp;psig=AOvVaw1kIM4HGRKIVMmOkfdAWN3K&amp;ust=1728398745771000&amp;source=</a:t>
            </a:r>
            <a:r>
              <a:rPr lang="nl-NL" dirty="0" err="1"/>
              <a:t>images&amp;cd</a:t>
            </a:r>
            <a:r>
              <a:rPr lang="nl-NL" dirty="0"/>
              <a:t>=</a:t>
            </a:r>
            <a:r>
              <a:rPr lang="nl-NL" dirty="0" err="1"/>
              <a:t>vfe&amp;opi</a:t>
            </a:r>
            <a:r>
              <a:rPr lang="nl-NL" dirty="0"/>
              <a:t>=89978449&amp;ved=0CBQQjRxqFwoTCKiC15zB_IgDFQAAAAAdAAAAABAE</a:t>
            </a:r>
          </a:p>
          <a:p>
            <a:pPr marL="171450" indent="-171450">
              <a:buFontTx/>
              <a:buChar char="-"/>
            </a:pPr>
            <a:r>
              <a:rPr lang="nl-NL" dirty="0" err="1"/>
              <a:t>https</a:t>
            </a:r>
            <a:r>
              <a:rPr lang="nl-NL" dirty="0"/>
              <a:t>://www.google.com/</a:t>
            </a:r>
            <a:r>
              <a:rPr lang="nl-NL" dirty="0" err="1"/>
              <a:t>url?sa</a:t>
            </a:r>
            <a:r>
              <a:rPr lang="nl-NL" dirty="0"/>
              <a:t>=</a:t>
            </a:r>
            <a:r>
              <a:rPr lang="nl-NL" dirty="0" err="1"/>
              <a:t>i&amp;url</a:t>
            </a:r>
            <a:r>
              <a:rPr lang="nl-NL" dirty="0"/>
              <a:t>=https%3A%2F%2Fwww.legima.be%2Fstudents%2Fnieuws%2Fsamenvattingen-maken-is-het-tijdverlies-of-moet-het-echt&amp;psig=AOvVaw3oRSgCxX-Daadf-TL7AjFq&amp;ust=1728398874968000&amp;source=</a:t>
            </a:r>
            <a:r>
              <a:rPr lang="nl-NL" dirty="0" err="1"/>
              <a:t>images&amp;cd</a:t>
            </a:r>
            <a:r>
              <a:rPr lang="nl-NL" dirty="0"/>
              <a:t>=</a:t>
            </a:r>
            <a:r>
              <a:rPr lang="nl-NL" dirty="0" err="1"/>
              <a:t>vfe&amp;opi</a:t>
            </a:r>
            <a:r>
              <a:rPr lang="nl-NL" dirty="0"/>
              <a:t>=89978449&amp;ved=0CBQQjRxqFwoTCJjIp-HB_IgDFQAAAAAdAAAAABAE</a:t>
            </a:r>
          </a:p>
          <a:p>
            <a:endParaRPr lang="nl-NL" dirty="0"/>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28</a:t>
            </a:fld>
            <a:endParaRPr lang="nl-NL" dirty="0"/>
          </a:p>
        </p:txBody>
      </p:sp>
    </p:spTree>
    <p:extLst>
      <p:ext uri="{BB962C8B-B14F-4D97-AF65-F5344CB8AC3E}">
        <p14:creationId xmlns:p14="http://schemas.microsoft.com/office/powerpoint/2010/main" val="167147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99314-42E1-3C56-410A-B7FF8115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C7BF8-41DB-68DC-DFDB-17B521C36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85011-0005-7F5B-FC6F-7BC48B7C8DC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C87260D-68A4-CFF0-C3E8-5DC63791E9BD}"/>
              </a:ext>
            </a:extLst>
          </p:cNvPr>
          <p:cNvSpPr>
            <a:spLocks noGrp="1"/>
          </p:cNvSpPr>
          <p:nvPr>
            <p:ph type="sldNum" sz="quarter" idx="5"/>
          </p:nvPr>
        </p:nvSpPr>
        <p:spPr/>
        <p:txBody>
          <a:bodyPr/>
          <a:lstStyle/>
          <a:p>
            <a:fld id="{2236593E-7364-4208-BCBA-97F69931B0C1}" type="slidenum">
              <a:rPr lang="nl-NL" smtClean="0"/>
              <a:t>30</a:t>
            </a:fld>
            <a:endParaRPr lang="nl-NL" dirty="0"/>
          </a:p>
        </p:txBody>
      </p:sp>
    </p:spTree>
    <p:extLst>
      <p:ext uri="{BB962C8B-B14F-4D97-AF65-F5344CB8AC3E}">
        <p14:creationId xmlns:p14="http://schemas.microsoft.com/office/powerpoint/2010/main" val="144061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CB02C-7875-DD28-31AC-8910D387F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E0691-35B4-2B0C-F9ED-3E7A8F8B5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C3BA7-EBDA-11B0-95BE-8AECFC2FF2A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E13500A-D268-5F76-E9E3-46E186EA6D4A}"/>
              </a:ext>
            </a:extLst>
          </p:cNvPr>
          <p:cNvSpPr>
            <a:spLocks noGrp="1"/>
          </p:cNvSpPr>
          <p:nvPr>
            <p:ph type="sldNum" sz="quarter" idx="5"/>
          </p:nvPr>
        </p:nvSpPr>
        <p:spPr/>
        <p:txBody>
          <a:bodyPr/>
          <a:lstStyle/>
          <a:p>
            <a:fld id="{2236593E-7364-4208-BCBA-97F69931B0C1}" type="slidenum">
              <a:rPr lang="nl-NL" smtClean="0"/>
              <a:t>31</a:t>
            </a:fld>
            <a:endParaRPr lang="nl-NL" dirty="0"/>
          </a:p>
        </p:txBody>
      </p:sp>
    </p:spTree>
    <p:extLst>
      <p:ext uri="{BB962C8B-B14F-4D97-AF65-F5344CB8AC3E}">
        <p14:creationId xmlns:p14="http://schemas.microsoft.com/office/powerpoint/2010/main" val="4246146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7EEB5-7B48-7DE0-543D-337FCD1A1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48B00-C150-4889-1DE0-237EAF2AC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8A37C-6977-57DB-6E0B-3DAC7DB06521}"/>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B51AFF20-FF02-FA56-CFA5-E84B624C62C9}"/>
              </a:ext>
            </a:extLst>
          </p:cNvPr>
          <p:cNvSpPr>
            <a:spLocks noGrp="1"/>
          </p:cNvSpPr>
          <p:nvPr>
            <p:ph type="sldNum" sz="quarter" idx="5"/>
          </p:nvPr>
        </p:nvSpPr>
        <p:spPr/>
        <p:txBody>
          <a:bodyPr/>
          <a:lstStyle/>
          <a:p>
            <a:fld id="{2236593E-7364-4208-BCBA-97F69931B0C1}" type="slidenum">
              <a:rPr lang="nl-NL" smtClean="0"/>
              <a:t>33</a:t>
            </a:fld>
            <a:endParaRPr lang="nl-NL" dirty="0"/>
          </a:p>
        </p:txBody>
      </p:sp>
    </p:spTree>
    <p:extLst>
      <p:ext uri="{BB962C8B-B14F-4D97-AF65-F5344CB8AC3E}">
        <p14:creationId xmlns:p14="http://schemas.microsoft.com/office/powerpoint/2010/main" val="3353988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A4C80-CC7F-04C7-4B0E-DB0439866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B6819-0655-C655-35A5-EBDBB7E46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9779E-19A1-6229-EC6F-78F6881F12A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A41B6FF-8D18-C692-7264-0117012F41DA}"/>
              </a:ext>
            </a:extLst>
          </p:cNvPr>
          <p:cNvSpPr>
            <a:spLocks noGrp="1"/>
          </p:cNvSpPr>
          <p:nvPr>
            <p:ph type="sldNum" sz="quarter" idx="5"/>
          </p:nvPr>
        </p:nvSpPr>
        <p:spPr/>
        <p:txBody>
          <a:bodyPr/>
          <a:lstStyle/>
          <a:p>
            <a:fld id="{2236593E-7364-4208-BCBA-97F69931B0C1}" type="slidenum">
              <a:rPr lang="nl-NL" smtClean="0"/>
              <a:t>34</a:t>
            </a:fld>
            <a:endParaRPr lang="nl-NL" dirty="0"/>
          </a:p>
        </p:txBody>
      </p:sp>
    </p:spTree>
    <p:extLst>
      <p:ext uri="{BB962C8B-B14F-4D97-AF65-F5344CB8AC3E}">
        <p14:creationId xmlns:p14="http://schemas.microsoft.com/office/powerpoint/2010/main" val="2170191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8FCB-B7C6-CDB4-1331-6FAD09617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D8528-B206-1E96-8C30-BED16D229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B58B7-E313-3197-5AC7-A9A810BF0B3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F890B9B-DD8C-9907-4530-D34EE5ADC66B}"/>
              </a:ext>
            </a:extLst>
          </p:cNvPr>
          <p:cNvSpPr>
            <a:spLocks noGrp="1"/>
          </p:cNvSpPr>
          <p:nvPr>
            <p:ph type="sldNum" sz="quarter" idx="5"/>
          </p:nvPr>
        </p:nvSpPr>
        <p:spPr/>
        <p:txBody>
          <a:bodyPr/>
          <a:lstStyle/>
          <a:p>
            <a:fld id="{2236593E-7364-4208-BCBA-97F69931B0C1}" type="slidenum">
              <a:rPr lang="nl-NL" smtClean="0"/>
              <a:t>35</a:t>
            </a:fld>
            <a:endParaRPr lang="nl-NL" dirty="0"/>
          </a:p>
        </p:txBody>
      </p:sp>
    </p:spTree>
    <p:extLst>
      <p:ext uri="{BB962C8B-B14F-4D97-AF65-F5344CB8AC3E}">
        <p14:creationId xmlns:p14="http://schemas.microsoft.com/office/powerpoint/2010/main" val="3954378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FDDAC-E972-5BE6-D44E-123CBC46D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58651-94B2-A541-3AA0-7B30CD1F8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F5AD8-6550-149F-8B66-FB420CEA4084}"/>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BBABA6E-54D8-4FAA-7E0D-2CE96FD0BD2D}"/>
              </a:ext>
            </a:extLst>
          </p:cNvPr>
          <p:cNvSpPr>
            <a:spLocks noGrp="1"/>
          </p:cNvSpPr>
          <p:nvPr>
            <p:ph type="sldNum" sz="quarter" idx="5"/>
          </p:nvPr>
        </p:nvSpPr>
        <p:spPr/>
        <p:txBody>
          <a:bodyPr/>
          <a:lstStyle/>
          <a:p>
            <a:fld id="{2236593E-7364-4208-BCBA-97F69931B0C1}" type="slidenum">
              <a:rPr lang="nl-NL" smtClean="0"/>
              <a:t>39</a:t>
            </a:fld>
            <a:endParaRPr lang="nl-NL" dirty="0"/>
          </a:p>
        </p:txBody>
      </p:sp>
    </p:spTree>
    <p:extLst>
      <p:ext uri="{BB962C8B-B14F-4D97-AF65-F5344CB8AC3E}">
        <p14:creationId xmlns:p14="http://schemas.microsoft.com/office/powerpoint/2010/main" val="255613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B3DF0-E510-7CD8-E319-416D06FA7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9EF8F-91A1-92D6-3F9D-6488EDF5A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E89DD-AF38-0E9D-09EA-8D97B9B720E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4BD6C3D8-D8F1-172C-EF0C-CAE9FBC38C39}"/>
              </a:ext>
            </a:extLst>
          </p:cNvPr>
          <p:cNvSpPr>
            <a:spLocks noGrp="1"/>
          </p:cNvSpPr>
          <p:nvPr>
            <p:ph type="sldNum" sz="quarter" idx="5"/>
          </p:nvPr>
        </p:nvSpPr>
        <p:spPr/>
        <p:txBody>
          <a:bodyPr/>
          <a:lstStyle/>
          <a:p>
            <a:fld id="{2236593E-7364-4208-BCBA-97F69931B0C1}" type="slidenum">
              <a:rPr lang="nl-NL" smtClean="0"/>
              <a:t>4</a:t>
            </a:fld>
            <a:endParaRPr lang="nl-NL" dirty="0"/>
          </a:p>
        </p:txBody>
      </p:sp>
    </p:spTree>
    <p:extLst>
      <p:ext uri="{BB962C8B-B14F-4D97-AF65-F5344CB8AC3E}">
        <p14:creationId xmlns:p14="http://schemas.microsoft.com/office/powerpoint/2010/main" val="311219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5CCEC-DD0C-8F68-73CF-F6EC42EB8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EF27C-1CB8-F268-33E4-4ED5F1910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6E328-C3A0-1C7D-8015-FF5755D09FC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C4CAD6BA-E23A-5886-12A7-6F8E81121EA9}"/>
              </a:ext>
            </a:extLst>
          </p:cNvPr>
          <p:cNvSpPr>
            <a:spLocks noGrp="1"/>
          </p:cNvSpPr>
          <p:nvPr>
            <p:ph type="sldNum" sz="quarter" idx="5"/>
          </p:nvPr>
        </p:nvSpPr>
        <p:spPr/>
        <p:txBody>
          <a:bodyPr/>
          <a:lstStyle/>
          <a:p>
            <a:fld id="{2236593E-7364-4208-BCBA-97F69931B0C1}" type="slidenum">
              <a:rPr lang="nl-NL" smtClean="0"/>
              <a:t>42</a:t>
            </a:fld>
            <a:endParaRPr lang="nl-NL" dirty="0"/>
          </a:p>
        </p:txBody>
      </p:sp>
    </p:spTree>
    <p:extLst>
      <p:ext uri="{BB962C8B-B14F-4D97-AF65-F5344CB8AC3E}">
        <p14:creationId xmlns:p14="http://schemas.microsoft.com/office/powerpoint/2010/main" val="1070557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FDDAC-E972-5BE6-D44E-123CBC46D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58651-94B2-A541-3AA0-7B30CD1F8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F5AD8-6550-149F-8B66-FB420CEA4084}"/>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BBABA6E-54D8-4FAA-7E0D-2CE96FD0BD2D}"/>
              </a:ext>
            </a:extLst>
          </p:cNvPr>
          <p:cNvSpPr>
            <a:spLocks noGrp="1"/>
          </p:cNvSpPr>
          <p:nvPr>
            <p:ph type="sldNum" sz="quarter" idx="5"/>
          </p:nvPr>
        </p:nvSpPr>
        <p:spPr/>
        <p:txBody>
          <a:bodyPr/>
          <a:lstStyle/>
          <a:p>
            <a:fld id="{2236593E-7364-4208-BCBA-97F69931B0C1}" type="slidenum">
              <a:rPr lang="nl-NL" smtClean="0"/>
              <a:t>43</a:t>
            </a:fld>
            <a:endParaRPr lang="nl-NL" dirty="0"/>
          </a:p>
        </p:txBody>
      </p:sp>
    </p:spTree>
    <p:extLst>
      <p:ext uri="{BB962C8B-B14F-4D97-AF65-F5344CB8AC3E}">
        <p14:creationId xmlns:p14="http://schemas.microsoft.com/office/powerpoint/2010/main" val="417057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8A548-9886-3AE2-3076-43E3297A6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907F0-7970-37C7-7A71-AC185885F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06F18-D018-8B18-CB65-585C71BDB51F}"/>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6BF8D18-177E-6438-23F1-143298133F18}"/>
              </a:ext>
            </a:extLst>
          </p:cNvPr>
          <p:cNvSpPr>
            <a:spLocks noGrp="1"/>
          </p:cNvSpPr>
          <p:nvPr>
            <p:ph type="sldNum" sz="quarter" idx="5"/>
          </p:nvPr>
        </p:nvSpPr>
        <p:spPr/>
        <p:txBody>
          <a:bodyPr/>
          <a:lstStyle/>
          <a:p>
            <a:fld id="{2236593E-7364-4208-BCBA-97F69931B0C1}" type="slidenum">
              <a:rPr lang="nl-NL" smtClean="0"/>
              <a:t>44</a:t>
            </a:fld>
            <a:endParaRPr lang="nl-NL" dirty="0"/>
          </a:p>
        </p:txBody>
      </p:sp>
    </p:spTree>
    <p:extLst>
      <p:ext uri="{BB962C8B-B14F-4D97-AF65-F5344CB8AC3E}">
        <p14:creationId xmlns:p14="http://schemas.microsoft.com/office/powerpoint/2010/main" val="4080380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60A5-06CD-2BBC-78F6-7150154AD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6284B-E1D2-532E-E483-6427F12279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C5FDB-1B5D-D06E-5F77-D36AACE786E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9AE0ACE-01C2-79C1-F97C-F292F8865C08}"/>
              </a:ext>
            </a:extLst>
          </p:cNvPr>
          <p:cNvSpPr>
            <a:spLocks noGrp="1"/>
          </p:cNvSpPr>
          <p:nvPr>
            <p:ph type="sldNum" sz="quarter" idx="5"/>
          </p:nvPr>
        </p:nvSpPr>
        <p:spPr/>
        <p:txBody>
          <a:bodyPr/>
          <a:lstStyle/>
          <a:p>
            <a:fld id="{2236593E-7364-4208-BCBA-97F69931B0C1}" type="slidenum">
              <a:rPr lang="nl-NL" smtClean="0"/>
              <a:t>45</a:t>
            </a:fld>
            <a:endParaRPr lang="nl-NL" dirty="0"/>
          </a:p>
        </p:txBody>
      </p:sp>
    </p:spTree>
    <p:extLst>
      <p:ext uri="{BB962C8B-B14F-4D97-AF65-F5344CB8AC3E}">
        <p14:creationId xmlns:p14="http://schemas.microsoft.com/office/powerpoint/2010/main" val="1788191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36593E-7364-4208-BCBA-97F69931B0C1}" type="slidenum">
              <a:rPr lang="nl-NL" smtClean="0"/>
              <a:t>47</a:t>
            </a:fld>
            <a:endParaRPr lang="nl-NL" dirty="0"/>
          </a:p>
        </p:txBody>
      </p:sp>
    </p:spTree>
    <p:extLst>
      <p:ext uri="{BB962C8B-B14F-4D97-AF65-F5344CB8AC3E}">
        <p14:creationId xmlns:p14="http://schemas.microsoft.com/office/powerpoint/2010/main" val="1142456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80C9-8EAE-61DB-6918-676BDB7F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301A9-2767-1F73-5927-841B7BD53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56FE2-22B7-F6AD-37D4-09B0156B8A97}"/>
              </a:ext>
            </a:extLst>
          </p:cNvPr>
          <p:cNvSpPr>
            <a:spLocks noGrp="1"/>
          </p:cNvSpPr>
          <p:nvPr>
            <p:ph type="body" idx="1"/>
          </p:nvPr>
        </p:nvSpPr>
        <p:spPr/>
        <p:txBody>
          <a:bodyPr/>
          <a:lstStyle/>
          <a:p>
            <a:pPr algn="l">
              <a:lnSpc>
                <a:spcPct val="150000"/>
              </a:lnSpc>
              <a:spcAft>
                <a:spcPts val="800"/>
              </a:spcAft>
              <a:tabLst>
                <a:tab pos="180340" algn="l"/>
              </a:tabLst>
            </a:pPr>
            <a:endParaRPr lang="nl-NL" dirty="0"/>
          </a:p>
        </p:txBody>
      </p:sp>
      <p:sp>
        <p:nvSpPr>
          <p:cNvPr id="4" name="Slide Number Placeholder 3">
            <a:extLst>
              <a:ext uri="{FF2B5EF4-FFF2-40B4-BE49-F238E27FC236}">
                <a16:creationId xmlns:a16="http://schemas.microsoft.com/office/drawing/2014/main" id="{3D886D10-F4F4-4CCC-3A26-16EB7965033A}"/>
              </a:ext>
            </a:extLst>
          </p:cNvPr>
          <p:cNvSpPr>
            <a:spLocks noGrp="1"/>
          </p:cNvSpPr>
          <p:nvPr>
            <p:ph type="sldNum" sz="quarter" idx="5"/>
          </p:nvPr>
        </p:nvSpPr>
        <p:spPr/>
        <p:txBody>
          <a:bodyPr/>
          <a:lstStyle/>
          <a:p>
            <a:fld id="{2236593E-7364-4208-BCBA-97F69931B0C1}" type="slidenum">
              <a:rPr lang="nl-NL" smtClean="0"/>
              <a:t>48</a:t>
            </a:fld>
            <a:endParaRPr lang="nl-NL" dirty="0"/>
          </a:p>
        </p:txBody>
      </p:sp>
    </p:spTree>
    <p:extLst>
      <p:ext uri="{BB962C8B-B14F-4D97-AF65-F5344CB8AC3E}">
        <p14:creationId xmlns:p14="http://schemas.microsoft.com/office/powerpoint/2010/main" val="4117264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C8B35-9867-A2C5-4F40-4714DE2BA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CCB4B-BD60-7786-A8EC-23EDB5E99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19A9F-7368-C967-5C84-192BF0321BA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29F71D67-2802-9D97-FAAD-299AAF30EB9B}"/>
              </a:ext>
            </a:extLst>
          </p:cNvPr>
          <p:cNvSpPr>
            <a:spLocks noGrp="1"/>
          </p:cNvSpPr>
          <p:nvPr>
            <p:ph type="sldNum" sz="quarter" idx="5"/>
          </p:nvPr>
        </p:nvSpPr>
        <p:spPr/>
        <p:txBody>
          <a:bodyPr/>
          <a:lstStyle/>
          <a:p>
            <a:fld id="{2236593E-7364-4208-BCBA-97F69931B0C1}" type="slidenum">
              <a:rPr lang="nl-NL" smtClean="0"/>
              <a:t>49</a:t>
            </a:fld>
            <a:endParaRPr lang="nl-NL" dirty="0"/>
          </a:p>
        </p:txBody>
      </p:sp>
    </p:spTree>
    <p:extLst>
      <p:ext uri="{BB962C8B-B14F-4D97-AF65-F5344CB8AC3E}">
        <p14:creationId xmlns:p14="http://schemas.microsoft.com/office/powerpoint/2010/main" val="3611385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7E789-83E9-5C3B-D977-529175F5F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F23BF-F068-579A-1E87-1343AC687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1970A-3D08-2232-F5D5-667234499D5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88F9FF9-EEBC-374F-9DD3-26E56E6CBFFD}"/>
              </a:ext>
            </a:extLst>
          </p:cNvPr>
          <p:cNvSpPr>
            <a:spLocks noGrp="1"/>
          </p:cNvSpPr>
          <p:nvPr>
            <p:ph type="sldNum" sz="quarter" idx="5"/>
          </p:nvPr>
        </p:nvSpPr>
        <p:spPr/>
        <p:txBody>
          <a:bodyPr/>
          <a:lstStyle/>
          <a:p>
            <a:fld id="{2236593E-7364-4208-BCBA-97F69931B0C1}" type="slidenum">
              <a:rPr lang="nl-NL" smtClean="0"/>
              <a:t>50</a:t>
            </a:fld>
            <a:endParaRPr lang="nl-NL" dirty="0"/>
          </a:p>
        </p:txBody>
      </p:sp>
    </p:spTree>
    <p:extLst>
      <p:ext uri="{BB962C8B-B14F-4D97-AF65-F5344CB8AC3E}">
        <p14:creationId xmlns:p14="http://schemas.microsoft.com/office/powerpoint/2010/main" val="2060619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151E5-4F1B-70EB-9DDC-104D4EAF4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7090A-F1F2-E8A0-8AF6-946D5A139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1F80B-5013-2441-7C07-AEC0E893142E}"/>
              </a:ext>
            </a:extLst>
          </p:cNvPr>
          <p:cNvSpPr>
            <a:spLocks noGrp="1"/>
          </p:cNvSpPr>
          <p:nvPr>
            <p:ph type="body" idx="1"/>
          </p:nvPr>
        </p:nvSpPr>
        <p:spPr/>
        <p:txBody>
          <a:bodyPr/>
          <a:lstStyle/>
          <a:p>
            <a:r>
              <a:rPr lang="en-US" dirty="0" err="1"/>
              <a:t>Voorbeeldcasus</a:t>
            </a:r>
            <a:r>
              <a:rPr lang="en-US" dirty="0"/>
              <a:t> van Lina</a:t>
            </a:r>
          </a:p>
          <a:p>
            <a:endParaRPr lang="en-US" dirty="0"/>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Lina, een veertienjarige scholier, moet een keuzevak selecteren voor het komende schooljaar. Verschillende factoren spelen een rol bij haar besluitvorming: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Persoonlijke voorkeuren: Lina denkt na over haar interesses en wat ze leuk vindt. Ze heeft altijd al interesse gehad in creatieve activiteiten zoals tekenen en schilderen, dus overweegt ze een keuzevak in beeldende kunst.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ouders: Lina bespreekt haar opties met haar ouders, die haar aanmoedigen om een vak te kiezen waar ze enthousiast over is en waarin ze haar talenten kan ontwikkelen.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vrienden: Lina's vrienden hebben ervoor gekozen om het keuzevak drama te volgen. Ze overweegt dit vak omdat ze graag tijd wil doorbrengen met haar vrienden en nieuwe dingen wil uitproberen.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van docenten: Lina's docenten hebben gemerkt dat ze een sterke interesse en vaardigheid heeft in wiskunde. Ze raden haar aan om een keuzevak in toegepaste wiskunde te overwegen, wat haar toekomstige mogelijkheden zou kunnen vergroten.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Toekomstgerichtheid: Lina denkt na over hoe het gekozen keuzevak kan bijdragen aan haar toekomst. Ze overweegt bijvoorbeeld of het vak informatica haar kan helpen bij het ontwikkelen van vaardigheden die relevant zijn in de moderne wereld en haar voorbereiden op haar toekomst.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Mogelijkheid te leren: Lina is enthousiast over het idee om nieuwe dingen te leren. Ze overweegt een keuzevak dat haar kan uitdagen en waarin ze nieuwe kennis en vaardigheden kan opdoen. Het liefst is dit iets dat ook echt binnen haar interesses ligt.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Beschikbare middelen: Lina onderzoekt de benodigde materialen en kosten voor verschillende keuzevakken. Ze overweegt of het binnen haar budget past en of ze toegang heeft tot de benodigde bronnen en apparatuur.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Beschikbaarheid van (andere) opties: Lina verkent verschillende keuzevakken die op haar school worden aangeboden. Ze vergelijkt de inhoud, het lesrooster en de docenten om een weloverwogen keuze te maken. Ook bevraagt ze haar omgeving om een beeld te krijgen van mogelijke klasgenoten bij ieder keuzevak.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Duidelijke uitkomsten: Lina probeert te begrijpen wat ze kan verwachten van elk keuzevak. Ze raadpleegt de </a:t>
            </a:r>
            <a:r>
              <a:rPr lang="nl-NL" sz="1800" dirty="0" err="1">
                <a:effectLst/>
                <a:latin typeface="Museo Sans 100" panose="02000000000000000000" pitchFamily="50" charset="0"/>
                <a:ea typeface="Calibri" panose="020F0502020204030204" pitchFamily="34" charset="0"/>
                <a:cs typeface="Times New Roman" panose="02020603050405020304" pitchFamily="18" charset="0"/>
              </a:rPr>
              <a:t>vakbeschrijvingen</a:t>
            </a:r>
            <a:r>
              <a:rPr lang="nl-NL" sz="1800" dirty="0">
                <a:effectLst/>
                <a:latin typeface="Museo Sans 100" panose="02000000000000000000" pitchFamily="50" charset="0"/>
                <a:ea typeface="Calibri" panose="020F0502020204030204" pitchFamily="34" charset="0"/>
                <a:cs typeface="Times New Roman" panose="02020603050405020304" pitchFamily="18" charset="0"/>
              </a:rPr>
              <a:t>, vraagt haar zus over haar ervaringen en vraagt om advies van docenten om een idee te krijgen van de ervaringen en resultaten.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Leermogelijkheden: Lina ziet het kiezen van een keuzevak als een kans om haar kennis en vaardigheden te vergroten. Ze ziet het als een gelegenheid om te groeien, uit haar comfortzone te stappen en nieuwe talenten te ontdekken.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EB798CC-832C-6AFB-E5D6-F82CC758DA7A}"/>
              </a:ext>
            </a:extLst>
          </p:cNvPr>
          <p:cNvSpPr>
            <a:spLocks noGrp="1"/>
          </p:cNvSpPr>
          <p:nvPr>
            <p:ph type="sldNum" sz="quarter" idx="5"/>
          </p:nvPr>
        </p:nvSpPr>
        <p:spPr/>
        <p:txBody>
          <a:bodyPr/>
          <a:lstStyle/>
          <a:p>
            <a:fld id="{2236593E-7364-4208-BCBA-97F69931B0C1}" type="slidenum">
              <a:rPr lang="nl-NL" smtClean="0"/>
              <a:t>53</a:t>
            </a:fld>
            <a:endParaRPr lang="nl-NL" dirty="0"/>
          </a:p>
        </p:txBody>
      </p:sp>
    </p:spTree>
    <p:extLst>
      <p:ext uri="{BB962C8B-B14F-4D97-AF65-F5344CB8AC3E}">
        <p14:creationId xmlns:p14="http://schemas.microsoft.com/office/powerpoint/2010/main" val="3685688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7805-CA4F-46E1-51FE-C3BFA9976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7E762-9BCD-017E-65ED-FBBDADFB0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B7561-FC7D-65B6-8FCF-BD92EB1A8B2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DCA5EA9-A186-1448-9F40-97F794A974C6}"/>
              </a:ext>
            </a:extLst>
          </p:cNvPr>
          <p:cNvSpPr>
            <a:spLocks noGrp="1"/>
          </p:cNvSpPr>
          <p:nvPr>
            <p:ph type="sldNum" sz="quarter" idx="5"/>
          </p:nvPr>
        </p:nvSpPr>
        <p:spPr/>
        <p:txBody>
          <a:bodyPr/>
          <a:lstStyle/>
          <a:p>
            <a:fld id="{2236593E-7364-4208-BCBA-97F69931B0C1}" type="slidenum">
              <a:rPr lang="nl-NL" smtClean="0"/>
              <a:t>54</a:t>
            </a:fld>
            <a:endParaRPr lang="nl-NL" dirty="0"/>
          </a:p>
        </p:txBody>
      </p:sp>
    </p:spTree>
    <p:extLst>
      <p:ext uri="{BB962C8B-B14F-4D97-AF65-F5344CB8AC3E}">
        <p14:creationId xmlns:p14="http://schemas.microsoft.com/office/powerpoint/2010/main" val="91657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E18AE-2526-47E1-E53D-D25DC2332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B9F99-014D-84D5-55FD-7F5CB4881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9920A-C9A7-F5B2-68E2-0FE65C7BAEF8}"/>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A1B373E-5053-70B6-1FAA-C20D693E5E74}"/>
              </a:ext>
            </a:extLst>
          </p:cNvPr>
          <p:cNvSpPr>
            <a:spLocks noGrp="1"/>
          </p:cNvSpPr>
          <p:nvPr>
            <p:ph type="sldNum" sz="quarter" idx="5"/>
          </p:nvPr>
        </p:nvSpPr>
        <p:spPr/>
        <p:txBody>
          <a:bodyPr/>
          <a:lstStyle/>
          <a:p>
            <a:fld id="{2236593E-7364-4208-BCBA-97F69931B0C1}" type="slidenum">
              <a:rPr lang="nl-NL" smtClean="0"/>
              <a:t>5</a:t>
            </a:fld>
            <a:endParaRPr lang="nl-NL" dirty="0"/>
          </a:p>
        </p:txBody>
      </p:sp>
    </p:spTree>
    <p:extLst>
      <p:ext uri="{BB962C8B-B14F-4D97-AF65-F5344CB8AC3E}">
        <p14:creationId xmlns:p14="http://schemas.microsoft.com/office/powerpoint/2010/main" val="699189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0CDA-454E-97DB-D9B0-C38E9E5D9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D8063-4A40-CADF-5BE7-A63FD2CA4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C0410-7ACE-C2C4-EB7E-B33924E98E7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59E6C1E-8567-F7BF-7E98-E79FD3870682}"/>
              </a:ext>
            </a:extLst>
          </p:cNvPr>
          <p:cNvSpPr>
            <a:spLocks noGrp="1"/>
          </p:cNvSpPr>
          <p:nvPr>
            <p:ph type="sldNum" sz="quarter" idx="5"/>
          </p:nvPr>
        </p:nvSpPr>
        <p:spPr/>
        <p:txBody>
          <a:bodyPr/>
          <a:lstStyle/>
          <a:p>
            <a:fld id="{2236593E-7364-4208-BCBA-97F69931B0C1}" type="slidenum">
              <a:rPr lang="nl-NL" smtClean="0"/>
              <a:t>55</a:t>
            </a:fld>
            <a:endParaRPr lang="nl-NL" dirty="0"/>
          </a:p>
        </p:txBody>
      </p:sp>
    </p:spTree>
    <p:extLst>
      <p:ext uri="{BB962C8B-B14F-4D97-AF65-F5344CB8AC3E}">
        <p14:creationId xmlns:p14="http://schemas.microsoft.com/office/powerpoint/2010/main" val="2157958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4348-313F-2AB1-0A7C-F85CF5028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6F1CF-E95C-D32F-87F2-24078919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DD299-2A36-171D-FF85-F3DD88994C0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78F671AB-3FB0-9422-34F4-6E089F210E26}"/>
              </a:ext>
            </a:extLst>
          </p:cNvPr>
          <p:cNvSpPr>
            <a:spLocks noGrp="1"/>
          </p:cNvSpPr>
          <p:nvPr>
            <p:ph type="sldNum" sz="quarter" idx="5"/>
          </p:nvPr>
        </p:nvSpPr>
        <p:spPr/>
        <p:txBody>
          <a:bodyPr/>
          <a:lstStyle/>
          <a:p>
            <a:fld id="{2236593E-7364-4208-BCBA-97F69931B0C1}" type="slidenum">
              <a:rPr lang="nl-NL" smtClean="0"/>
              <a:t>57</a:t>
            </a:fld>
            <a:endParaRPr lang="nl-NL" dirty="0"/>
          </a:p>
        </p:txBody>
      </p:sp>
    </p:spTree>
    <p:extLst>
      <p:ext uri="{BB962C8B-B14F-4D97-AF65-F5344CB8AC3E}">
        <p14:creationId xmlns:p14="http://schemas.microsoft.com/office/powerpoint/2010/main" val="2354400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B1F0-C645-0AE1-A608-4D9980C06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245F5-1228-627C-3AB8-0D0DDDFCC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C1E68-44A2-6E21-CBF2-16ADCC3553F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43EB55B-F4E9-4530-7394-D42F60F34C86}"/>
              </a:ext>
            </a:extLst>
          </p:cNvPr>
          <p:cNvSpPr>
            <a:spLocks noGrp="1"/>
          </p:cNvSpPr>
          <p:nvPr>
            <p:ph type="sldNum" sz="quarter" idx="5"/>
          </p:nvPr>
        </p:nvSpPr>
        <p:spPr/>
        <p:txBody>
          <a:bodyPr/>
          <a:lstStyle/>
          <a:p>
            <a:fld id="{2236593E-7364-4208-BCBA-97F69931B0C1}" type="slidenum">
              <a:rPr lang="nl-NL" smtClean="0"/>
              <a:t>58</a:t>
            </a:fld>
            <a:endParaRPr lang="nl-NL" dirty="0"/>
          </a:p>
        </p:txBody>
      </p:sp>
    </p:spTree>
    <p:extLst>
      <p:ext uri="{BB962C8B-B14F-4D97-AF65-F5344CB8AC3E}">
        <p14:creationId xmlns:p14="http://schemas.microsoft.com/office/powerpoint/2010/main" val="2310329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8676-0E63-9D18-846B-A2DA8A70C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A345F-37BF-9D9B-EC21-CD3B24A02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A3457-3BCB-023F-53A7-8B51AF0B60EA}"/>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006399F-9703-5A68-8C67-886A20A2A0FF}"/>
              </a:ext>
            </a:extLst>
          </p:cNvPr>
          <p:cNvSpPr>
            <a:spLocks noGrp="1"/>
          </p:cNvSpPr>
          <p:nvPr>
            <p:ph type="sldNum" sz="quarter" idx="5"/>
          </p:nvPr>
        </p:nvSpPr>
        <p:spPr/>
        <p:txBody>
          <a:bodyPr/>
          <a:lstStyle/>
          <a:p>
            <a:fld id="{2236593E-7364-4208-BCBA-97F69931B0C1}" type="slidenum">
              <a:rPr lang="nl-NL" smtClean="0"/>
              <a:t>59</a:t>
            </a:fld>
            <a:endParaRPr lang="nl-NL" dirty="0"/>
          </a:p>
        </p:txBody>
      </p:sp>
    </p:spTree>
    <p:extLst>
      <p:ext uri="{BB962C8B-B14F-4D97-AF65-F5344CB8AC3E}">
        <p14:creationId xmlns:p14="http://schemas.microsoft.com/office/powerpoint/2010/main" val="2733058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F010-D0B3-555B-73A6-FB2906EB3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46B1F-ADA6-1317-787C-D2334F0BB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09E47-6799-4FC7-B402-251D9C20D38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31DEF28-5DA9-4E11-A3DD-3A45808FA26A}"/>
              </a:ext>
            </a:extLst>
          </p:cNvPr>
          <p:cNvSpPr>
            <a:spLocks noGrp="1"/>
          </p:cNvSpPr>
          <p:nvPr>
            <p:ph type="sldNum" sz="quarter" idx="5"/>
          </p:nvPr>
        </p:nvSpPr>
        <p:spPr/>
        <p:txBody>
          <a:bodyPr/>
          <a:lstStyle/>
          <a:p>
            <a:fld id="{2236593E-7364-4208-BCBA-97F69931B0C1}" type="slidenum">
              <a:rPr lang="nl-NL" smtClean="0"/>
              <a:t>60</a:t>
            </a:fld>
            <a:endParaRPr lang="nl-NL" dirty="0"/>
          </a:p>
        </p:txBody>
      </p:sp>
    </p:spTree>
    <p:extLst>
      <p:ext uri="{BB962C8B-B14F-4D97-AF65-F5344CB8AC3E}">
        <p14:creationId xmlns:p14="http://schemas.microsoft.com/office/powerpoint/2010/main" val="411607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8E42D-FDB9-FAFD-7F16-2885FFDAA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8BDBD-5F17-631E-C8E9-7EFA3BB2F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F0BAE-335D-C153-AF0E-C8E12630385E}"/>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D73E0CB7-DF02-45ED-2DC2-65A7F9DB574E}"/>
              </a:ext>
            </a:extLst>
          </p:cNvPr>
          <p:cNvSpPr>
            <a:spLocks noGrp="1"/>
          </p:cNvSpPr>
          <p:nvPr>
            <p:ph type="sldNum" sz="quarter" idx="5"/>
          </p:nvPr>
        </p:nvSpPr>
        <p:spPr/>
        <p:txBody>
          <a:bodyPr/>
          <a:lstStyle/>
          <a:p>
            <a:fld id="{2236593E-7364-4208-BCBA-97F69931B0C1}" type="slidenum">
              <a:rPr lang="nl-NL" smtClean="0"/>
              <a:t>61</a:t>
            </a:fld>
            <a:endParaRPr lang="nl-NL" dirty="0"/>
          </a:p>
        </p:txBody>
      </p:sp>
    </p:spTree>
    <p:extLst>
      <p:ext uri="{BB962C8B-B14F-4D97-AF65-F5344CB8AC3E}">
        <p14:creationId xmlns:p14="http://schemas.microsoft.com/office/powerpoint/2010/main" val="1231887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2192-6B7F-3586-A355-E2245377C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B89FD-962F-971F-AF34-FC5E25DCD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EF766-D054-A698-2374-0E31EEBCD356}"/>
              </a:ext>
            </a:extLst>
          </p:cNvPr>
          <p:cNvSpPr>
            <a:spLocks noGrp="1"/>
          </p:cNvSpPr>
          <p:nvPr>
            <p:ph type="body" idx="1"/>
          </p:nvPr>
        </p:nvSpPr>
        <p:spPr/>
        <p:txBody>
          <a:bodyPr/>
          <a:lstStyle/>
          <a:p>
            <a:r>
              <a:rPr lang="en-US" dirty="0" err="1"/>
              <a:t>Voorbeeldcasus</a:t>
            </a:r>
            <a:r>
              <a:rPr lang="en-US" dirty="0"/>
              <a:t> van Lina</a:t>
            </a:r>
          </a:p>
          <a:p>
            <a:endParaRPr lang="en-US" dirty="0"/>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Lina, een veertienjarige scholier, moet een keuzevak selecteren voor het komende schooljaar. Verschillende factoren spelen een rol bij haar besluitvorming: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Persoonlijke voorkeuren: Lina denkt na over haar interesses en wat ze leuk vindt. Ze heeft altijd al interesse gehad in creatieve activiteiten zoals tekenen en schilderen, dus overweegt ze een keuzevak in beeldende kunst.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ouders: Lina bespreekt haar opties met haar ouders, die haar aanmoedigen om een vak te kiezen waar ze enthousiast over is en waarin ze haar talenten kan ontwikkelen.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vrienden: Lina's vrienden hebben ervoor gekozen om het keuzevak drama te volgen. Ze overweegt dit vak omdat ze graag tijd wil doorbrengen met haar vrienden en nieuwe dingen wil uitproberen.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Invloed van docenten: Lina's docenten hebben gemerkt dat ze een sterke interesse en vaardigheid heeft in wiskunde. Ze raden haar aan om een keuzevak in toegepaste wiskunde te overwegen, wat haar toekomstige mogelijkheden zou kunnen vergroten.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Toekomstgerichtheid: Lina denkt na over hoe het gekozen keuzevak kan bijdragen aan haar toekomst. Ze overweegt bijvoorbeeld of het vak informatica haar kan helpen bij het ontwikkelen van vaardigheden die relevant zijn in de moderne wereld en haar voorbereiden op haar toekomst.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Mogelijkheid te leren: Lina is enthousiast over het idee om nieuwe dingen te leren. Ze overweegt een keuzevak dat haar kan uitdagen en waarin ze nieuwe kennis en vaardigheden kan opdoen. Het liefst is dit iets dat ook echt binnen haar interesses ligt.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Beschikbare middelen: Lina onderzoekt de benodigde materialen en kosten voor verschillende keuzevakken. Ze overweegt of het binnen haar budget past en of ze toegang heeft tot de benodigde bronnen en apparatuur.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Beschikbaarheid van (andere) opties: Lina verkent verschillende keuzevakken die op haar school worden aangeboden. Ze vergelijkt de inhoud, het lesrooster en de docenten om een weloverwogen keuze te maken. Ook bevraagt ze haar omgeving om een beeld te krijgen van mogelijke klasgenoten bij ieder keuzevak.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Duidelijke uitkomsten: Lina probeert te begrijpen wat ze kan verwachten van elk keuzevak. Ze raadpleegt de </a:t>
            </a:r>
            <a:r>
              <a:rPr lang="nl-NL" sz="1800" dirty="0" err="1">
                <a:effectLst/>
                <a:latin typeface="Museo Sans 100" panose="02000000000000000000" pitchFamily="50" charset="0"/>
                <a:ea typeface="Calibri" panose="020F0502020204030204" pitchFamily="34" charset="0"/>
                <a:cs typeface="Times New Roman" panose="02020603050405020304" pitchFamily="18" charset="0"/>
              </a:rPr>
              <a:t>vakbeschrijvingen</a:t>
            </a:r>
            <a:r>
              <a:rPr lang="nl-NL" sz="1800" dirty="0">
                <a:effectLst/>
                <a:latin typeface="Museo Sans 100" panose="02000000000000000000" pitchFamily="50" charset="0"/>
                <a:ea typeface="Calibri" panose="020F0502020204030204" pitchFamily="34" charset="0"/>
                <a:cs typeface="Times New Roman" panose="02020603050405020304" pitchFamily="18" charset="0"/>
              </a:rPr>
              <a:t>, vraagt haar zus over haar ervaringen en vraagt om advies van docenten om een idee te krijgen van de ervaringen en resultaten.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Museo Sans 100" panose="02000000000000000000" pitchFamily="50" charset="0"/>
                <a:ea typeface="Calibri" panose="020F0502020204030204" pitchFamily="34" charset="0"/>
                <a:cs typeface="Times New Roman" panose="02020603050405020304" pitchFamily="18" charset="0"/>
              </a:rPr>
              <a:t>Leermogelijkheden: Lina ziet het kiezen van een keuzevak als een kans om haar kennis en vaardigheden te vergroten. Ze ziet het als een gelegenheid om te groeien, uit haar comfortzone te stappen en nieuwe talenten te ontdekken.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C623B92-4F96-88AB-F73E-CC7FB05CFCCD}"/>
              </a:ext>
            </a:extLst>
          </p:cNvPr>
          <p:cNvSpPr>
            <a:spLocks noGrp="1"/>
          </p:cNvSpPr>
          <p:nvPr>
            <p:ph type="sldNum" sz="quarter" idx="5"/>
          </p:nvPr>
        </p:nvSpPr>
        <p:spPr/>
        <p:txBody>
          <a:bodyPr/>
          <a:lstStyle/>
          <a:p>
            <a:fld id="{2236593E-7364-4208-BCBA-97F69931B0C1}" type="slidenum">
              <a:rPr lang="nl-NL" smtClean="0"/>
              <a:t>63</a:t>
            </a:fld>
            <a:endParaRPr lang="nl-NL" dirty="0"/>
          </a:p>
        </p:txBody>
      </p:sp>
    </p:spTree>
    <p:extLst>
      <p:ext uri="{BB962C8B-B14F-4D97-AF65-F5344CB8AC3E}">
        <p14:creationId xmlns:p14="http://schemas.microsoft.com/office/powerpoint/2010/main" val="107773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73BE-3425-B7BD-5397-2A8A052AE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A737D-A5F1-B38A-CB6F-E3010A534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F0359-B5C0-87A7-8C94-E1AE8286C14D}"/>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D90BECB-3F4C-ABA0-29F4-A465D723BC66}"/>
              </a:ext>
            </a:extLst>
          </p:cNvPr>
          <p:cNvSpPr>
            <a:spLocks noGrp="1"/>
          </p:cNvSpPr>
          <p:nvPr>
            <p:ph type="sldNum" sz="quarter" idx="5"/>
          </p:nvPr>
        </p:nvSpPr>
        <p:spPr/>
        <p:txBody>
          <a:bodyPr/>
          <a:lstStyle/>
          <a:p>
            <a:fld id="{2236593E-7364-4208-BCBA-97F69931B0C1}" type="slidenum">
              <a:rPr lang="nl-NL" smtClean="0"/>
              <a:t>64</a:t>
            </a:fld>
            <a:endParaRPr lang="nl-NL" dirty="0"/>
          </a:p>
        </p:txBody>
      </p:sp>
    </p:spTree>
    <p:extLst>
      <p:ext uri="{BB962C8B-B14F-4D97-AF65-F5344CB8AC3E}">
        <p14:creationId xmlns:p14="http://schemas.microsoft.com/office/powerpoint/2010/main" val="16255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7849-2001-7E0E-8533-B824CA007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98B65-ABE3-C848-01FD-915AC6602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1EF76-F320-1CA5-7397-1EB37ACD0A2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00CAE6D6-4D67-8174-5CB8-543ED5A0413E}"/>
              </a:ext>
            </a:extLst>
          </p:cNvPr>
          <p:cNvSpPr>
            <a:spLocks noGrp="1"/>
          </p:cNvSpPr>
          <p:nvPr>
            <p:ph type="sldNum" sz="quarter" idx="5"/>
          </p:nvPr>
        </p:nvSpPr>
        <p:spPr/>
        <p:txBody>
          <a:bodyPr/>
          <a:lstStyle/>
          <a:p>
            <a:fld id="{2236593E-7364-4208-BCBA-97F69931B0C1}" type="slidenum">
              <a:rPr lang="nl-NL" smtClean="0"/>
              <a:t>65</a:t>
            </a:fld>
            <a:endParaRPr lang="nl-NL" dirty="0"/>
          </a:p>
        </p:txBody>
      </p:sp>
    </p:spTree>
    <p:extLst>
      <p:ext uri="{BB962C8B-B14F-4D97-AF65-F5344CB8AC3E}">
        <p14:creationId xmlns:p14="http://schemas.microsoft.com/office/powerpoint/2010/main" val="1715203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6AD3-6AA0-21D1-8E29-8D3B0FE32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9B92D-167A-C082-4C2C-2180DF86B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DE351-E2F4-E014-D358-719DAEF597B3}"/>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3960D41-A8E3-C6C7-1299-74BBA70F8A36}"/>
              </a:ext>
            </a:extLst>
          </p:cNvPr>
          <p:cNvSpPr>
            <a:spLocks noGrp="1"/>
          </p:cNvSpPr>
          <p:nvPr>
            <p:ph type="sldNum" sz="quarter" idx="5"/>
          </p:nvPr>
        </p:nvSpPr>
        <p:spPr/>
        <p:txBody>
          <a:bodyPr/>
          <a:lstStyle/>
          <a:p>
            <a:fld id="{2236593E-7364-4208-BCBA-97F69931B0C1}" type="slidenum">
              <a:rPr lang="nl-NL" smtClean="0"/>
              <a:t>67</a:t>
            </a:fld>
            <a:endParaRPr lang="nl-NL" dirty="0"/>
          </a:p>
        </p:txBody>
      </p:sp>
    </p:spTree>
    <p:extLst>
      <p:ext uri="{BB962C8B-B14F-4D97-AF65-F5344CB8AC3E}">
        <p14:creationId xmlns:p14="http://schemas.microsoft.com/office/powerpoint/2010/main" val="4057495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6CC5-E5DF-56E9-A451-57574F553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3FBD4-C933-B93B-18C4-F72FABAEA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A0538-3EEA-63E3-7E02-9AF2339B74D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9FBA209-5154-C48B-E63D-A0F591F83C73}"/>
              </a:ext>
            </a:extLst>
          </p:cNvPr>
          <p:cNvSpPr>
            <a:spLocks noGrp="1"/>
          </p:cNvSpPr>
          <p:nvPr>
            <p:ph type="sldNum" sz="quarter" idx="5"/>
          </p:nvPr>
        </p:nvSpPr>
        <p:spPr/>
        <p:txBody>
          <a:bodyPr/>
          <a:lstStyle/>
          <a:p>
            <a:fld id="{2236593E-7364-4208-BCBA-97F69931B0C1}" type="slidenum">
              <a:rPr lang="nl-NL" smtClean="0"/>
              <a:t>6</a:t>
            </a:fld>
            <a:endParaRPr lang="nl-NL" dirty="0"/>
          </a:p>
        </p:txBody>
      </p:sp>
    </p:spTree>
    <p:extLst>
      <p:ext uri="{BB962C8B-B14F-4D97-AF65-F5344CB8AC3E}">
        <p14:creationId xmlns:p14="http://schemas.microsoft.com/office/powerpoint/2010/main" val="860079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01ED-EC89-0C2E-07CC-F3E2D5621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616AA-D1CB-5457-367D-224663422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6B9C4-DD19-C34D-ED23-4E7E34DF73E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ED7EC1B4-A6A0-26DC-E081-8418A96A0248}"/>
              </a:ext>
            </a:extLst>
          </p:cNvPr>
          <p:cNvSpPr>
            <a:spLocks noGrp="1"/>
          </p:cNvSpPr>
          <p:nvPr>
            <p:ph type="sldNum" sz="quarter" idx="5"/>
          </p:nvPr>
        </p:nvSpPr>
        <p:spPr/>
        <p:txBody>
          <a:bodyPr/>
          <a:lstStyle/>
          <a:p>
            <a:fld id="{2236593E-7364-4208-BCBA-97F69931B0C1}" type="slidenum">
              <a:rPr lang="nl-NL" smtClean="0"/>
              <a:t>68</a:t>
            </a:fld>
            <a:endParaRPr lang="nl-NL" dirty="0"/>
          </a:p>
        </p:txBody>
      </p:sp>
    </p:spTree>
    <p:extLst>
      <p:ext uri="{BB962C8B-B14F-4D97-AF65-F5344CB8AC3E}">
        <p14:creationId xmlns:p14="http://schemas.microsoft.com/office/powerpoint/2010/main" val="4168018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DA71-F0ED-14B3-8B04-D3F99C4EA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036E6-0652-BA09-BC8B-09F81D84E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D01B5-07AC-E464-703B-AF46590EB08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4FBF58D1-F75E-76A2-C8A6-C5213F196A6A}"/>
              </a:ext>
            </a:extLst>
          </p:cNvPr>
          <p:cNvSpPr>
            <a:spLocks noGrp="1"/>
          </p:cNvSpPr>
          <p:nvPr>
            <p:ph type="sldNum" sz="quarter" idx="5"/>
          </p:nvPr>
        </p:nvSpPr>
        <p:spPr/>
        <p:txBody>
          <a:bodyPr/>
          <a:lstStyle/>
          <a:p>
            <a:fld id="{2236593E-7364-4208-BCBA-97F69931B0C1}" type="slidenum">
              <a:rPr lang="nl-NL" smtClean="0"/>
              <a:t>69</a:t>
            </a:fld>
            <a:endParaRPr lang="nl-NL" dirty="0"/>
          </a:p>
        </p:txBody>
      </p:sp>
    </p:spTree>
    <p:extLst>
      <p:ext uri="{BB962C8B-B14F-4D97-AF65-F5344CB8AC3E}">
        <p14:creationId xmlns:p14="http://schemas.microsoft.com/office/powerpoint/2010/main" val="1110282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B167-1E2E-4132-285F-F0CD7DF28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E09B9-2809-CF63-AE35-1413ED65A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9A5AE-0614-3A06-7C4A-46FFFCD0EE7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DB93FE00-953D-AA25-E984-55AE33E2D858}"/>
              </a:ext>
            </a:extLst>
          </p:cNvPr>
          <p:cNvSpPr>
            <a:spLocks noGrp="1"/>
          </p:cNvSpPr>
          <p:nvPr>
            <p:ph type="sldNum" sz="quarter" idx="5"/>
          </p:nvPr>
        </p:nvSpPr>
        <p:spPr/>
        <p:txBody>
          <a:bodyPr/>
          <a:lstStyle/>
          <a:p>
            <a:fld id="{2236593E-7364-4208-BCBA-97F69931B0C1}" type="slidenum">
              <a:rPr lang="nl-NL" smtClean="0"/>
              <a:t>70</a:t>
            </a:fld>
            <a:endParaRPr lang="nl-NL" dirty="0"/>
          </a:p>
        </p:txBody>
      </p:sp>
    </p:spTree>
    <p:extLst>
      <p:ext uri="{BB962C8B-B14F-4D97-AF65-F5344CB8AC3E}">
        <p14:creationId xmlns:p14="http://schemas.microsoft.com/office/powerpoint/2010/main" val="3746741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4E4E3-70D8-AD05-DBDA-285F06B06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F2268-F25E-FEFB-91D9-0751A256A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F8D82-A0B6-3387-F285-EAC769E6826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C73E7708-C7CF-1DE0-4925-8A153BDFA7D4}"/>
              </a:ext>
            </a:extLst>
          </p:cNvPr>
          <p:cNvSpPr>
            <a:spLocks noGrp="1"/>
          </p:cNvSpPr>
          <p:nvPr>
            <p:ph type="sldNum" sz="quarter" idx="5"/>
          </p:nvPr>
        </p:nvSpPr>
        <p:spPr/>
        <p:txBody>
          <a:bodyPr/>
          <a:lstStyle/>
          <a:p>
            <a:fld id="{2236593E-7364-4208-BCBA-97F69931B0C1}" type="slidenum">
              <a:rPr lang="nl-NL" smtClean="0"/>
              <a:t>72</a:t>
            </a:fld>
            <a:endParaRPr lang="nl-NL" dirty="0"/>
          </a:p>
        </p:txBody>
      </p:sp>
    </p:spTree>
    <p:extLst>
      <p:ext uri="{BB962C8B-B14F-4D97-AF65-F5344CB8AC3E}">
        <p14:creationId xmlns:p14="http://schemas.microsoft.com/office/powerpoint/2010/main" val="3835087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99E5-1A5D-6C8E-21B1-E9558B1A5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CC2C5-1C4B-F46D-8966-D5576242A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D6C42-359E-67A0-24EA-191D94059799}"/>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E25664C1-DA85-6AB2-738C-E191B886238D}"/>
              </a:ext>
            </a:extLst>
          </p:cNvPr>
          <p:cNvSpPr>
            <a:spLocks noGrp="1"/>
          </p:cNvSpPr>
          <p:nvPr>
            <p:ph type="sldNum" sz="quarter" idx="5"/>
          </p:nvPr>
        </p:nvSpPr>
        <p:spPr/>
        <p:txBody>
          <a:bodyPr/>
          <a:lstStyle/>
          <a:p>
            <a:fld id="{2236593E-7364-4208-BCBA-97F69931B0C1}" type="slidenum">
              <a:rPr lang="nl-NL" smtClean="0"/>
              <a:t>73</a:t>
            </a:fld>
            <a:endParaRPr lang="nl-NL" dirty="0"/>
          </a:p>
        </p:txBody>
      </p:sp>
    </p:spTree>
    <p:extLst>
      <p:ext uri="{BB962C8B-B14F-4D97-AF65-F5344CB8AC3E}">
        <p14:creationId xmlns:p14="http://schemas.microsoft.com/office/powerpoint/2010/main" val="1984612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7552-D470-3FCF-B76A-6EDD90EB8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9FF40-D0A6-2D25-74F4-C7F5D044C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AD1B8-F2B2-DE65-0280-7D2748D65B19}"/>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08E6306A-EA69-FEC5-4EA9-B9F3112B6D11}"/>
              </a:ext>
            </a:extLst>
          </p:cNvPr>
          <p:cNvSpPr>
            <a:spLocks noGrp="1"/>
          </p:cNvSpPr>
          <p:nvPr>
            <p:ph type="sldNum" sz="quarter" idx="5"/>
          </p:nvPr>
        </p:nvSpPr>
        <p:spPr/>
        <p:txBody>
          <a:bodyPr/>
          <a:lstStyle/>
          <a:p>
            <a:fld id="{2236593E-7364-4208-BCBA-97F69931B0C1}" type="slidenum">
              <a:rPr lang="nl-NL" smtClean="0"/>
              <a:t>75</a:t>
            </a:fld>
            <a:endParaRPr lang="nl-NL" dirty="0"/>
          </a:p>
        </p:txBody>
      </p:sp>
    </p:spTree>
    <p:extLst>
      <p:ext uri="{BB962C8B-B14F-4D97-AF65-F5344CB8AC3E}">
        <p14:creationId xmlns:p14="http://schemas.microsoft.com/office/powerpoint/2010/main" val="454635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74E67-1AF1-AB62-56F5-015AFD5A7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9ADE5-C5AA-52F2-42BA-CD54859D1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D5F3C-2EC7-EA15-D833-BF8FEF292CF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238C424B-A78D-746B-C5A2-3591E6C607BD}"/>
              </a:ext>
            </a:extLst>
          </p:cNvPr>
          <p:cNvSpPr>
            <a:spLocks noGrp="1"/>
          </p:cNvSpPr>
          <p:nvPr>
            <p:ph type="sldNum" sz="quarter" idx="5"/>
          </p:nvPr>
        </p:nvSpPr>
        <p:spPr/>
        <p:txBody>
          <a:bodyPr/>
          <a:lstStyle/>
          <a:p>
            <a:fld id="{2236593E-7364-4208-BCBA-97F69931B0C1}" type="slidenum">
              <a:rPr lang="nl-NL" smtClean="0"/>
              <a:t>76</a:t>
            </a:fld>
            <a:endParaRPr lang="nl-NL" dirty="0"/>
          </a:p>
        </p:txBody>
      </p:sp>
    </p:spTree>
    <p:extLst>
      <p:ext uri="{BB962C8B-B14F-4D97-AF65-F5344CB8AC3E}">
        <p14:creationId xmlns:p14="http://schemas.microsoft.com/office/powerpoint/2010/main" val="20210078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0876-C1BF-A9C2-9CA4-32DE333D6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2A0A9-680E-5A7D-4A13-35CE3BD1E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53D05-C953-9CB3-D3FB-C5BD7AEA6AA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D52C1A3-15D6-4C89-C1E5-A6679DAAADBD}"/>
              </a:ext>
            </a:extLst>
          </p:cNvPr>
          <p:cNvSpPr>
            <a:spLocks noGrp="1"/>
          </p:cNvSpPr>
          <p:nvPr>
            <p:ph type="sldNum" sz="quarter" idx="5"/>
          </p:nvPr>
        </p:nvSpPr>
        <p:spPr/>
        <p:txBody>
          <a:bodyPr/>
          <a:lstStyle/>
          <a:p>
            <a:fld id="{2236593E-7364-4208-BCBA-97F69931B0C1}" type="slidenum">
              <a:rPr lang="nl-NL" smtClean="0"/>
              <a:t>77</a:t>
            </a:fld>
            <a:endParaRPr lang="nl-NL" dirty="0"/>
          </a:p>
        </p:txBody>
      </p:sp>
    </p:spTree>
    <p:extLst>
      <p:ext uri="{BB962C8B-B14F-4D97-AF65-F5344CB8AC3E}">
        <p14:creationId xmlns:p14="http://schemas.microsoft.com/office/powerpoint/2010/main" val="1803913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24A54-7BC2-B7BD-9C36-82BE362B9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1C79-CB20-67BA-1E81-EC78EEF72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7DEFC-1AE6-B6E6-324B-C662FE3A9B5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F4CC4EB-716C-CA88-C767-15B9C061B2B1}"/>
              </a:ext>
            </a:extLst>
          </p:cNvPr>
          <p:cNvSpPr>
            <a:spLocks noGrp="1"/>
          </p:cNvSpPr>
          <p:nvPr>
            <p:ph type="sldNum" sz="quarter" idx="5"/>
          </p:nvPr>
        </p:nvSpPr>
        <p:spPr/>
        <p:txBody>
          <a:bodyPr/>
          <a:lstStyle/>
          <a:p>
            <a:fld id="{2236593E-7364-4208-BCBA-97F69931B0C1}" type="slidenum">
              <a:rPr lang="nl-NL" smtClean="0"/>
              <a:t>78</a:t>
            </a:fld>
            <a:endParaRPr lang="nl-NL" dirty="0"/>
          </a:p>
        </p:txBody>
      </p:sp>
    </p:spTree>
    <p:extLst>
      <p:ext uri="{BB962C8B-B14F-4D97-AF65-F5344CB8AC3E}">
        <p14:creationId xmlns:p14="http://schemas.microsoft.com/office/powerpoint/2010/main" val="19472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0" dirty="0"/>
          </a:p>
        </p:txBody>
      </p:sp>
      <p:sp>
        <p:nvSpPr>
          <p:cNvPr id="4" name="Slide Number Placeholder 3"/>
          <p:cNvSpPr>
            <a:spLocks noGrp="1"/>
          </p:cNvSpPr>
          <p:nvPr>
            <p:ph type="sldNum" sz="quarter" idx="5"/>
          </p:nvPr>
        </p:nvSpPr>
        <p:spPr/>
        <p:txBody>
          <a:bodyPr/>
          <a:lstStyle/>
          <a:p>
            <a:fld id="{2236593E-7364-4208-BCBA-97F69931B0C1}" type="slidenum">
              <a:rPr lang="nl-NL" smtClean="0"/>
              <a:t>7</a:t>
            </a:fld>
            <a:endParaRPr lang="nl-NL" dirty="0"/>
          </a:p>
        </p:txBody>
      </p:sp>
    </p:spTree>
    <p:extLst>
      <p:ext uri="{BB962C8B-B14F-4D97-AF65-F5344CB8AC3E}">
        <p14:creationId xmlns:p14="http://schemas.microsoft.com/office/powerpoint/2010/main" val="49764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C86E4-35A5-7C91-DD72-063D9469B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48EC3-BCC7-0500-4994-EC26F1F77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F4AF8-3525-61A0-A800-F584301AB312}"/>
              </a:ext>
            </a:extLst>
          </p:cNvPr>
          <p:cNvSpPr>
            <a:spLocks noGrp="1"/>
          </p:cNvSpPr>
          <p:nvPr>
            <p:ph type="body" idx="1"/>
          </p:nvPr>
        </p:nvSpPr>
        <p:spPr/>
        <p:txBody>
          <a:bodyPr/>
          <a:lstStyle/>
          <a:p>
            <a:endParaRPr lang="nl-NL" b="0" dirty="0"/>
          </a:p>
        </p:txBody>
      </p:sp>
      <p:sp>
        <p:nvSpPr>
          <p:cNvPr id="4" name="Slide Number Placeholder 3">
            <a:extLst>
              <a:ext uri="{FF2B5EF4-FFF2-40B4-BE49-F238E27FC236}">
                <a16:creationId xmlns:a16="http://schemas.microsoft.com/office/drawing/2014/main" id="{825D53FD-15E6-0FFF-64D5-CA9F45523215}"/>
              </a:ext>
            </a:extLst>
          </p:cNvPr>
          <p:cNvSpPr>
            <a:spLocks noGrp="1"/>
          </p:cNvSpPr>
          <p:nvPr>
            <p:ph type="sldNum" sz="quarter" idx="5"/>
          </p:nvPr>
        </p:nvSpPr>
        <p:spPr/>
        <p:txBody>
          <a:bodyPr/>
          <a:lstStyle/>
          <a:p>
            <a:fld id="{2236593E-7364-4208-BCBA-97F69931B0C1}" type="slidenum">
              <a:rPr lang="nl-NL" smtClean="0"/>
              <a:t>8</a:t>
            </a:fld>
            <a:endParaRPr lang="nl-NL" dirty="0"/>
          </a:p>
        </p:txBody>
      </p:sp>
    </p:spTree>
    <p:extLst>
      <p:ext uri="{BB962C8B-B14F-4D97-AF65-F5344CB8AC3E}">
        <p14:creationId xmlns:p14="http://schemas.microsoft.com/office/powerpoint/2010/main" val="541254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D169-48C3-17C0-9FE8-9362549A5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F80AA-9D28-DD06-BA1E-E97B52CA4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3B688-5122-99F8-52A5-058BCD9BE423}"/>
              </a:ext>
            </a:extLst>
          </p:cNvPr>
          <p:cNvSpPr>
            <a:spLocks noGrp="1"/>
          </p:cNvSpPr>
          <p:nvPr>
            <p:ph type="body" idx="1"/>
          </p:nvPr>
        </p:nvSpPr>
        <p:spPr/>
        <p:txBody>
          <a:bodyPr/>
          <a:lstStyle/>
          <a:p>
            <a:endParaRPr lang="nl-NL" b="0" dirty="0"/>
          </a:p>
        </p:txBody>
      </p:sp>
      <p:sp>
        <p:nvSpPr>
          <p:cNvPr id="4" name="Slide Number Placeholder 3">
            <a:extLst>
              <a:ext uri="{FF2B5EF4-FFF2-40B4-BE49-F238E27FC236}">
                <a16:creationId xmlns:a16="http://schemas.microsoft.com/office/drawing/2014/main" id="{F711790A-624C-5254-8B36-AE32391D8906}"/>
              </a:ext>
            </a:extLst>
          </p:cNvPr>
          <p:cNvSpPr>
            <a:spLocks noGrp="1"/>
          </p:cNvSpPr>
          <p:nvPr>
            <p:ph type="sldNum" sz="quarter" idx="5"/>
          </p:nvPr>
        </p:nvSpPr>
        <p:spPr/>
        <p:txBody>
          <a:bodyPr/>
          <a:lstStyle/>
          <a:p>
            <a:fld id="{2236593E-7364-4208-BCBA-97F69931B0C1}" type="slidenum">
              <a:rPr lang="nl-NL" smtClean="0"/>
              <a:t>9</a:t>
            </a:fld>
            <a:endParaRPr lang="nl-NL" dirty="0"/>
          </a:p>
        </p:txBody>
      </p:sp>
    </p:spTree>
    <p:extLst>
      <p:ext uri="{BB962C8B-B14F-4D97-AF65-F5344CB8AC3E}">
        <p14:creationId xmlns:p14="http://schemas.microsoft.com/office/powerpoint/2010/main" val="2029788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B722-ADC9-9919-6D07-339CE7251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1858E-7146-9EF2-0C56-F92A19525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D95C6-DC44-1B20-202A-125B688D53B5}"/>
              </a:ext>
            </a:extLst>
          </p:cNvPr>
          <p:cNvSpPr>
            <a:spLocks noGrp="1"/>
          </p:cNvSpPr>
          <p:nvPr>
            <p:ph type="body" idx="1"/>
          </p:nvPr>
        </p:nvSpPr>
        <p:spPr/>
        <p:txBody>
          <a:bodyPr/>
          <a:lstStyle/>
          <a:p>
            <a:endParaRPr lang="nl-NL" b="0" dirty="0"/>
          </a:p>
        </p:txBody>
      </p:sp>
      <p:sp>
        <p:nvSpPr>
          <p:cNvPr id="4" name="Slide Number Placeholder 3">
            <a:extLst>
              <a:ext uri="{FF2B5EF4-FFF2-40B4-BE49-F238E27FC236}">
                <a16:creationId xmlns:a16="http://schemas.microsoft.com/office/drawing/2014/main" id="{B6CB4A56-2B8B-49C5-0B92-5E87E7E84D79}"/>
              </a:ext>
            </a:extLst>
          </p:cNvPr>
          <p:cNvSpPr>
            <a:spLocks noGrp="1"/>
          </p:cNvSpPr>
          <p:nvPr>
            <p:ph type="sldNum" sz="quarter" idx="5"/>
          </p:nvPr>
        </p:nvSpPr>
        <p:spPr/>
        <p:txBody>
          <a:bodyPr/>
          <a:lstStyle/>
          <a:p>
            <a:fld id="{2236593E-7364-4208-BCBA-97F69931B0C1}" type="slidenum">
              <a:rPr lang="nl-NL" smtClean="0"/>
              <a:t>10</a:t>
            </a:fld>
            <a:endParaRPr lang="nl-NL" dirty="0"/>
          </a:p>
        </p:txBody>
      </p:sp>
    </p:spTree>
    <p:extLst>
      <p:ext uri="{BB962C8B-B14F-4D97-AF65-F5344CB8AC3E}">
        <p14:creationId xmlns:p14="http://schemas.microsoft.com/office/powerpoint/2010/main" val="1509242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50048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BFDA1175-34E1-459E-ACF2-4E348A09A13E}"/>
              </a:ext>
            </a:extLst>
          </p:cNvPr>
          <p:cNvGrpSpPr/>
          <p:nvPr userDrawn="1"/>
        </p:nvGrpSpPr>
        <p:grpSpPr>
          <a:xfrm>
            <a:off x="12591897" y="-1"/>
            <a:ext cx="3693386" cy="7023101"/>
            <a:chOff x="12377595" y="-1"/>
            <a:chExt cx="3693386" cy="7023101"/>
          </a:xfrm>
        </p:grpSpPr>
        <p:sp>
          <p:nvSpPr>
            <p:cNvPr id="15" name="Rechthoek 14">
              <a:extLst>
                <a:ext uri="{FF2B5EF4-FFF2-40B4-BE49-F238E27FC236}">
                  <a16:creationId xmlns:a16="http://schemas.microsoft.com/office/drawing/2014/main" id="{927C2A30-6D5F-4F96-96B1-C31EF2380377}"/>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51C3B253-9054-4525-8751-80DF49D65FCE}"/>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DA8AA08D-F60F-44F9-92B8-223369205B34}"/>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32FA3AFA-F07D-4F1E-8438-85725D8C52FF}"/>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B4E153F-0976-477B-89B8-6B37CB5A4ED6}"/>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Ovaal 20">
              <a:extLst>
                <a:ext uri="{FF2B5EF4-FFF2-40B4-BE49-F238E27FC236}">
                  <a16:creationId xmlns:a16="http://schemas.microsoft.com/office/drawing/2014/main" id="{2F2FC2B7-6BAE-46FA-8205-F997D8B5B957}"/>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8D5A65B6-D9AF-43F5-8BF3-28FE4CB82C2E}"/>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3" name="Rechthoek 22">
              <a:extLst>
                <a:ext uri="{FF2B5EF4-FFF2-40B4-BE49-F238E27FC236}">
                  <a16:creationId xmlns:a16="http://schemas.microsoft.com/office/drawing/2014/main" id="{6F5D8BCD-2D3E-48FA-8EF8-3BB3B19D2B8E}"/>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7A415A90-BA06-4844-A2DE-FAAC2D77913B}"/>
                </a:ext>
              </a:extLst>
            </p:cNvPr>
            <p:cNvGrpSpPr/>
            <p:nvPr userDrawn="1"/>
          </p:nvGrpSpPr>
          <p:grpSpPr>
            <a:xfrm>
              <a:off x="13677941" y="3814409"/>
              <a:ext cx="1222990" cy="563933"/>
              <a:chOff x="-2485819" y="3399207"/>
              <a:chExt cx="1222990" cy="563933"/>
            </a:xfrm>
          </p:grpSpPr>
          <p:sp>
            <p:nvSpPr>
              <p:cNvPr id="66" name="Rechthoek 65">
                <a:extLst>
                  <a:ext uri="{FF2B5EF4-FFF2-40B4-BE49-F238E27FC236}">
                    <a16:creationId xmlns:a16="http://schemas.microsoft.com/office/drawing/2014/main" id="{DD0C04FC-AD89-48C7-B443-317C89046E3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48A5A4C1-E5E4-4D3E-BEA5-ECF9A959F8F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DDB638F-ED5E-414D-9DC7-FC91D580199F}"/>
                  </a:ext>
                </a:extLst>
              </p:cNvPr>
              <p:cNvGrpSpPr/>
              <p:nvPr userDrawn="1"/>
            </p:nvGrpSpPr>
            <p:grpSpPr>
              <a:xfrm>
                <a:off x="-2403869" y="3460544"/>
                <a:ext cx="155951" cy="131922"/>
                <a:chOff x="12968836" y="3354170"/>
                <a:chExt cx="404806" cy="342433"/>
              </a:xfrm>
            </p:grpSpPr>
            <p:sp>
              <p:nvSpPr>
                <p:cNvPr id="81" name="Rechthoek: afgeronde hoeken 80">
                  <a:extLst>
                    <a:ext uri="{FF2B5EF4-FFF2-40B4-BE49-F238E27FC236}">
                      <a16:creationId xmlns:a16="http://schemas.microsoft.com/office/drawing/2014/main" id="{A193FD75-14A7-41EE-AC50-420A5DD5683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9EE7C2BD-9176-4EBC-A9AF-9B8CC41C2E1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40CD900D-5506-4B06-95DF-54C9F590F0A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3E6F399A-6BE1-4557-94D1-29D3456F32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57D64309-7C23-4092-87C7-91FAEBE0092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E7079475-FA54-4C96-88CF-6AC69EA14D3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FDE58D03-C38E-4CC2-8E95-85A773F0D7EB}"/>
                  </a:ext>
                </a:extLst>
              </p:cNvPr>
              <p:cNvGrpSpPr/>
              <p:nvPr userDrawn="1"/>
            </p:nvGrpSpPr>
            <p:grpSpPr>
              <a:xfrm>
                <a:off x="-2423424" y="3690208"/>
                <a:ext cx="166739" cy="218963"/>
                <a:chOff x="12940828" y="3950597"/>
                <a:chExt cx="432813" cy="568367"/>
              </a:xfrm>
            </p:grpSpPr>
            <p:grpSp>
              <p:nvGrpSpPr>
                <p:cNvPr id="73" name="Groep 72">
                  <a:extLst>
                    <a:ext uri="{FF2B5EF4-FFF2-40B4-BE49-F238E27FC236}">
                      <a16:creationId xmlns:a16="http://schemas.microsoft.com/office/drawing/2014/main" id="{52F381B0-3840-4E8B-8D25-1E7A7AB06461}"/>
                    </a:ext>
                  </a:extLst>
                </p:cNvPr>
                <p:cNvGrpSpPr/>
                <p:nvPr userDrawn="1"/>
              </p:nvGrpSpPr>
              <p:grpSpPr>
                <a:xfrm>
                  <a:off x="13000382" y="4006891"/>
                  <a:ext cx="373259" cy="315747"/>
                  <a:chOff x="12968836" y="3354170"/>
                  <a:chExt cx="404806" cy="342433"/>
                </a:xfrm>
              </p:grpSpPr>
              <p:sp>
                <p:nvSpPr>
                  <p:cNvPr id="75" name="Rechthoek: afgeronde hoeken 74">
                    <a:extLst>
                      <a:ext uri="{FF2B5EF4-FFF2-40B4-BE49-F238E27FC236}">
                        <a16:creationId xmlns:a16="http://schemas.microsoft.com/office/drawing/2014/main" id="{728859C0-9B8F-44AF-8FD7-BFC9ACE7255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B8BE133-B33A-4969-A040-9CD2DAA2A6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606D30F9-F49C-44C6-B71E-1A9CC88123D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4089193-B95B-4BC3-804B-BD758249377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9655C51-9C42-4522-9A2B-B5B0CC0D56E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2E101CDF-F740-485D-9A06-F59E17A1E11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74" name="Boog 73">
                  <a:extLst>
                    <a:ext uri="{FF2B5EF4-FFF2-40B4-BE49-F238E27FC236}">
                      <a16:creationId xmlns:a16="http://schemas.microsoft.com/office/drawing/2014/main" id="{52977D05-283A-487B-A3F9-DE678B4005B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70" name="Tekstvak 69">
                <a:extLst>
                  <a:ext uri="{FF2B5EF4-FFF2-40B4-BE49-F238E27FC236}">
                    <a16:creationId xmlns:a16="http://schemas.microsoft.com/office/drawing/2014/main" id="{7A06B4A2-8F66-439A-A799-CAAB5EE9F2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1" name="Tekstvak 70">
                <a:extLst>
                  <a:ext uri="{FF2B5EF4-FFF2-40B4-BE49-F238E27FC236}">
                    <a16:creationId xmlns:a16="http://schemas.microsoft.com/office/drawing/2014/main" id="{A4A83FEE-9BA9-40B3-992C-10559C3599C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2" name="Vrije vorm: vorm 71">
                <a:extLst>
                  <a:ext uri="{FF2B5EF4-FFF2-40B4-BE49-F238E27FC236}">
                    <a16:creationId xmlns:a16="http://schemas.microsoft.com/office/drawing/2014/main" id="{0B070651-D882-4855-B7EE-FE06D3EB84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3CFC3BEB-6D04-4B64-B207-B81AC905ADC6}"/>
                </a:ext>
              </a:extLst>
            </p:cNvPr>
            <p:cNvGrpSpPr/>
            <p:nvPr userDrawn="1"/>
          </p:nvGrpSpPr>
          <p:grpSpPr>
            <a:xfrm>
              <a:off x="12377595" y="6063404"/>
              <a:ext cx="3693386" cy="959696"/>
              <a:chOff x="-3786437" y="6163468"/>
              <a:chExt cx="3693386" cy="959696"/>
            </a:xfrm>
          </p:grpSpPr>
          <p:sp>
            <p:nvSpPr>
              <p:cNvPr id="56" name="Rechthoek 55">
                <a:extLst>
                  <a:ext uri="{FF2B5EF4-FFF2-40B4-BE49-F238E27FC236}">
                    <a16:creationId xmlns:a16="http://schemas.microsoft.com/office/drawing/2014/main" id="{D363FFDB-54DD-4EF1-B3D0-B6F2614DF33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7" name="ICOON_info">
                <a:extLst>
                  <a:ext uri="{FF2B5EF4-FFF2-40B4-BE49-F238E27FC236}">
                    <a16:creationId xmlns:a16="http://schemas.microsoft.com/office/drawing/2014/main" id="{7DD842D1-96A3-4EAD-BE75-60C8E6E16706}"/>
                  </a:ext>
                </a:extLst>
              </p:cNvPr>
              <p:cNvGrpSpPr/>
              <p:nvPr userDrawn="1"/>
            </p:nvGrpSpPr>
            <p:grpSpPr>
              <a:xfrm>
                <a:off x="-376736" y="6163468"/>
                <a:ext cx="283685" cy="283685"/>
                <a:chOff x="-510741" y="5913713"/>
                <a:chExt cx="267555" cy="267555"/>
              </a:xfrm>
            </p:grpSpPr>
            <p:sp>
              <p:nvSpPr>
                <p:cNvPr id="64" name="Ovaal 63">
                  <a:extLst>
                    <a:ext uri="{FF2B5EF4-FFF2-40B4-BE49-F238E27FC236}">
                      <a16:creationId xmlns:a16="http://schemas.microsoft.com/office/drawing/2014/main" id="{B7B72369-1EDD-4A2E-A248-4B4A8AB521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5" name="Graphic 163" descr="Informatie">
                  <a:extLst>
                    <a:ext uri="{FF2B5EF4-FFF2-40B4-BE49-F238E27FC236}">
                      <a16:creationId xmlns:a16="http://schemas.microsoft.com/office/drawing/2014/main" id="{436327FA-5F1C-408D-BDCF-A576CB9A140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6D45D604-3F57-484D-B6DB-7F30BFDEF5F5}"/>
                  </a:ext>
                </a:extLst>
              </p:cNvPr>
              <p:cNvGrpSpPr/>
              <p:nvPr userDrawn="1"/>
            </p:nvGrpSpPr>
            <p:grpSpPr>
              <a:xfrm>
                <a:off x="-938434" y="6420818"/>
                <a:ext cx="627798" cy="576693"/>
                <a:chOff x="-938434" y="4570310"/>
                <a:chExt cx="627798" cy="576693"/>
              </a:xfrm>
            </p:grpSpPr>
            <p:grpSp>
              <p:nvGrpSpPr>
                <p:cNvPr id="59" name="Inspireren">
                  <a:extLst>
                    <a:ext uri="{FF2B5EF4-FFF2-40B4-BE49-F238E27FC236}">
                      <a16:creationId xmlns:a16="http://schemas.microsoft.com/office/drawing/2014/main" id="{11297951-CE3F-4784-90D1-75848C6D2B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1" name="Freeform 12">
                    <a:extLst>
                      <a:ext uri="{FF2B5EF4-FFF2-40B4-BE49-F238E27FC236}">
                        <a16:creationId xmlns:a16="http://schemas.microsoft.com/office/drawing/2014/main" id="{D890CFF5-5FB3-475D-B38F-177A9AAE7D7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2" name="Freeform 13">
                    <a:extLst>
                      <a:ext uri="{FF2B5EF4-FFF2-40B4-BE49-F238E27FC236}">
                        <a16:creationId xmlns:a16="http://schemas.microsoft.com/office/drawing/2014/main" id="{8D073D70-3194-4319-9303-8941E183C74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3" name="Freeform 14">
                    <a:extLst>
                      <a:ext uri="{FF2B5EF4-FFF2-40B4-BE49-F238E27FC236}">
                        <a16:creationId xmlns:a16="http://schemas.microsoft.com/office/drawing/2014/main" id="{CC79F592-0400-47AB-9409-7E5B6702458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60" name="Tekstvak 59">
                  <a:extLst>
                    <a:ext uri="{FF2B5EF4-FFF2-40B4-BE49-F238E27FC236}">
                      <a16:creationId xmlns:a16="http://schemas.microsoft.com/office/drawing/2014/main" id="{E333CC64-89BA-4A7D-85D4-7B84317B090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9" name="Groep 28">
              <a:extLst>
                <a:ext uri="{FF2B5EF4-FFF2-40B4-BE49-F238E27FC236}">
                  <a16:creationId xmlns:a16="http://schemas.microsoft.com/office/drawing/2014/main" id="{8A2EB3BD-B342-49D4-A6B8-A71E0166B050}"/>
                </a:ext>
              </a:extLst>
            </p:cNvPr>
            <p:cNvGrpSpPr/>
            <p:nvPr userDrawn="1"/>
          </p:nvGrpSpPr>
          <p:grpSpPr>
            <a:xfrm>
              <a:off x="12796313" y="1561608"/>
              <a:ext cx="791775" cy="406485"/>
              <a:chOff x="-3565087" y="1409294"/>
              <a:chExt cx="627469" cy="322133"/>
            </a:xfrm>
          </p:grpSpPr>
          <p:grpSp>
            <p:nvGrpSpPr>
              <p:cNvPr id="50" name="Groep 49">
                <a:extLst>
                  <a:ext uri="{FF2B5EF4-FFF2-40B4-BE49-F238E27FC236}">
                    <a16:creationId xmlns:a16="http://schemas.microsoft.com/office/drawing/2014/main" id="{EB163A03-D0FB-4ED3-8AE2-E5D29C184201}"/>
                  </a:ext>
                </a:extLst>
              </p:cNvPr>
              <p:cNvGrpSpPr/>
              <p:nvPr userDrawn="1"/>
            </p:nvGrpSpPr>
            <p:grpSpPr>
              <a:xfrm>
                <a:off x="-3364916" y="1409294"/>
                <a:ext cx="225195" cy="195499"/>
                <a:chOff x="10307162" y="1361199"/>
                <a:chExt cx="2200275" cy="1914525"/>
              </a:xfrm>
            </p:grpSpPr>
            <p:sp>
              <p:nvSpPr>
                <p:cNvPr id="52" name="Vrije vorm: vorm 51">
                  <a:extLst>
                    <a:ext uri="{FF2B5EF4-FFF2-40B4-BE49-F238E27FC236}">
                      <a16:creationId xmlns:a16="http://schemas.microsoft.com/office/drawing/2014/main" id="{47540457-3819-469D-BB28-D97AF4EA94F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53" name="Groep 52">
                  <a:extLst>
                    <a:ext uri="{FF2B5EF4-FFF2-40B4-BE49-F238E27FC236}">
                      <a16:creationId xmlns:a16="http://schemas.microsoft.com/office/drawing/2014/main" id="{36131598-E9A3-4B7F-8C40-935D72B6818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4" name="Vrije vorm: vorm 53">
                    <a:extLst>
                      <a:ext uri="{FF2B5EF4-FFF2-40B4-BE49-F238E27FC236}">
                        <a16:creationId xmlns:a16="http://schemas.microsoft.com/office/drawing/2014/main" id="{58EB82B6-A028-4063-90CD-5DD437C6115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55" name="Vrije vorm: vorm 54">
                    <a:extLst>
                      <a:ext uri="{FF2B5EF4-FFF2-40B4-BE49-F238E27FC236}">
                        <a16:creationId xmlns:a16="http://schemas.microsoft.com/office/drawing/2014/main" id="{95947176-829B-4380-9ACD-81C010D9C209}"/>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51" name="Tekstvak 50">
                <a:extLst>
                  <a:ext uri="{FF2B5EF4-FFF2-40B4-BE49-F238E27FC236}">
                    <a16:creationId xmlns:a16="http://schemas.microsoft.com/office/drawing/2014/main" id="{99BFCA7D-7B10-43AB-BD8D-3026E064587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0" name="Groep 29">
              <a:extLst>
                <a:ext uri="{FF2B5EF4-FFF2-40B4-BE49-F238E27FC236}">
                  <a16:creationId xmlns:a16="http://schemas.microsoft.com/office/drawing/2014/main" id="{26C2B5C7-AA30-4E72-9F70-91C6E48ADD0A}"/>
                </a:ext>
              </a:extLst>
            </p:cNvPr>
            <p:cNvGrpSpPr/>
            <p:nvPr userDrawn="1"/>
          </p:nvGrpSpPr>
          <p:grpSpPr>
            <a:xfrm>
              <a:off x="12809465" y="5500987"/>
              <a:ext cx="514284" cy="506545"/>
              <a:chOff x="12617641" y="3403239"/>
              <a:chExt cx="752963" cy="741634"/>
            </a:xfrm>
          </p:grpSpPr>
          <p:grpSp>
            <p:nvGrpSpPr>
              <p:cNvPr id="34" name="Groep 33">
                <a:extLst>
                  <a:ext uri="{FF2B5EF4-FFF2-40B4-BE49-F238E27FC236}">
                    <a16:creationId xmlns:a16="http://schemas.microsoft.com/office/drawing/2014/main" id="{D1FBDF0B-E840-455B-8641-F6B5B44FF97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46A41803-9F3D-4084-8DB5-772C5A152E01}"/>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E0119CD-03A2-4CA2-8EEA-60E57A370B20}"/>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5142CBC3-64DF-4469-8A95-28999652890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4F92E13-F337-4027-B7D0-5D0F9FC125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F5349F7-823A-4E10-9066-890E93E992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71D62BD8-0557-4BBC-9749-3272218B7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D8F73AD1-B1F6-4A8C-BE0E-7707F06F20C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85F49093-6A79-467C-A13E-1136E52B0EC4}"/>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CCF7BA97-686C-4DD3-8E90-63E7A56142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ABE62B7D-F1A9-407E-BA16-5EDEABFF90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CB83E94B-201F-4043-A7BD-482868583753}"/>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4414539C-0736-4C6D-A98D-B50A8E0D878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25FF9816-F97C-4ACE-B12A-9DB4B892D0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9A496F86-2FD4-48DD-BC2D-169CC5AD6C3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6" name="Gelijkbenige driehoek 35">
                <a:extLst>
                  <a:ext uri="{FF2B5EF4-FFF2-40B4-BE49-F238E27FC236}">
                    <a16:creationId xmlns:a16="http://schemas.microsoft.com/office/drawing/2014/main" id="{0BEB06AA-C983-4B3E-83D4-9B489C6557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005A0146-90D2-46E2-A840-6EF6984D1084}"/>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92E4104A-236E-40EF-AB87-D3B6BA34C71E}"/>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3" name="Rechthoek 32">
              <a:extLst>
                <a:ext uri="{FF2B5EF4-FFF2-40B4-BE49-F238E27FC236}">
                  <a16:creationId xmlns:a16="http://schemas.microsoft.com/office/drawing/2014/main" id="{4A951F93-F0E6-4312-AB93-27D3D82CB540}"/>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64313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grpSp>
        <p:nvGrpSpPr>
          <p:cNvPr id="36" name="- INSTRUCTIES">
            <a:extLst>
              <a:ext uri="{FF2B5EF4-FFF2-40B4-BE49-F238E27FC236}">
                <a16:creationId xmlns:a16="http://schemas.microsoft.com/office/drawing/2014/main" id="{1CC01303-0E9D-4AA8-B389-990EF37F82C3}"/>
              </a:ext>
            </a:extLst>
          </p:cNvPr>
          <p:cNvGrpSpPr/>
          <p:nvPr userDrawn="1"/>
        </p:nvGrpSpPr>
        <p:grpSpPr>
          <a:xfrm>
            <a:off x="12377595" y="-1"/>
            <a:ext cx="3693386" cy="6688475"/>
            <a:chOff x="-3786165" y="-1"/>
            <a:chExt cx="3693386" cy="6688475"/>
          </a:xfrm>
        </p:grpSpPr>
        <p:sp>
          <p:nvSpPr>
            <p:cNvPr id="37" name="Rechthoek 36">
              <a:extLst>
                <a:ext uri="{FF2B5EF4-FFF2-40B4-BE49-F238E27FC236}">
                  <a16:creationId xmlns:a16="http://schemas.microsoft.com/office/drawing/2014/main" id="{832E674D-0A14-4CF3-8255-A7D5EEE16AD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38" name="Ovaal 37">
              <a:extLst>
                <a:ext uri="{FF2B5EF4-FFF2-40B4-BE49-F238E27FC236}">
                  <a16:creationId xmlns:a16="http://schemas.microsoft.com/office/drawing/2014/main" id="{89A38DD3-6EC5-490C-A35A-C650B814821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9" name="Rechthoek 38">
              <a:extLst>
                <a:ext uri="{FF2B5EF4-FFF2-40B4-BE49-F238E27FC236}">
                  <a16:creationId xmlns:a16="http://schemas.microsoft.com/office/drawing/2014/main" id="{AC5ACE23-88C5-4260-9BF0-5339425F0BB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4A67F769-94B5-4051-887F-C22357711E9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1" name="Rechthoek 40">
              <a:extLst>
                <a:ext uri="{FF2B5EF4-FFF2-40B4-BE49-F238E27FC236}">
                  <a16:creationId xmlns:a16="http://schemas.microsoft.com/office/drawing/2014/main" id="{DD1C89D6-AE96-4BA6-BC68-329F7C811C4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D5680BAB-B5FC-400E-BCD5-B81AC41F630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3" name="Rechthoek 42">
              <a:extLst>
                <a:ext uri="{FF2B5EF4-FFF2-40B4-BE49-F238E27FC236}">
                  <a16:creationId xmlns:a16="http://schemas.microsoft.com/office/drawing/2014/main" id="{60FB0563-89C1-4691-8834-E836077893C5}"/>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4" name="Rechthoek 43">
              <a:extLst>
                <a:ext uri="{FF2B5EF4-FFF2-40B4-BE49-F238E27FC236}">
                  <a16:creationId xmlns:a16="http://schemas.microsoft.com/office/drawing/2014/main" id="{ABCEF6BC-38CE-4C23-9CDE-C3EB9E5FD238}"/>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EB7DB111-C018-45FF-AE9F-6D7A5BC010A4}"/>
                </a:ext>
              </a:extLst>
            </p:cNvPr>
            <p:cNvGrpSpPr/>
            <p:nvPr userDrawn="1"/>
          </p:nvGrpSpPr>
          <p:grpSpPr>
            <a:xfrm>
              <a:off x="-2485819" y="3479783"/>
              <a:ext cx="1222990" cy="563933"/>
              <a:chOff x="-2485819" y="3399207"/>
              <a:chExt cx="1222990" cy="563933"/>
            </a:xfrm>
          </p:grpSpPr>
          <p:sp>
            <p:nvSpPr>
              <p:cNvPr id="84" name="Rechthoek 83">
                <a:extLst>
                  <a:ext uri="{FF2B5EF4-FFF2-40B4-BE49-F238E27FC236}">
                    <a16:creationId xmlns:a16="http://schemas.microsoft.com/office/drawing/2014/main" id="{B1ADC5A8-C19E-44AB-BED6-4A0D1AE5C683}"/>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6343D60C-016C-43F7-A1B3-9BD3CA9F6A9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86" name="Groep 85">
                <a:extLst>
                  <a:ext uri="{FF2B5EF4-FFF2-40B4-BE49-F238E27FC236}">
                    <a16:creationId xmlns:a16="http://schemas.microsoft.com/office/drawing/2014/main" id="{34F2DB64-EF78-4FD5-B060-E4E7394407FC}"/>
                  </a:ext>
                </a:extLst>
              </p:cNvPr>
              <p:cNvGrpSpPr/>
              <p:nvPr userDrawn="1"/>
            </p:nvGrpSpPr>
            <p:grpSpPr>
              <a:xfrm>
                <a:off x="-2403869" y="3460544"/>
                <a:ext cx="155951" cy="131922"/>
                <a:chOff x="12968836" y="3354170"/>
                <a:chExt cx="404806" cy="342433"/>
              </a:xfrm>
            </p:grpSpPr>
            <p:sp>
              <p:nvSpPr>
                <p:cNvPr id="99" name="Rechthoek: afgeronde hoeken 98">
                  <a:extLst>
                    <a:ext uri="{FF2B5EF4-FFF2-40B4-BE49-F238E27FC236}">
                      <a16:creationId xmlns:a16="http://schemas.microsoft.com/office/drawing/2014/main" id="{F4FA6E2F-C123-49EA-97B2-D675288955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361ADFD5-B6AA-4869-A014-D4A96793C3B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493089E3-8BA8-4DF6-AAA9-3BEC446FAB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C15FCC47-734E-40B4-BBDB-9F5E422109F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A0CCD4D8-1743-4C1C-A5AC-9274E99F1A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B0EFECE4-4759-4FAC-AC87-2EC5074773E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566EEA08-D619-4C64-B05B-1CF866AF034F}"/>
                  </a:ext>
                </a:extLst>
              </p:cNvPr>
              <p:cNvGrpSpPr/>
              <p:nvPr userDrawn="1"/>
            </p:nvGrpSpPr>
            <p:grpSpPr>
              <a:xfrm>
                <a:off x="-2423424" y="3690208"/>
                <a:ext cx="166739" cy="218963"/>
                <a:chOff x="12940828" y="3950597"/>
                <a:chExt cx="432813" cy="568367"/>
              </a:xfrm>
            </p:grpSpPr>
            <p:grpSp>
              <p:nvGrpSpPr>
                <p:cNvPr id="91" name="Groep 90">
                  <a:extLst>
                    <a:ext uri="{FF2B5EF4-FFF2-40B4-BE49-F238E27FC236}">
                      <a16:creationId xmlns:a16="http://schemas.microsoft.com/office/drawing/2014/main" id="{41ADD014-823E-463C-B471-7365BA659B82}"/>
                    </a:ext>
                  </a:extLst>
                </p:cNvPr>
                <p:cNvGrpSpPr/>
                <p:nvPr userDrawn="1"/>
              </p:nvGrpSpPr>
              <p:grpSpPr>
                <a:xfrm>
                  <a:off x="13000382" y="4006891"/>
                  <a:ext cx="373259" cy="315747"/>
                  <a:chOff x="12968836" y="3354170"/>
                  <a:chExt cx="404806" cy="342433"/>
                </a:xfrm>
              </p:grpSpPr>
              <p:sp>
                <p:nvSpPr>
                  <p:cNvPr id="93" name="Rechthoek: afgeronde hoeken 92">
                    <a:extLst>
                      <a:ext uri="{FF2B5EF4-FFF2-40B4-BE49-F238E27FC236}">
                        <a16:creationId xmlns:a16="http://schemas.microsoft.com/office/drawing/2014/main" id="{62EF232B-30D2-4326-BC16-BE41D45EDA1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8B1EE702-9EA0-4669-A5F9-ADE98FE198B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4055B352-D223-40CD-8B79-4BC6BDACFE1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EDADC25D-4FF8-446B-8DD1-AE5EB30AEFB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DF150DA-C3F7-4E8A-A497-7D3198F6D1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4C9B8892-0289-4B83-A300-1D4C493B44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2" name="Boog 91">
                  <a:extLst>
                    <a:ext uri="{FF2B5EF4-FFF2-40B4-BE49-F238E27FC236}">
                      <a16:creationId xmlns:a16="http://schemas.microsoft.com/office/drawing/2014/main" id="{B0DB0F8C-96C9-4D01-ABA8-2DF6509705E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88" name="Tekstvak 87">
                <a:extLst>
                  <a:ext uri="{FF2B5EF4-FFF2-40B4-BE49-F238E27FC236}">
                    <a16:creationId xmlns:a16="http://schemas.microsoft.com/office/drawing/2014/main" id="{21D9CBAF-716F-4B30-8DC8-2558C112E8D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89" name="Tekstvak 88">
                <a:extLst>
                  <a:ext uri="{FF2B5EF4-FFF2-40B4-BE49-F238E27FC236}">
                    <a16:creationId xmlns:a16="http://schemas.microsoft.com/office/drawing/2014/main" id="{42ED5F1B-B09E-4BAE-AD5D-170B1F8BAA2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0" name="Vrije vorm: vorm 89">
                <a:extLst>
                  <a:ext uri="{FF2B5EF4-FFF2-40B4-BE49-F238E27FC236}">
                    <a16:creationId xmlns:a16="http://schemas.microsoft.com/office/drawing/2014/main" id="{3BD3F317-599D-4105-89CA-A36DBAB6BD7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C1A472FE-D2D6-450A-840C-651E498FFFE5}"/>
                </a:ext>
              </a:extLst>
            </p:cNvPr>
            <p:cNvGrpSpPr/>
            <p:nvPr userDrawn="1"/>
          </p:nvGrpSpPr>
          <p:grpSpPr>
            <a:xfrm>
              <a:off x="-3786165" y="5728778"/>
              <a:ext cx="3693386" cy="959696"/>
              <a:chOff x="-3786437" y="6163468"/>
              <a:chExt cx="3693386" cy="959696"/>
            </a:xfrm>
          </p:grpSpPr>
          <p:sp>
            <p:nvSpPr>
              <p:cNvPr id="74" name="Rechthoek 73">
                <a:extLst>
                  <a:ext uri="{FF2B5EF4-FFF2-40B4-BE49-F238E27FC236}">
                    <a16:creationId xmlns:a16="http://schemas.microsoft.com/office/drawing/2014/main" id="{172C39D2-82F6-4F63-9CFE-111C6C63E8B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5" name="ICOON_info">
                <a:extLst>
                  <a:ext uri="{FF2B5EF4-FFF2-40B4-BE49-F238E27FC236}">
                    <a16:creationId xmlns:a16="http://schemas.microsoft.com/office/drawing/2014/main" id="{4D87BEAF-38A3-4156-BD9A-3AA4715FA307}"/>
                  </a:ext>
                </a:extLst>
              </p:cNvPr>
              <p:cNvGrpSpPr/>
              <p:nvPr userDrawn="1"/>
            </p:nvGrpSpPr>
            <p:grpSpPr>
              <a:xfrm>
                <a:off x="-376736" y="6163468"/>
                <a:ext cx="283685" cy="283685"/>
                <a:chOff x="-510741" y="5913713"/>
                <a:chExt cx="267555" cy="267555"/>
              </a:xfrm>
            </p:grpSpPr>
            <p:sp>
              <p:nvSpPr>
                <p:cNvPr id="82" name="Ovaal 81">
                  <a:extLst>
                    <a:ext uri="{FF2B5EF4-FFF2-40B4-BE49-F238E27FC236}">
                      <a16:creationId xmlns:a16="http://schemas.microsoft.com/office/drawing/2014/main" id="{38B4AE54-B0CD-46A4-8533-9B92BA7B9F1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348F3C8B-B67F-473A-8259-2BFBBB2EF7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76" name="Groep 75">
                <a:extLst>
                  <a:ext uri="{FF2B5EF4-FFF2-40B4-BE49-F238E27FC236}">
                    <a16:creationId xmlns:a16="http://schemas.microsoft.com/office/drawing/2014/main" id="{28830F1C-710A-42AE-A69A-03FC1BBF9359}"/>
                  </a:ext>
                </a:extLst>
              </p:cNvPr>
              <p:cNvGrpSpPr/>
              <p:nvPr userDrawn="1"/>
            </p:nvGrpSpPr>
            <p:grpSpPr>
              <a:xfrm>
                <a:off x="-938434" y="6420818"/>
                <a:ext cx="627798" cy="576693"/>
                <a:chOff x="-938434" y="4570310"/>
                <a:chExt cx="627798" cy="576693"/>
              </a:xfrm>
            </p:grpSpPr>
            <p:grpSp>
              <p:nvGrpSpPr>
                <p:cNvPr id="77" name="Inspireren">
                  <a:extLst>
                    <a:ext uri="{FF2B5EF4-FFF2-40B4-BE49-F238E27FC236}">
                      <a16:creationId xmlns:a16="http://schemas.microsoft.com/office/drawing/2014/main" id="{7FDCB99F-4C45-4B7F-99C4-8DE1DD34C21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9" name="Freeform 12">
                    <a:extLst>
                      <a:ext uri="{FF2B5EF4-FFF2-40B4-BE49-F238E27FC236}">
                        <a16:creationId xmlns:a16="http://schemas.microsoft.com/office/drawing/2014/main" id="{87D8F7FE-1C06-4FA6-97C3-D2066E377AE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0" name="Freeform 13">
                    <a:extLst>
                      <a:ext uri="{FF2B5EF4-FFF2-40B4-BE49-F238E27FC236}">
                        <a16:creationId xmlns:a16="http://schemas.microsoft.com/office/drawing/2014/main" id="{E72DE39B-F259-4687-865B-C9BBD616134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1" name="Freeform 14">
                    <a:extLst>
                      <a:ext uri="{FF2B5EF4-FFF2-40B4-BE49-F238E27FC236}">
                        <a16:creationId xmlns:a16="http://schemas.microsoft.com/office/drawing/2014/main" id="{820AB768-713A-475A-9AA2-39D66AEF13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78" name="Tekstvak 77">
                  <a:extLst>
                    <a:ext uri="{FF2B5EF4-FFF2-40B4-BE49-F238E27FC236}">
                      <a16:creationId xmlns:a16="http://schemas.microsoft.com/office/drawing/2014/main" id="{E900DE46-BE66-4F4A-A817-1C1980AFD3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47" name="Groep 46">
              <a:extLst>
                <a:ext uri="{FF2B5EF4-FFF2-40B4-BE49-F238E27FC236}">
                  <a16:creationId xmlns:a16="http://schemas.microsoft.com/office/drawing/2014/main" id="{F3C60FF1-9260-4FB9-ACDD-7AD150BAED5A}"/>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6D196676-564F-4D26-B483-BFC186CDC2EC}"/>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2B74920F-3768-4630-B859-47CF46B2977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71" name="Groep 70">
                  <a:extLst>
                    <a:ext uri="{FF2B5EF4-FFF2-40B4-BE49-F238E27FC236}">
                      <a16:creationId xmlns:a16="http://schemas.microsoft.com/office/drawing/2014/main" id="{7A203C43-51EC-4A38-A255-845BC3D907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3CEBC97B-B127-43D6-8AA0-516493C61566}"/>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73" name="Vrije vorm: vorm 72">
                    <a:extLst>
                      <a:ext uri="{FF2B5EF4-FFF2-40B4-BE49-F238E27FC236}">
                        <a16:creationId xmlns:a16="http://schemas.microsoft.com/office/drawing/2014/main" id="{5F4421AF-92DA-441C-851F-6102872553E8}"/>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69" name="Tekstvak 68">
                <a:extLst>
                  <a:ext uri="{FF2B5EF4-FFF2-40B4-BE49-F238E27FC236}">
                    <a16:creationId xmlns:a16="http://schemas.microsoft.com/office/drawing/2014/main" id="{0C68C644-75C3-4161-97EB-3A6EDDB62D44}"/>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48" name="Groep 47">
              <a:extLst>
                <a:ext uri="{FF2B5EF4-FFF2-40B4-BE49-F238E27FC236}">
                  <a16:creationId xmlns:a16="http://schemas.microsoft.com/office/drawing/2014/main" id="{872FA935-2FA8-4B4D-8593-80504CC512D3}"/>
                </a:ext>
              </a:extLst>
            </p:cNvPr>
            <p:cNvGrpSpPr/>
            <p:nvPr userDrawn="1"/>
          </p:nvGrpSpPr>
          <p:grpSpPr>
            <a:xfrm>
              <a:off x="-3354295" y="5166361"/>
              <a:ext cx="514284" cy="506545"/>
              <a:chOff x="12617641" y="3403239"/>
              <a:chExt cx="752963" cy="741634"/>
            </a:xfrm>
          </p:grpSpPr>
          <p:grpSp>
            <p:nvGrpSpPr>
              <p:cNvPr id="52" name="Groep 51">
                <a:extLst>
                  <a:ext uri="{FF2B5EF4-FFF2-40B4-BE49-F238E27FC236}">
                    <a16:creationId xmlns:a16="http://schemas.microsoft.com/office/drawing/2014/main" id="{BA6FA441-CD48-431C-A71B-7A973EEF96B5}"/>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7D75281F-4175-4F4F-ABCF-6AE797914766}"/>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4289DE57-FD69-46B0-A71D-FEE5815DC570}"/>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6B15141C-333E-4CF8-9AA7-2AA838A81C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AFC1B3B-7C7D-4D42-AFE2-2332646CAA9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06DDEEBC-06A7-4262-B555-DB2BF5358D1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19707223-4DB6-45ED-A0CB-5C72E31C5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413B5763-E2FE-44F7-AB33-17BF1D118C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32D647BF-9C02-414B-A011-79CA3D1934F3}"/>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B8FB3CEC-6E28-4EC1-BA3B-C223871B16D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7FD5E694-C209-4F87-90D5-FF77B2E09F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BA1D5F69-C2D4-4376-A1AE-5E9A140EBF44}"/>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A0273E88-A727-4CA9-A39B-83764236328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0CFB9883-D8A3-4CD5-AF96-E1C3152EF01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932E25F3-C595-4817-9FB2-61785CC7F03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C10F4A31-B1FB-4738-A870-43C53F5CC4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9" name="Ovaal 48">
              <a:extLst>
                <a:ext uri="{FF2B5EF4-FFF2-40B4-BE49-F238E27FC236}">
                  <a16:creationId xmlns:a16="http://schemas.microsoft.com/office/drawing/2014/main" id="{C436F469-D5C4-43F0-B69A-0AA148FE6A8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0" name="Rechthoek 49">
              <a:extLst>
                <a:ext uri="{FF2B5EF4-FFF2-40B4-BE49-F238E27FC236}">
                  <a16:creationId xmlns:a16="http://schemas.microsoft.com/office/drawing/2014/main" id="{F22607F7-D4DC-4C24-B780-FA0B3E54EF2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Rechthoek 50">
              <a:extLst>
                <a:ext uri="{FF2B5EF4-FFF2-40B4-BE49-F238E27FC236}">
                  <a16:creationId xmlns:a16="http://schemas.microsoft.com/office/drawing/2014/main" id="{20BD3D6B-5C80-4BCE-BD27-51A6A67FC27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421977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grpSp>
        <p:nvGrpSpPr>
          <p:cNvPr id="39" name="- INSTRUCTIES">
            <a:extLst>
              <a:ext uri="{FF2B5EF4-FFF2-40B4-BE49-F238E27FC236}">
                <a16:creationId xmlns:a16="http://schemas.microsoft.com/office/drawing/2014/main" id="{ACE7047B-B8C2-4134-B61A-C5F6D5CD40BB}"/>
              </a:ext>
            </a:extLst>
          </p:cNvPr>
          <p:cNvGrpSpPr/>
          <p:nvPr userDrawn="1"/>
        </p:nvGrpSpPr>
        <p:grpSpPr>
          <a:xfrm>
            <a:off x="12377595" y="-1"/>
            <a:ext cx="3693386" cy="6688475"/>
            <a:chOff x="-3786165" y="-1"/>
            <a:chExt cx="3693386" cy="6688475"/>
          </a:xfrm>
        </p:grpSpPr>
        <p:sp>
          <p:nvSpPr>
            <p:cNvPr id="40" name="Rechthoek 39">
              <a:extLst>
                <a:ext uri="{FF2B5EF4-FFF2-40B4-BE49-F238E27FC236}">
                  <a16:creationId xmlns:a16="http://schemas.microsoft.com/office/drawing/2014/main" id="{0937CC3C-4502-4F1E-A885-99760AD3D4B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41" name="Ovaal 40">
              <a:extLst>
                <a:ext uri="{FF2B5EF4-FFF2-40B4-BE49-F238E27FC236}">
                  <a16:creationId xmlns:a16="http://schemas.microsoft.com/office/drawing/2014/main" id="{FF68667E-6C4E-40C6-944E-947C749CCEE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2" name="Rechthoek 41">
              <a:extLst>
                <a:ext uri="{FF2B5EF4-FFF2-40B4-BE49-F238E27FC236}">
                  <a16:creationId xmlns:a16="http://schemas.microsoft.com/office/drawing/2014/main" id="{3ED92EA3-26C1-4305-8A14-E00CE0D3865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695ED50-ABCF-43DA-ADDA-027D5C2D4742}"/>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89043F0-6986-4959-8113-08987341801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Ovaal 44">
              <a:extLst>
                <a:ext uri="{FF2B5EF4-FFF2-40B4-BE49-F238E27FC236}">
                  <a16:creationId xmlns:a16="http://schemas.microsoft.com/office/drawing/2014/main" id="{1C4D500C-5D80-48ED-91E5-3BD8F1455DA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6" name="Rechthoek 45">
              <a:extLst>
                <a:ext uri="{FF2B5EF4-FFF2-40B4-BE49-F238E27FC236}">
                  <a16:creationId xmlns:a16="http://schemas.microsoft.com/office/drawing/2014/main" id="{F51C3F87-502D-4931-A138-FBD4709550D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47" name="Rechthoek 46">
              <a:extLst>
                <a:ext uri="{FF2B5EF4-FFF2-40B4-BE49-F238E27FC236}">
                  <a16:creationId xmlns:a16="http://schemas.microsoft.com/office/drawing/2014/main" id="{050EE438-671B-4AEF-8518-3EF023C25A5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B38C1C3-0498-4EAC-B687-F706AC2E0DB7}"/>
                </a:ext>
              </a:extLst>
            </p:cNvPr>
            <p:cNvGrpSpPr/>
            <p:nvPr userDrawn="1"/>
          </p:nvGrpSpPr>
          <p:grpSpPr>
            <a:xfrm>
              <a:off x="-2485819" y="3479783"/>
              <a:ext cx="1222990" cy="563933"/>
              <a:chOff x="-2485819" y="3399207"/>
              <a:chExt cx="1222990" cy="563933"/>
            </a:xfrm>
          </p:grpSpPr>
          <p:sp>
            <p:nvSpPr>
              <p:cNvPr id="87" name="Rechthoek 86">
                <a:extLst>
                  <a:ext uri="{FF2B5EF4-FFF2-40B4-BE49-F238E27FC236}">
                    <a16:creationId xmlns:a16="http://schemas.microsoft.com/office/drawing/2014/main" id="{5CCF5A78-9C37-4312-A008-93BAA49ED81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38D30581-758C-4177-BBA7-09759A3E406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89" name="Groep 88">
                <a:extLst>
                  <a:ext uri="{FF2B5EF4-FFF2-40B4-BE49-F238E27FC236}">
                    <a16:creationId xmlns:a16="http://schemas.microsoft.com/office/drawing/2014/main" id="{4423C8F4-6025-4F1B-B9F6-06009A62C8A5}"/>
                  </a:ext>
                </a:extLst>
              </p:cNvPr>
              <p:cNvGrpSpPr/>
              <p:nvPr userDrawn="1"/>
            </p:nvGrpSpPr>
            <p:grpSpPr>
              <a:xfrm>
                <a:off x="-2403869" y="3460544"/>
                <a:ext cx="155951" cy="131922"/>
                <a:chOff x="12968836" y="3354170"/>
                <a:chExt cx="404806" cy="342433"/>
              </a:xfrm>
            </p:grpSpPr>
            <p:sp>
              <p:nvSpPr>
                <p:cNvPr id="102" name="Rechthoek: afgeronde hoeken 101">
                  <a:extLst>
                    <a:ext uri="{FF2B5EF4-FFF2-40B4-BE49-F238E27FC236}">
                      <a16:creationId xmlns:a16="http://schemas.microsoft.com/office/drawing/2014/main" id="{0D3FCE3E-000D-4225-85B0-DCF78E70BE8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D7CB4A98-4720-4F18-85F8-CB95E6BEF0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E4897F12-3102-4489-8977-C755C3256FD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35B845D6-44B8-49B5-847A-9BC64385B36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5C9F5145-25D6-4D3A-8E1D-1E1570F8C89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E2B8FC7C-A772-4738-AEC8-3B4B8D8D38C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0" name="Groep 89">
                <a:extLst>
                  <a:ext uri="{FF2B5EF4-FFF2-40B4-BE49-F238E27FC236}">
                    <a16:creationId xmlns:a16="http://schemas.microsoft.com/office/drawing/2014/main" id="{6DAD5474-BDE3-4586-9207-FE8B3D271F7D}"/>
                  </a:ext>
                </a:extLst>
              </p:cNvPr>
              <p:cNvGrpSpPr/>
              <p:nvPr userDrawn="1"/>
            </p:nvGrpSpPr>
            <p:grpSpPr>
              <a:xfrm>
                <a:off x="-2423424" y="3690208"/>
                <a:ext cx="166739" cy="218963"/>
                <a:chOff x="12940828" y="3950597"/>
                <a:chExt cx="432813" cy="568367"/>
              </a:xfrm>
            </p:grpSpPr>
            <p:grpSp>
              <p:nvGrpSpPr>
                <p:cNvPr id="94" name="Groep 93">
                  <a:extLst>
                    <a:ext uri="{FF2B5EF4-FFF2-40B4-BE49-F238E27FC236}">
                      <a16:creationId xmlns:a16="http://schemas.microsoft.com/office/drawing/2014/main" id="{6026F0FD-00A7-40EF-9941-922D130EB146}"/>
                    </a:ext>
                  </a:extLst>
                </p:cNvPr>
                <p:cNvGrpSpPr/>
                <p:nvPr userDrawn="1"/>
              </p:nvGrpSpPr>
              <p:grpSpPr>
                <a:xfrm>
                  <a:off x="13000382" y="4006891"/>
                  <a:ext cx="373259" cy="315747"/>
                  <a:chOff x="12968836" y="3354170"/>
                  <a:chExt cx="404806" cy="342433"/>
                </a:xfrm>
              </p:grpSpPr>
              <p:sp>
                <p:nvSpPr>
                  <p:cNvPr id="96" name="Rechthoek: afgeronde hoeken 95">
                    <a:extLst>
                      <a:ext uri="{FF2B5EF4-FFF2-40B4-BE49-F238E27FC236}">
                        <a16:creationId xmlns:a16="http://schemas.microsoft.com/office/drawing/2014/main" id="{1BB5B233-025E-4019-80A6-D3B9203BFCD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592479AA-8B11-4DA5-BC96-09648FD37F3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6A43B1B2-2ACF-42DF-85F6-A949779C125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40464825-615C-44A0-B912-13819B8C4BB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25896045-CE9C-49D3-ACBE-E16AA31682A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719EA40E-BF0B-4052-A85B-49C6E410D4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5" name="Boog 94">
                  <a:extLst>
                    <a:ext uri="{FF2B5EF4-FFF2-40B4-BE49-F238E27FC236}">
                      <a16:creationId xmlns:a16="http://schemas.microsoft.com/office/drawing/2014/main" id="{5A8F1987-AEF2-498D-88E4-A092C3DA36A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91" name="Tekstvak 90">
                <a:extLst>
                  <a:ext uri="{FF2B5EF4-FFF2-40B4-BE49-F238E27FC236}">
                    <a16:creationId xmlns:a16="http://schemas.microsoft.com/office/drawing/2014/main" id="{BB6FAF77-647B-495D-B5A2-941D35277A3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92" name="Tekstvak 91">
                <a:extLst>
                  <a:ext uri="{FF2B5EF4-FFF2-40B4-BE49-F238E27FC236}">
                    <a16:creationId xmlns:a16="http://schemas.microsoft.com/office/drawing/2014/main" id="{84C46497-1C69-4F99-86E9-69554A7FF62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93" name="Vrije vorm: vorm 92">
                <a:extLst>
                  <a:ext uri="{FF2B5EF4-FFF2-40B4-BE49-F238E27FC236}">
                    <a16:creationId xmlns:a16="http://schemas.microsoft.com/office/drawing/2014/main" id="{02E92041-4302-47B0-B7A1-95A880740FC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F94BC15D-A587-4597-85EC-95A67565714C}"/>
                </a:ext>
              </a:extLst>
            </p:cNvPr>
            <p:cNvGrpSpPr/>
            <p:nvPr userDrawn="1"/>
          </p:nvGrpSpPr>
          <p:grpSpPr>
            <a:xfrm>
              <a:off x="-3786165" y="5728778"/>
              <a:ext cx="3693386" cy="959696"/>
              <a:chOff x="-3786437" y="6163468"/>
              <a:chExt cx="3693386" cy="959696"/>
            </a:xfrm>
          </p:grpSpPr>
          <p:sp>
            <p:nvSpPr>
              <p:cNvPr id="77" name="Rechthoek 76">
                <a:extLst>
                  <a:ext uri="{FF2B5EF4-FFF2-40B4-BE49-F238E27FC236}">
                    <a16:creationId xmlns:a16="http://schemas.microsoft.com/office/drawing/2014/main" id="{EE1E9BD1-4D02-41D4-B060-FBFBD73DDF7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78" name="ICOON_info">
                <a:extLst>
                  <a:ext uri="{FF2B5EF4-FFF2-40B4-BE49-F238E27FC236}">
                    <a16:creationId xmlns:a16="http://schemas.microsoft.com/office/drawing/2014/main" id="{7C72548D-900C-467E-8A26-8D92F6B63315}"/>
                  </a:ext>
                </a:extLst>
              </p:cNvPr>
              <p:cNvGrpSpPr/>
              <p:nvPr userDrawn="1"/>
            </p:nvGrpSpPr>
            <p:grpSpPr>
              <a:xfrm>
                <a:off x="-376736" y="6163468"/>
                <a:ext cx="283685" cy="283685"/>
                <a:chOff x="-510741" y="5913713"/>
                <a:chExt cx="267555" cy="267555"/>
              </a:xfrm>
            </p:grpSpPr>
            <p:sp>
              <p:nvSpPr>
                <p:cNvPr id="85" name="Ovaal 84">
                  <a:extLst>
                    <a:ext uri="{FF2B5EF4-FFF2-40B4-BE49-F238E27FC236}">
                      <a16:creationId xmlns:a16="http://schemas.microsoft.com/office/drawing/2014/main" id="{8A9B534C-6E70-4424-8491-9B9B790A72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6" name="Graphic 163" descr="Informatie">
                  <a:extLst>
                    <a:ext uri="{FF2B5EF4-FFF2-40B4-BE49-F238E27FC236}">
                      <a16:creationId xmlns:a16="http://schemas.microsoft.com/office/drawing/2014/main" id="{38085F58-B7FF-4156-AC8D-88F65C5F955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79" name="Groep 78">
                <a:extLst>
                  <a:ext uri="{FF2B5EF4-FFF2-40B4-BE49-F238E27FC236}">
                    <a16:creationId xmlns:a16="http://schemas.microsoft.com/office/drawing/2014/main" id="{252908AC-C3FD-4513-B0F8-05EAF494EB9B}"/>
                  </a:ext>
                </a:extLst>
              </p:cNvPr>
              <p:cNvGrpSpPr/>
              <p:nvPr userDrawn="1"/>
            </p:nvGrpSpPr>
            <p:grpSpPr>
              <a:xfrm>
                <a:off x="-938434" y="6420818"/>
                <a:ext cx="627798" cy="576693"/>
                <a:chOff x="-938434" y="4570310"/>
                <a:chExt cx="627798" cy="576693"/>
              </a:xfrm>
            </p:grpSpPr>
            <p:grpSp>
              <p:nvGrpSpPr>
                <p:cNvPr id="80" name="Inspireren">
                  <a:extLst>
                    <a:ext uri="{FF2B5EF4-FFF2-40B4-BE49-F238E27FC236}">
                      <a16:creationId xmlns:a16="http://schemas.microsoft.com/office/drawing/2014/main" id="{F60C2BF0-645C-43E0-926A-DEC8E4ED176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2" name="Freeform 12">
                    <a:extLst>
                      <a:ext uri="{FF2B5EF4-FFF2-40B4-BE49-F238E27FC236}">
                        <a16:creationId xmlns:a16="http://schemas.microsoft.com/office/drawing/2014/main" id="{E71B0FD6-66BC-4FEF-9889-7322F856CE2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3" name="Freeform 13">
                    <a:extLst>
                      <a:ext uri="{FF2B5EF4-FFF2-40B4-BE49-F238E27FC236}">
                        <a16:creationId xmlns:a16="http://schemas.microsoft.com/office/drawing/2014/main" id="{1683826F-33A7-4D07-8040-593DF5FD915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4" name="Freeform 14">
                    <a:extLst>
                      <a:ext uri="{FF2B5EF4-FFF2-40B4-BE49-F238E27FC236}">
                        <a16:creationId xmlns:a16="http://schemas.microsoft.com/office/drawing/2014/main" id="{9A0D7995-6EBE-4A50-8463-FAF83909025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1" name="Tekstvak 80">
                  <a:extLst>
                    <a:ext uri="{FF2B5EF4-FFF2-40B4-BE49-F238E27FC236}">
                      <a16:creationId xmlns:a16="http://schemas.microsoft.com/office/drawing/2014/main" id="{C613CCBB-C9EC-4E75-A74D-008F2431FF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50" name="Groep 49">
              <a:extLst>
                <a:ext uri="{FF2B5EF4-FFF2-40B4-BE49-F238E27FC236}">
                  <a16:creationId xmlns:a16="http://schemas.microsoft.com/office/drawing/2014/main" id="{D7F06653-B1DE-4361-A1D6-37964E0A0A56}"/>
                </a:ext>
              </a:extLst>
            </p:cNvPr>
            <p:cNvGrpSpPr/>
            <p:nvPr userDrawn="1"/>
          </p:nvGrpSpPr>
          <p:grpSpPr>
            <a:xfrm>
              <a:off x="-3367447" y="1226982"/>
              <a:ext cx="791775" cy="406485"/>
              <a:chOff x="-3565087" y="1409294"/>
              <a:chExt cx="627469" cy="322133"/>
            </a:xfrm>
          </p:grpSpPr>
          <p:grpSp>
            <p:nvGrpSpPr>
              <p:cNvPr id="71" name="Groep 70">
                <a:extLst>
                  <a:ext uri="{FF2B5EF4-FFF2-40B4-BE49-F238E27FC236}">
                    <a16:creationId xmlns:a16="http://schemas.microsoft.com/office/drawing/2014/main" id="{32422239-7B0E-40C8-A592-14FF733A9FD1}"/>
                  </a:ext>
                </a:extLst>
              </p:cNvPr>
              <p:cNvGrpSpPr/>
              <p:nvPr userDrawn="1"/>
            </p:nvGrpSpPr>
            <p:grpSpPr>
              <a:xfrm>
                <a:off x="-3364916" y="1409294"/>
                <a:ext cx="225195" cy="195499"/>
                <a:chOff x="10307162" y="1361199"/>
                <a:chExt cx="2200275" cy="1914525"/>
              </a:xfrm>
            </p:grpSpPr>
            <p:sp>
              <p:nvSpPr>
                <p:cNvPr id="73" name="Vrije vorm: vorm 72">
                  <a:extLst>
                    <a:ext uri="{FF2B5EF4-FFF2-40B4-BE49-F238E27FC236}">
                      <a16:creationId xmlns:a16="http://schemas.microsoft.com/office/drawing/2014/main" id="{AB512A42-7D5F-46BE-91D9-546E19974DF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74" name="Groep 73">
                  <a:extLst>
                    <a:ext uri="{FF2B5EF4-FFF2-40B4-BE49-F238E27FC236}">
                      <a16:creationId xmlns:a16="http://schemas.microsoft.com/office/drawing/2014/main" id="{F7F7F6C8-B391-433D-924F-BE8C5BEA17E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5" name="Vrije vorm: vorm 74">
                    <a:extLst>
                      <a:ext uri="{FF2B5EF4-FFF2-40B4-BE49-F238E27FC236}">
                        <a16:creationId xmlns:a16="http://schemas.microsoft.com/office/drawing/2014/main" id="{82E476F7-AE8F-4DDD-BF0B-81BA668C0200}"/>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76" name="Vrije vorm: vorm 75">
                    <a:extLst>
                      <a:ext uri="{FF2B5EF4-FFF2-40B4-BE49-F238E27FC236}">
                        <a16:creationId xmlns:a16="http://schemas.microsoft.com/office/drawing/2014/main" id="{5DC284B6-9A21-4213-BA1B-84ECA760F076}"/>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72" name="Tekstvak 71">
                <a:extLst>
                  <a:ext uri="{FF2B5EF4-FFF2-40B4-BE49-F238E27FC236}">
                    <a16:creationId xmlns:a16="http://schemas.microsoft.com/office/drawing/2014/main" id="{BC4BD3A6-E2B4-49C0-BBAE-1FBB60B96BB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51" name="Groep 50">
              <a:extLst>
                <a:ext uri="{FF2B5EF4-FFF2-40B4-BE49-F238E27FC236}">
                  <a16:creationId xmlns:a16="http://schemas.microsoft.com/office/drawing/2014/main" id="{B5FE5E83-8D95-4FC3-960F-4D1603C2E4B6}"/>
                </a:ext>
              </a:extLst>
            </p:cNvPr>
            <p:cNvGrpSpPr/>
            <p:nvPr userDrawn="1"/>
          </p:nvGrpSpPr>
          <p:grpSpPr>
            <a:xfrm>
              <a:off x="-3354295" y="5166361"/>
              <a:ext cx="514284" cy="506545"/>
              <a:chOff x="12617641" y="3403239"/>
              <a:chExt cx="752963" cy="741634"/>
            </a:xfrm>
          </p:grpSpPr>
          <p:grpSp>
            <p:nvGrpSpPr>
              <p:cNvPr id="55" name="Groep 54">
                <a:extLst>
                  <a:ext uri="{FF2B5EF4-FFF2-40B4-BE49-F238E27FC236}">
                    <a16:creationId xmlns:a16="http://schemas.microsoft.com/office/drawing/2014/main" id="{B91246C4-74B9-4B6C-B1D9-B1E3DA0B7469}"/>
                  </a:ext>
                </a:extLst>
              </p:cNvPr>
              <p:cNvGrpSpPr/>
              <p:nvPr userDrawn="1"/>
            </p:nvGrpSpPr>
            <p:grpSpPr>
              <a:xfrm>
                <a:off x="12771530" y="3403239"/>
                <a:ext cx="467176" cy="448491"/>
                <a:chOff x="12782157" y="3403239"/>
                <a:chExt cx="467176" cy="448491"/>
              </a:xfrm>
            </p:grpSpPr>
            <p:grpSp>
              <p:nvGrpSpPr>
                <p:cNvPr id="58" name="Groep 57">
                  <a:extLst>
                    <a:ext uri="{FF2B5EF4-FFF2-40B4-BE49-F238E27FC236}">
                      <a16:creationId xmlns:a16="http://schemas.microsoft.com/office/drawing/2014/main" id="{673898D7-B679-4058-8299-8BD5AD93E1B9}"/>
                    </a:ext>
                  </a:extLst>
                </p:cNvPr>
                <p:cNvGrpSpPr/>
                <p:nvPr userDrawn="1"/>
              </p:nvGrpSpPr>
              <p:grpSpPr>
                <a:xfrm>
                  <a:off x="12782157" y="3403239"/>
                  <a:ext cx="412976" cy="396132"/>
                  <a:chOff x="13554906" y="3320109"/>
                  <a:chExt cx="443917" cy="425811"/>
                </a:xfrm>
              </p:grpSpPr>
              <p:grpSp>
                <p:nvGrpSpPr>
                  <p:cNvPr id="65" name="Groep 64">
                    <a:extLst>
                      <a:ext uri="{FF2B5EF4-FFF2-40B4-BE49-F238E27FC236}">
                        <a16:creationId xmlns:a16="http://schemas.microsoft.com/office/drawing/2014/main" id="{2613EA6F-237C-4945-B2B8-C4066DFA6A5A}"/>
                      </a:ext>
                    </a:extLst>
                  </p:cNvPr>
                  <p:cNvGrpSpPr/>
                  <p:nvPr userDrawn="1"/>
                </p:nvGrpSpPr>
                <p:grpSpPr>
                  <a:xfrm>
                    <a:off x="13554906" y="3320109"/>
                    <a:ext cx="443917" cy="425811"/>
                    <a:chOff x="12909684" y="1276143"/>
                    <a:chExt cx="443917" cy="425811"/>
                  </a:xfrm>
                </p:grpSpPr>
                <p:sp>
                  <p:nvSpPr>
                    <p:cNvPr id="68" name="Rechthoek 67">
                      <a:extLst>
                        <a:ext uri="{FF2B5EF4-FFF2-40B4-BE49-F238E27FC236}">
                          <a16:creationId xmlns:a16="http://schemas.microsoft.com/office/drawing/2014/main" id="{E680D231-0F93-43B9-9929-5324E1A4A1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240BCAB1-6783-4D2C-95A5-F4FBF8A28F7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57B42094-69AC-4847-9E65-2D6A7ED2A7C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53C0DCFF-BB85-4E6A-A093-75B219150F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7" name="Afbeelding 66">
                    <a:extLst>
                      <a:ext uri="{FF2B5EF4-FFF2-40B4-BE49-F238E27FC236}">
                        <a16:creationId xmlns:a16="http://schemas.microsoft.com/office/drawing/2014/main" id="{AAD29866-394B-474F-93E6-D15D6C58CD5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9" name="Groep 58">
                  <a:extLst>
                    <a:ext uri="{FF2B5EF4-FFF2-40B4-BE49-F238E27FC236}">
                      <a16:creationId xmlns:a16="http://schemas.microsoft.com/office/drawing/2014/main" id="{3B7D8D26-36ED-4959-97FD-E0FD69B477F8}"/>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64387A0F-34A7-40BC-87CE-DF9BFBA02CE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CC5106CA-B829-4B58-BD36-E5D30136AC6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0C933A4-15C4-44EE-9564-A0C3DE9279FC}"/>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AAEC37B4-427B-405C-BABF-D78BA7194A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1312550-4E05-4C30-82A8-9F58CDF4EA0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69682000-9846-4FD9-B968-AEBF2A768E8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C2141672-2B37-47E4-BC56-6AB0FCCE205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52" name="Ovaal 51">
              <a:extLst>
                <a:ext uri="{FF2B5EF4-FFF2-40B4-BE49-F238E27FC236}">
                  <a16:creationId xmlns:a16="http://schemas.microsoft.com/office/drawing/2014/main" id="{C2F3330E-5D62-4473-8670-67F4023ABEA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3" name="Rechthoek 52">
              <a:extLst>
                <a:ext uri="{FF2B5EF4-FFF2-40B4-BE49-F238E27FC236}">
                  <a16:creationId xmlns:a16="http://schemas.microsoft.com/office/drawing/2014/main" id="{0F7CD3F5-0838-49E2-B59B-7E20BE318B2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4" name="Rechthoek 53">
              <a:extLst>
                <a:ext uri="{FF2B5EF4-FFF2-40B4-BE49-F238E27FC236}">
                  <a16:creationId xmlns:a16="http://schemas.microsoft.com/office/drawing/2014/main" id="{C0AB41F5-DE2A-46BC-A889-E0254FDF555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162349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93817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5841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61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4270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4131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59F298C5-1B8B-4D0E-B0B7-0B20240DDE7A}"/>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A4A33F4E-A9CB-493C-94DD-3C0ABF29BF36}"/>
                </a:ext>
              </a:extLst>
            </p:cNvPr>
            <p:cNvSpPr/>
            <p:nvPr userDrawn="1"/>
          </p:nvSpPr>
          <p:spPr>
            <a:xfrm>
              <a:off x="-3786165" y="-1"/>
              <a:ext cx="3593091" cy="5124131"/>
            </a:xfrm>
            <a:prstGeom prst="rect">
              <a:avLst/>
            </a:prstGeom>
            <a:solidFill>
              <a:schemeClr val="tx2"/>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B0BAF353-19A8-477B-AABE-1ABA5B62E200}"/>
                </a:ext>
              </a:extLst>
            </p:cNvPr>
            <p:cNvSpPr/>
            <p:nvPr userDrawn="1"/>
          </p:nvSpPr>
          <p:spPr>
            <a:xfrm>
              <a:off x="-3604183" y="183748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FADF52A-B400-49BC-8CF8-C1F17CB4F46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9716852D-F40F-4AAC-9254-0F7E6852925D}"/>
                </a:ext>
              </a:extLst>
            </p:cNvPr>
            <p:cNvSpPr/>
            <p:nvPr userDrawn="1"/>
          </p:nvSpPr>
          <p:spPr>
            <a:xfrm>
              <a:off x="-3604183" y="219682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C4CDC373-55BD-4E24-9BD3-BE84E3B7DE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1CE638D-339D-474B-A8E5-5E94A1685DC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E6418EF-A9A1-49F1-A3A9-12FF429B6F03}"/>
                </a:ext>
              </a:extLst>
            </p:cNvPr>
            <p:cNvSpPr/>
            <p:nvPr userDrawn="1"/>
          </p:nvSpPr>
          <p:spPr>
            <a:xfrm>
              <a:off x="-3604183" y="255617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2E0081ED-A64A-4E22-9615-D489DB13EE8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6175CED-7A4A-4A9F-8CFF-2D987DF0A43D}"/>
                </a:ext>
              </a:extLst>
            </p:cNvPr>
            <p:cNvSpPr/>
            <p:nvPr userDrawn="1"/>
          </p:nvSpPr>
          <p:spPr>
            <a:xfrm>
              <a:off x="-3604183" y="291551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A8D6CA5-F69A-49BA-A1E8-DC1FE1E859A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2277D0B-463B-4C83-AFE5-DE83842D3EC0}"/>
                </a:ext>
              </a:extLst>
            </p:cNvPr>
            <p:cNvSpPr/>
            <p:nvPr userDrawn="1"/>
          </p:nvSpPr>
          <p:spPr>
            <a:xfrm>
              <a:off x="-3604183" y="327486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F1FD9EA7-AE21-4776-9E46-CB84BC82D4A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BF114144-5B73-4061-A5E5-49E90FE6DF70}"/>
                </a:ext>
              </a:extLst>
            </p:cNvPr>
            <p:cNvSpPr/>
            <p:nvPr userDrawn="1"/>
          </p:nvSpPr>
          <p:spPr>
            <a:xfrm>
              <a:off x="-3604183" y="363420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4201FF50-1B85-42A2-9EDB-3989C9BC817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26CE5409-1393-4BF7-B5DA-207A7577E7F0}"/>
                </a:ext>
              </a:extLst>
            </p:cNvPr>
            <p:cNvSpPr/>
            <p:nvPr userDrawn="1"/>
          </p:nvSpPr>
          <p:spPr>
            <a:xfrm>
              <a:off x="-3604183" y="3993554"/>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0CA95CD5-1B0B-476B-8D7B-A3AE7EB67CC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79076BB6-948B-4CE4-A7F4-E3575D243731}"/>
                </a:ext>
              </a:extLst>
            </p:cNvPr>
            <p:cNvSpPr/>
            <p:nvPr userDrawn="1"/>
          </p:nvSpPr>
          <p:spPr>
            <a:xfrm>
              <a:off x="-3604183" y="4352899"/>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3430F9B2-4866-4516-AFE0-021B72E0844C}"/>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E046934-FFFA-4DD8-BEA2-BA429DB89B2B}"/>
                </a:ext>
              </a:extLst>
            </p:cNvPr>
            <p:cNvSpPr/>
            <p:nvPr userDrawn="1"/>
          </p:nvSpPr>
          <p:spPr>
            <a:xfrm>
              <a:off x="-3604183" y="4712245"/>
              <a:ext cx="180000" cy="180000"/>
            </a:xfrm>
            <a:prstGeom prst="ellipse">
              <a:avLst/>
            </a:prstGeom>
            <a:solidFill>
              <a:schemeClr val="accent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A401CA29-C703-4140-B915-4AB6DE0CE532}"/>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9B7850F2-8CDC-49C0-9511-8FB928EECE84}"/>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1BD53164-7A93-4D9D-9684-51C8FAB0CFA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A6865A-078D-4A74-8867-F4592C669C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923E7B42-FD34-47C8-BA5B-8601FD14D4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9695A7C1-3400-4D41-9966-3F87EB719656}"/>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9713DB6B-67EA-4B13-9758-F06924AF97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5768FDDE-B64E-42CD-86DE-E297128EF2A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79D853F-72E7-41E8-B50F-DACB10B2BB38}"/>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8E937E3-0536-4735-B70D-C2349B165914}"/>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8C5280C-DFB9-4BBF-832B-A1853C76C84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D1ECF7-65A9-4CA2-9BEE-1AF44EDB0D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CA66897-33B2-498E-A8BC-7955DC6D314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2A5B9C5-6B68-4487-9E0B-1606CF8DCDF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5C79B62-47F3-44A5-B9BB-7DB91EF3930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7DC958-3379-4965-B12B-358536F2C5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50CB2D7-6830-4FDE-9D38-C8C7053E3F7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3DCFE30A-082B-443B-AB81-C78EBDFAD0D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DB07196-9933-4B32-BF5E-2416F4738AE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3576F07-AE86-4B18-B919-D20365BC073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942CE50-7BA8-41EE-ABDD-8117093147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86409610-4FF9-4150-B211-7160EBAB39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16DDC05-6CA4-4871-BE01-12E2019C726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E9B3BBD2-80F3-426A-BC14-72A9E0EAF64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C0534D9-123B-4298-82F0-B9B39931DCD7}"/>
                  </a:ext>
                </a:extLst>
              </p:cNvPr>
              <p:cNvCxnSpPr>
                <a:cxnSpLocks/>
              </p:cNvCxnSpPr>
              <p:nvPr userDrawn="1"/>
            </p:nvCxnSpPr>
            <p:spPr>
              <a:xfrm flipV="1">
                <a:off x="-3459956" y="588169"/>
                <a:ext cx="547687" cy="219076"/>
              </a:xfrm>
              <a:prstGeom prst="line">
                <a:avLst/>
              </a:prstGeom>
              <a:noFill/>
              <a:ln w="19050" cap="rnd" cmpd="sng" algn="ctr">
                <a:solidFill>
                  <a:schemeClr val="accent2"/>
                </a:solidFill>
                <a:prstDash val="solid"/>
                <a:headEnd type="oval"/>
              </a:ln>
              <a:effectLst/>
            </p:spPr>
          </p:cxnSp>
          <p:cxnSp>
            <p:nvCxnSpPr>
              <p:cNvPr id="46" name="Rechte verbindingslijn 45">
                <a:extLst>
                  <a:ext uri="{FF2B5EF4-FFF2-40B4-BE49-F238E27FC236}">
                    <a16:creationId xmlns:a16="http://schemas.microsoft.com/office/drawing/2014/main" id="{047F6347-9FA6-4CA3-9546-3421D40ABFAC}"/>
                  </a:ext>
                </a:extLst>
              </p:cNvPr>
              <p:cNvCxnSpPr>
                <a:cxnSpLocks/>
              </p:cNvCxnSpPr>
              <p:nvPr userDrawn="1"/>
            </p:nvCxnSpPr>
            <p:spPr>
              <a:xfrm>
                <a:off x="-3224213" y="828675"/>
                <a:ext cx="319088" cy="0"/>
              </a:xfrm>
              <a:prstGeom prst="line">
                <a:avLst/>
              </a:prstGeom>
              <a:noFill/>
              <a:ln w="19050" cap="rnd" cmpd="sng" algn="ctr">
                <a:solidFill>
                  <a:schemeClr val="accent2"/>
                </a:solidFill>
                <a:prstDash val="solid"/>
                <a:headEnd type="oval"/>
              </a:ln>
              <a:effectLst/>
            </p:spPr>
          </p:cxnSp>
          <p:sp>
            <p:nvSpPr>
              <p:cNvPr id="47" name="Rechthoek 46">
                <a:extLst>
                  <a:ext uri="{FF2B5EF4-FFF2-40B4-BE49-F238E27FC236}">
                    <a16:creationId xmlns:a16="http://schemas.microsoft.com/office/drawing/2014/main" id="{F4DCF116-AA6A-4CFA-8BF1-A8FDDE14174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16BDFE4-BD02-4C59-B07A-FA3E4376867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BE5D1E6D-F40B-4B5D-BC29-EA269A229171}"/>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83CB31-FB01-4A21-BF6A-7C65F6BD169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C4F898-F0AD-484C-8893-816C9010124B}"/>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04C0A6B5-45AB-4870-B7F9-D02F34165F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18A9B84-9B7B-4A08-BBFE-BB6294C891D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051AB24-4E66-400C-9FA2-EC62FB3FA0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125F9A5-ACE9-4C9A-ADB0-B40E7462B85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F3237ACB-CAFC-4410-901D-299E570F8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3BBBEEAC-DBAC-4FCA-AECD-AEC0325E3CD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6BE221B8-7B36-4706-B4F1-B17250464A90}"/>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FC5063B-F178-457D-8D61-04AC9ECA220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829EBA37-8026-4E0F-AD98-B7449F3BD7DA}"/>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9DC1FF12-8C6E-4129-981C-47F4E42D070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EB77BB6D-BCC7-4772-BCA4-21AEE610F9C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EF0A520-C793-49F6-8763-3019E2F86C4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FE5B98E-5E7E-41CE-9C83-AF3E440D326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92CD823-4FC7-454E-9F18-8827FAC433D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B50C01AA-7621-4E5E-AE18-CA25EE80E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C1683DF-A1B4-4796-92A9-720128C2D51F}"/>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32002FAE-BEB6-464E-B8FF-37CB344CF8E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4373A6-7561-41E8-83C5-4CF50861A76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5BB232DC-86CF-421C-AB9B-FF0147FA31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10F406B3-CF28-475A-B4B5-DF9B798318F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DB708FB0-9806-4BB8-8B2B-7E1AA726FF88}"/>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383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grpSp>
        <p:nvGrpSpPr>
          <p:cNvPr id="86" name="- INSTRUCTIES">
            <a:extLst>
              <a:ext uri="{FF2B5EF4-FFF2-40B4-BE49-F238E27FC236}">
                <a16:creationId xmlns:a16="http://schemas.microsoft.com/office/drawing/2014/main" id="{C9172FE5-A887-45E1-BCA2-E89113CD4A2C}"/>
              </a:ext>
            </a:extLst>
          </p:cNvPr>
          <p:cNvGrpSpPr/>
          <p:nvPr userDrawn="1"/>
        </p:nvGrpSpPr>
        <p:grpSpPr>
          <a:xfrm>
            <a:off x="12377595" y="-1"/>
            <a:ext cx="3693386" cy="6688475"/>
            <a:chOff x="-3786165" y="-1"/>
            <a:chExt cx="3693386" cy="6688475"/>
          </a:xfrm>
        </p:grpSpPr>
        <p:sp>
          <p:nvSpPr>
            <p:cNvPr id="87" name="Rechthoek 86">
              <a:extLst>
                <a:ext uri="{FF2B5EF4-FFF2-40B4-BE49-F238E27FC236}">
                  <a16:creationId xmlns:a16="http://schemas.microsoft.com/office/drawing/2014/main" id="{FA6C3361-DAD4-4C99-A8DF-C7F8FC903F9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8" name="Ovaal 87">
              <a:extLst>
                <a:ext uri="{FF2B5EF4-FFF2-40B4-BE49-F238E27FC236}">
                  <a16:creationId xmlns:a16="http://schemas.microsoft.com/office/drawing/2014/main" id="{9ED013B7-585F-4DDB-81CB-835755D7D4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9" name="Rechthoek 88">
              <a:extLst>
                <a:ext uri="{FF2B5EF4-FFF2-40B4-BE49-F238E27FC236}">
                  <a16:creationId xmlns:a16="http://schemas.microsoft.com/office/drawing/2014/main" id="{C84FC922-4F0D-48B1-B98B-9A04D562458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0" name="Ovaal 89">
              <a:extLst>
                <a:ext uri="{FF2B5EF4-FFF2-40B4-BE49-F238E27FC236}">
                  <a16:creationId xmlns:a16="http://schemas.microsoft.com/office/drawing/2014/main" id="{2C8783DD-9C83-46D1-9ACE-0C62FA7B66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E03DD9B-4A60-4EA5-8326-4128C3E4CB3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7566DFF6-F7BF-48D5-9810-A4E2990B319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C959DA77-0FA0-4A66-8C13-8E28B34384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4" name="Rechthoek 93">
              <a:extLst>
                <a:ext uri="{FF2B5EF4-FFF2-40B4-BE49-F238E27FC236}">
                  <a16:creationId xmlns:a16="http://schemas.microsoft.com/office/drawing/2014/main" id="{98341AD1-1250-4C35-A37C-E01B9E0F8CB1}"/>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6316AB4D-36B4-410A-BE0C-4A3E2D9DF31E}"/>
                </a:ext>
              </a:extLst>
            </p:cNvPr>
            <p:cNvGrpSpPr/>
            <p:nvPr userDrawn="1"/>
          </p:nvGrpSpPr>
          <p:grpSpPr>
            <a:xfrm>
              <a:off x="-2485819" y="3479783"/>
              <a:ext cx="1222990" cy="563933"/>
              <a:chOff x="-2485819" y="3399207"/>
              <a:chExt cx="1222990" cy="563933"/>
            </a:xfrm>
          </p:grpSpPr>
          <p:sp>
            <p:nvSpPr>
              <p:cNvPr id="134" name="Rechthoek 133">
                <a:extLst>
                  <a:ext uri="{FF2B5EF4-FFF2-40B4-BE49-F238E27FC236}">
                    <a16:creationId xmlns:a16="http://schemas.microsoft.com/office/drawing/2014/main" id="{90B808A0-A3FF-4080-8170-A1E31F64FE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D884DC45-224B-4C2E-B506-6181A22F49B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6" name="Groep 135">
                <a:extLst>
                  <a:ext uri="{FF2B5EF4-FFF2-40B4-BE49-F238E27FC236}">
                    <a16:creationId xmlns:a16="http://schemas.microsoft.com/office/drawing/2014/main" id="{ED11A6B6-A14B-447E-8B4B-AF1204977A0B}"/>
                  </a:ext>
                </a:extLst>
              </p:cNvPr>
              <p:cNvGrpSpPr/>
              <p:nvPr userDrawn="1"/>
            </p:nvGrpSpPr>
            <p:grpSpPr>
              <a:xfrm>
                <a:off x="-2403869" y="3460544"/>
                <a:ext cx="155951" cy="131922"/>
                <a:chOff x="12968836" y="3354170"/>
                <a:chExt cx="404806" cy="342433"/>
              </a:xfrm>
            </p:grpSpPr>
            <p:sp>
              <p:nvSpPr>
                <p:cNvPr id="149" name="Rechthoek: afgeronde hoeken 148">
                  <a:extLst>
                    <a:ext uri="{FF2B5EF4-FFF2-40B4-BE49-F238E27FC236}">
                      <a16:creationId xmlns:a16="http://schemas.microsoft.com/office/drawing/2014/main" id="{781320F9-4C53-44E9-ABDC-8AB6C2D0D09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E403212-18BB-43C6-9D7D-E00F52ECD6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96C27219-63A1-4574-841D-DF068DCE4D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A50C0A94-1B06-4F98-81CB-0BC190ECD3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634C73D5-183E-4E8C-93B9-15D01437016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93577090-D387-495C-B77E-D7A7C5B390A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EDC26E51-5822-42E5-8B7D-1B2FAFE040A7}"/>
                  </a:ext>
                </a:extLst>
              </p:cNvPr>
              <p:cNvGrpSpPr/>
              <p:nvPr userDrawn="1"/>
            </p:nvGrpSpPr>
            <p:grpSpPr>
              <a:xfrm>
                <a:off x="-2423424" y="3690208"/>
                <a:ext cx="166739" cy="218963"/>
                <a:chOff x="12940828" y="3950597"/>
                <a:chExt cx="432813" cy="568367"/>
              </a:xfrm>
            </p:grpSpPr>
            <p:grpSp>
              <p:nvGrpSpPr>
                <p:cNvPr id="141" name="Groep 140">
                  <a:extLst>
                    <a:ext uri="{FF2B5EF4-FFF2-40B4-BE49-F238E27FC236}">
                      <a16:creationId xmlns:a16="http://schemas.microsoft.com/office/drawing/2014/main" id="{8A7211ED-5D2B-495D-A867-AFE25706D8D3}"/>
                    </a:ext>
                  </a:extLst>
                </p:cNvPr>
                <p:cNvGrpSpPr/>
                <p:nvPr userDrawn="1"/>
              </p:nvGrpSpPr>
              <p:grpSpPr>
                <a:xfrm>
                  <a:off x="13000382" y="4006891"/>
                  <a:ext cx="373259" cy="315747"/>
                  <a:chOff x="12968836" y="3354170"/>
                  <a:chExt cx="404806" cy="342433"/>
                </a:xfrm>
              </p:grpSpPr>
              <p:sp>
                <p:nvSpPr>
                  <p:cNvPr id="143" name="Rechthoek: afgeronde hoeken 142">
                    <a:extLst>
                      <a:ext uri="{FF2B5EF4-FFF2-40B4-BE49-F238E27FC236}">
                        <a16:creationId xmlns:a16="http://schemas.microsoft.com/office/drawing/2014/main" id="{EF9B4CB8-A5AD-4B3B-B078-58D6B052699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0487E074-C521-4379-9E2B-747206D229F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8664B34-0CD5-446D-AEFA-894231D8ACC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EF94B15-C22A-49C6-A1DF-F791A693CB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9F2944E7-A640-43C3-A306-AB00CC22F9C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5AD888AC-60A6-489B-B0B1-71C838B69BB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2" name="Boog 141">
                  <a:extLst>
                    <a:ext uri="{FF2B5EF4-FFF2-40B4-BE49-F238E27FC236}">
                      <a16:creationId xmlns:a16="http://schemas.microsoft.com/office/drawing/2014/main" id="{7F57E615-C1F1-420D-B206-55C9301D7A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8" name="Tekstvak 137">
                <a:extLst>
                  <a:ext uri="{FF2B5EF4-FFF2-40B4-BE49-F238E27FC236}">
                    <a16:creationId xmlns:a16="http://schemas.microsoft.com/office/drawing/2014/main" id="{E8C451C2-A3E5-4826-96F9-ABD8E12C0A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9" name="Tekstvak 138">
                <a:extLst>
                  <a:ext uri="{FF2B5EF4-FFF2-40B4-BE49-F238E27FC236}">
                    <a16:creationId xmlns:a16="http://schemas.microsoft.com/office/drawing/2014/main" id="{1D8BEFFA-7791-4261-A8EF-F9CC73D3943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0" name="Vrije vorm: vorm 139">
                <a:extLst>
                  <a:ext uri="{FF2B5EF4-FFF2-40B4-BE49-F238E27FC236}">
                    <a16:creationId xmlns:a16="http://schemas.microsoft.com/office/drawing/2014/main" id="{5CF4A8F0-AC56-4DDA-8C52-3AB630ADA6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D2436176-8BFD-4D90-BAD0-4F2FB9F7EB37}"/>
                </a:ext>
              </a:extLst>
            </p:cNvPr>
            <p:cNvGrpSpPr/>
            <p:nvPr userDrawn="1"/>
          </p:nvGrpSpPr>
          <p:grpSpPr>
            <a:xfrm>
              <a:off x="-3786165" y="5728778"/>
              <a:ext cx="3693386" cy="959696"/>
              <a:chOff x="-3786437" y="6163468"/>
              <a:chExt cx="3693386" cy="959696"/>
            </a:xfrm>
          </p:grpSpPr>
          <p:sp>
            <p:nvSpPr>
              <p:cNvPr id="124" name="Rechthoek 123">
                <a:extLst>
                  <a:ext uri="{FF2B5EF4-FFF2-40B4-BE49-F238E27FC236}">
                    <a16:creationId xmlns:a16="http://schemas.microsoft.com/office/drawing/2014/main" id="{0592E427-FE47-49BD-8558-8622B74F0FC5}"/>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5" name="ICOON_info">
                <a:extLst>
                  <a:ext uri="{FF2B5EF4-FFF2-40B4-BE49-F238E27FC236}">
                    <a16:creationId xmlns:a16="http://schemas.microsoft.com/office/drawing/2014/main" id="{ECDCA7A0-69DB-4016-9A2D-2FA67E30288B}"/>
                  </a:ext>
                </a:extLst>
              </p:cNvPr>
              <p:cNvGrpSpPr/>
              <p:nvPr userDrawn="1"/>
            </p:nvGrpSpPr>
            <p:grpSpPr>
              <a:xfrm>
                <a:off x="-376736" y="6163468"/>
                <a:ext cx="283685" cy="283685"/>
                <a:chOff x="-510741" y="5913713"/>
                <a:chExt cx="267555" cy="267555"/>
              </a:xfrm>
            </p:grpSpPr>
            <p:sp>
              <p:nvSpPr>
                <p:cNvPr id="132" name="Ovaal 131">
                  <a:extLst>
                    <a:ext uri="{FF2B5EF4-FFF2-40B4-BE49-F238E27FC236}">
                      <a16:creationId xmlns:a16="http://schemas.microsoft.com/office/drawing/2014/main" id="{DF3A5F0F-63FA-4C7A-BD06-A8C71E12844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3" name="Graphic 163" descr="Informatie">
                  <a:extLst>
                    <a:ext uri="{FF2B5EF4-FFF2-40B4-BE49-F238E27FC236}">
                      <a16:creationId xmlns:a16="http://schemas.microsoft.com/office/drawing/2014/main" id="{D2A583C1-3BAB-47C5-B6AF-B6DED1014F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6" name="Groep 125">
                <a:extLst>
                  <a:ext uri="{FF2B5EF4-FFF2-40B4-BE49-F238E27FC236}">
                    <a16:creationId xmlns:a16="http://schemas.microsoft.com/office/drawing/2014/main" id="{1BA069FF-107A-4BCA-BFDB-15EC02829AC6}"/>
                  </a:ext>
                </a:extLst>
              </p:cNvPr>
              <p:cNvGrpSpPr/>
              <p:nvPr userDrawn="1"/>
            </p:nvGrpSpPr>
            <p:grpSpPr>
              <a:xfrm>
                <a:off x="-938434" y="6420818"/>
                <a:ext cx="627798" cy="576693"/>
                <a:chOff x="-938434" y="4570310"/>
                <a:chExt cx="627798" cy="576693"/>
              </a:xfrm>
            </p:grpSpPr>
            <p:grpSp>
              <p:nvGrpSpPr>
                <p:cNvPr id="127" name="Inspireren">
                  <a:extLst>
                    <a:ext uri="{FF2B5EF4-FFF2-40B4-BE49-F238E27FC236}">
                      <a16:creationId xmlns:a16="http://schemas.microsoft.com/office/drawing/2014/main" id="{15E44B7C-D74B-4F68-8956-6A686E2AC8C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9" name="Freeform 12">
                    <a:extLst>
                      <a:ext uri="{FF2B5EF4-FFF2-40B4-BE49-F238E27FC236}">
                        <a16:creationId xmlns:a16="http://schemas.microsoft.com/office/drawing/2014/main" id="{F37F3935-759F-4E1A-B24E-FDF11495A2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0" name="Freeform 13">
                    <a:extLst>
                      <a:ext uri="{FF2B5EF4-FFF2-40B4-BE49-F238E27FC236}">
                        <a16:creationId xmlns:a16="http://schemas.microsoft.com/office/drawing/2014/main" id="{1C9B7467-CB6A-418E-A4AA-D15729B73DE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1" name="Freeform 14">
                    <a:extLst>
                      <a:ext uri="{FF2B5EF4-FFF2-40B4-BE49-F238E27FC236}">
                        <a16:creationId xmlns:a16="http://schemas.microsoft.com/office/drawing/2014/main" id="{A40C0807-86AF-4F06-AF58-DC2C4B1508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8" name="Tekstvak 127">
                  <a:extLst>
                    <a:ext uri="{FF2B5EF4-FFF2-40B4-BE49-F238E27FC236}">
                      <a16:creationId xmlns:a16="http://schemas.microsoft.com/office/drawing/2014/main" id="{FC65D880-2988-4A99-AE62-BA1E5EC763B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7" name="Groep 96">
              <a:extLst>
                <a:ext uri="{FF2B5EF4-FFF2-40B4-BE49-F238E27FC236}">
                  <a16:creationId xmlns:a16="http://schemas.microsoft.com/office/drawing/2014/main" id="{291EF89F-667D-4783-95FA-176932C73018}"/>
                </a:ext>
              </a:extLst>
            </p:cNvPr>
            <p:cNvGrpSpPr/>
            <p:nvPr userDrawn="1"/>
          </p:nvGrpSpPr>
          <p:grpSpPr>
            <a:xfrm>
              <a:off x="-3367447" y="1226982"/>
              <a:ext cx="791775" cy="406485"/>
              <a:chOff x="-3565087" y="1409294"/>
              <a:chExt cx="627469" cy="322133"/>
            </a:xfrm>
          </p:grpSpPr>
          <p:grpSp>
            <p:nvGrpSpPr>
              <p:cNvPr id="118" name="Groep 117">
                <a:extLst>
                  <a:ext uri="{FF2B5EF4-FFF2-40B4-BE49-F238E27FC236}">
                    <a16:creationId xmlns:a16="http://schemas.microsoft.com/office/drawing/2014/main" id="{6A0F3ADB-AC9A-43DA-A7AB-26D977293852}"/>
                  </a:ext>
                </a:extLst>
              </p:cNvPr>
              <p:cNvGrpSpPr/>
              <p:nvPr userDrawn="1"/>
            </p:nvGrpSpPr>
            <p:grpSpPr>
              <a:xfrm>
                <a:off x="-3364916" y="1409294"/>
                <a:ext cx="225195" cy="195499"/>
                <a:chOff x="10307162" y="1361199"/>
                <a:chExt cx="2200275" cy="1914525"/>
              </a:xfrm>
            </p:grpSpPr>
            <p:sp>
              <p:nvSpPr>
                <p:cNvPr id="120" name="Vrije vorm: vorm 119">
                  <a:extLst>
                    <a:ext uri="{FF2B5EF4-FFF2-40B4-BE49-F238E27FC236}">
                      <a16:creationId xmlns:a16="http://schemas.microsoft.com/office/drawing/2014/main" id="{4EEA3799-5797-4A40-ACC6-E01A5C2A8CEC}"/>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1" name="Groep 120">
                  <a:extLst>
                    <a:ext uri="{FF2B5EF4-FFF2-40B4-BE49-F238E27FC236}">
                      <a16:creationId xmlns:a16="http://schemas.microsoft.com/office/drawing/2014/main" id="{817194D4-97AE-4406-B576-974BA0FF104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2" name="Vrije vorm: vorm 121">
                    <a:extLst>
                      <a:ext uri="{FF2B5EF4-FFF2-40B4-BE49-F238E27FC236}">
                        <a16:creationId xmlns:a16="http://schemas.microsoft.com/office/drawing/2014/main" id="{37795CE8-7396-45D1-99AC-D83336D0C1A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3" name="Vrije vorm: vorm 122">
                    <a:extLst>
                      <a:ext uri="{FF2B5EF4-FFF2-40B4-BE49-F238E27FC236}">
                        <a16:creationId xmlns:a16="http://schemas.microsoft.com/office/drawing/2014/main" id="{85D072E7-C765-4099-8114-42F0FF893BB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9" name="Tekstvak 118">
                <a:extLst>
                  <a:ext uri="{FF2B5EF4-FFF2-40B4-BE49-F238E27FC236}">
                    <a16:creationId xmlns:a16="http://schemas.microsoft.com/office/drawing/2014/main" id="{42A51255-936C-4859-A779-1F4C634DBB6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8" name="Groep 97">
              <a:extLst>
                <a:ext uri="{FF2B5EF4-FFF2-40B4-BE49-F238E27FC236}">
                  <a16:creationId xmlns:a16="http://schemas.microsoft.com/office/drawing/2014/main" id="{2C8F5DC1-228E-493E-AADD-27E8FF6940F4}"/>
                </a:ext>
              </a:extLst>
            </p:cNvPr>
            <p:cNvGrpSpPr/>
            <p:nvPr userDrawn="1"/>
          </p:nvGrpSpPr>
          <p:grpSpPr>
            <a:xfrm>
              <a:off x="-3354295" y="5166361"/>
              <a:ext cx="514284" cy="506545"/>
              <a:chOff x="12617641" y="3403239"/>
              <a:chExt cx="752963" cy="741634"/>
            </a:xfrm>
          </p:grpSpPr>
          <p:grpSp>
            <p:nvGrpSpPr>
              <p:cNvPr id="102" name="Groep 101">
                <a:extLst>
                  <a:ext uri="{FF2B5EF4-FFF2-40B4-BE49-F238E27FC236}">
                    <a16:creationId xmlns:a16="http://schemas.microsoft.com/office/drawing/2014/main" id="{AC710C14-6073-49DE-AA62-61B290CF2832}"/>
                  </a:ext>
                </a:extLst>
              </p:cNvPr>
              <p:cNvGrpSpPr/>
              <p:nvPr userDrawn="1"/>
            </p:nvGrpSpPr>
            <p:grpSpPr>
              <a:xfrm>
                <a:off x="12771530" y="3403239"/>
                <a:ext cx="467176" cy="448491"/>
                <a:chOff x="12782157" y="3403239"/>
                <a:chExt cx="467176" cy="448491"/>
              </a:xfrm>
            </p:grpSpPr>
            <p:grpSp>
              <p:nvGrpSpPr>
                <p:cNvPr id="105" name="Groep 104">
                  <a:extLst>
                    <a:ext uri="{FF2B5EF4-FFF2-40B4-BE49-F238E27FC236}">
                      <a16:creationId xmlns:a16="http://schemas.microsoft.com/office/drawing/2014/main" id="{5259831E-868E-4725-928E-E37A0E065A26}"/>
                    </a:ext>
                  </a:extLst>
                </p:cNvPr>
                <p:cNvGrpSpPr/>
                <p:nvPr userDrawn="1"/>
              </p:nvGrpSpPr>
              <p:grpSpPr>
                <a:xfrm>
                  <a:off x="12782157" y="3403239"/>
                  <a:ext cx="412976" cy="396132"/>
                  <a:chOff x="13554906" y="3320109"/>
                  <a:chExt cx="443917" cy="425811"/>
                </a:xfrm>
              </p:grpSpPr>
              <p:grpSp>
                <p:nvGrpSpPr>
                  <p:cNvPr id="112" name="Groep 111">
                    <a:extLst>
                      <a:ext uri="{FF2B5EF4-FFF2-40B4-BE49-F238E27FC236}">
                        <a16:creationId xmlns:a16="http://schemas.microsoft.com/office/drawing/2014/main" id="{17BB5FBC-B29F-47DC-8171-080A4B3C88CD}"/>
                      </a:ext>
                    </a:extLst>
                  </p:cNvPr>
                  <p:cNvGrpSpPr/>
                  <p:nvPr userDrawn="1"/>
                </p:nvGrpSpPr>
                <p:grpSpPr>
                  <a:xfrm>
                    <a:off x="13554906" y="3320109"/>
                    <a:ext cx="443917" cy="425811"/>
                    <a:chOff x="12909684" y="1276143"/>
                    <a:chExt cx="443917" cy="425811"/>
                  </a:xfrm>
                </p:grpSpPr>
                <p:sp>
                  <p:nvSpPr>
                    <p:cNvPr id="115" name="Rechthoek 114">
                      <a:extLst>
                        <a:ext uri="{FF2B5EF4-FFF2-40B4-BE49-F238E27FC236}">
                          <a16:creationId xmlns:a16="http://schemas.microsoft.com/office/drawing/2014/main" id="{BA824B43-5161-409A-9D28-5B516FBC03F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762864B2-A984-42EC-8EE9-EDEC5E969D7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7" name="Ovaal 116">
                      <a:extLst>
                        <a:ext uri="{FF2B5EF4-FFF2-40B4-BE49-F238E27FC236}">
                          <a16:creationId xmlns:a16="http://schemas.microsoft.com/office/drawing/2014/main" id="{AD605DEC-208D-447D-8667-59FD4F0089C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3" name="Afbeelding 112">
                    <a:extLst>
                      <a:ext uri="{FF2B5EF4-FFF2-40B4-BE49-F238E27FC236}">
                        <a16:creationId xmlns:a16="http://schemas.microsoft.com/office/drawing/2014/main" id="{9DC48E6D-006B-4103-8FA3-EAFBB2308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4" name="Afbeelding 113">
                    <a:extLst>
                      <a:ext uri="{FF2B5EF4-FFF2-40B4-BE49-F238E27FC236}">
                        <a16:creationId xmlns:a16="http://schemas.microsoft.com/office/drawing/2014/main" id="{4C3FB74A-9218-462F-AF0B-6BA0E0C6E81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6" name="Groep 105">
                  <a:extLst>
                    <a:ext uri="{FF2B5EF4-FFF2-40B4-BE49-F238E27FC236}">
                      <a16:creationId xmlns:a16="http://schemas.microsoft.com/office/drawing/2014/main" id="{BC2E25DF-5E13-47E1-A51E-000406911803}"/>
                    </a:ext>
                  </a:extLst>
                </p:cNvPr>
                <p:cNvGrpSpPr/>
                <p:nvPr userDrawn="1"/>
              </p:nvGrpSpPr>
              <p:grpSpPr>
                <a:xfrm>
                  <a:off x="13103513" y="3705268"/>
                  <a:ext cx="145820" cy="146462"/>
                  <a:chOff x="13096169" y="3602278"/>
                  <a:chExt cx="145820" cy="146462"/>
                </a:xfrm>
              </p:grpSpPr>
              <p:sp>
                <p:nvSpPr>
                  <p:cNvPr id="110" name="Rechthoek 109">
                    <a:extLst>
                      <a:ext uri="{FF2B5EF4-FFF2-40B4-BE49-F238E27FC236}">
                        <a16:creationId xmlns:a16="http://schemas.microsoft.com/office/drawing/2014/main" id="{EE5DBD09-FA45-49EC-9F2A-CAB5A838992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EFA24DDE-609B-4C00-8A2B-1006D46433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DA53CBF7-8526-4722-930B-BE7EE4309E00}"/>
                    </a:ext>
                  </a:extLst>
                </p:cNvPr>
                <p:cNvGrpSpPr/>
                <p:nvPr userDrawn="1"/>
              </p:nvGrpSpPr>
              <p:grpSpPr>
                <a:xfrm rot="10800000">
                  <a:off x="13061402" y="3665637"/>
                  <a:ext cx="145820" cy="146462"/>
                  <a:chOff x="13096169" y="3602278"/>
                  <a:chExt cx="145820" cy="146462"/>
                </a:xfrm>
              </p:grpSpPr>
              <p:sp>
                <p:nvSpPr>
                  <p:cNvPr id="108" name="Rechthoek 107">
                    <a:extLst>
                      <a:ext uri="{FF2B5EF4-FFF2-40B4-BE49-F238E27FC236}">
                        <a16:creationId xmlns:a16="http://schemas.microsoft.com/office/drawing/2014/main" id="{CB73406D-A6C1-429A-B70C-D95942FAAC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521EB681-A9ED-4CAC-8448-AC1B5DE3239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3" name="Rechthoek 102">
                <a:extLst>
                  <a:ext uri="{FF2B5EF4-FFF2-40B4-BE49-F238E27FC236}">
                    <a16:creationId xmlns:a16="http://schemas.microsoft.com/office/drawing/2014/main" id="{2B5909DC-AEE5-4C58-A55A-F8B01E5014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4" name="Gelijkbenige driehoek 103">
                <a:extLst>
                  <a:ext uri="{FF2B5EF4-FFF2-40B4-BE49-F238E27FC236}">
                    <a16:creationId xmlns:a16="http://schemas.microsoft.com/office/drawing/2014/main" id="{6E949A49-7D67-49B8-849C-C020038ECF6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9" name="Ovaal 98">
              <a:extLst>
                <a:ext uri="{FF2B5EF4-FFF2-40B4-BE49-F238E27FC236}">
                  <a16:creationId xmlns:a16="http://schemas.microsoft.com/office/drawing/2014/main" id="{6F603970-D435-42E6-9FF0-12ACB9F068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0" name="Rechthoek 99">
              <a:extLst>
                <a:ext uri="{FF2B5EF4-FFF2-40B4-BE49-F238E27FC236}">
                  <a16:creationId xmlns:a16="http://schemas.microsoft.com/office/drawing/2014/main" id="{8E048DE7-7146-4F7C-9E71-1B66B358E2B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1" name="Rechthoek 100">
              <a:extLst>
                <a:ext uri="{FF2B5EF4-FFF2-40B4-BE49-F238E27FC236}">
                  <a16:creationId xmlns:a16="http://schemas.microsoft.com/office/drawing/2014/main" id="{D96103FC-6BE8-4880-8561-46A5183F909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11" name="- INSTRUCTIES">
            <a:extLst>
              <a:ext uri="{FF2B5EF4-FFF2-40B4-BE49-F238E27FC236}">
                <a16:creationId xmlns:a16="http://schemas.microsoft.com/office/drawing/2014/main" id="{57044F66-F274-48D6-B3C4-904EC8153255}"/>
              </a:ext>
            </a:extLst>
          </p:cNvPr>
          <p:cNvGrpSpPr/>
          <p:nvPr userDrawn="1"/>
        </p:nvGrpSpPr>
        <p:grpSpPr>
          <a:xfrm>
            <a:off x="-3786437" y="-1"/>
            <a:ext cx="3693386" cy="5952132"/>
            <a:chOff x="-3786437" y="-1"/>
            <a:chExt cx="3693386" cy="5952132"/>
          </a:xfrm>
        </p:grpSpPr>
        <p:sp>
          <p:nvSpPr>
            <p:cNvPr id="13" name="Rechthoek 12">
              <a:extLst>
                <a:ext uri="{FF2B5EF4-FFF2-40B4-BE49-F238E27FC236}">
                  <a16:creationId xmlns:a16="http://schemas.microsoft.com/office/drawing/2014/main" id="{469CB95F-B5FA-4C47-A60A-5CFBFE8B419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4" name="Ovaal 13">
              <a:extLst>
                <a:ext uri="{FF2B5EF4-FFF2-40B4-BE49-F238E27FC236}">
                  <a16:creationId xmlns:a16="http://schemas.microsoft.com/office/drawing/2014/main" id="{38E0773E-BEB2-4B3D-85D9-1C436B40B1D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2FF6642-5175-4E75-B5A7-7D83DDEAABD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6" name="Ovaal 15">
              <a:extLst>
                <a:ext uri="{FF2B5EF4-FFF2-40B4-BE49-F238E27FC236}">
                  <a16:creationId xmlns:a16="http://schemas.microsoft.com/office/drawing/2014/main" id="{9137C3A5-1EC4-4A47-B009-F1E10323AB12}"/>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6FA6EA7-7E2C-4CAF-A1DD-B09FFC50356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9AF0AB15-258F-4F34-809D-60B79BDC821C}"/>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96194D72-5E97-496E-89D5-7A55DF0B6FB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198AA7D9-3034-4A58-982F-B5D51B8E39E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C7678E7B-58F4-4836-89F1-671F7647279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76F341C7-287C-4B5C-90A9-2390F97A2E2A}"/>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AD6F919-E475-495F-B954-137BBB2091F0}"/>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32904E3D-7B23-441D-AA2F-96A46C82B93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E81FFF51-C777-43A5-9E9C-075B9922D17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9F67C51B-A6F2-4BFE-84EA-3A0F561EB39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09C6D58A-224E-483E-A2FB-F6E25E8C877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38AA394-1B4E-4648-8D3A-46EBC9C928E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30" name="Ovaal 29">
              <a:extLst>
                <a:ext uri="{FF2B5EF4-FFF2-40B4-BE49-F238E27FC236}">
                  <a16:creationId xmlns:a16="http://schemas.microsoft.com/office/drawing/2014/main" id="{9B275F4B-2776-4286-84D8-AEBCAD8DAA4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C8B4F1B0-4FA8-4242-A997-5450BF84029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3" name="Ovaal 32">
              <a:extLst>
                <a:ext uri="{FF2B5EF4-FFF2-40B4-BE49-F238E27FC236}">
                  <a16:creationId xmlns:a16="http://schemas.microsoft.com/office/drawing/2014/main" id="{721A5928-26F0-4E22-976C-D671BB51D4AB}"/>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5F05B61D-A1D7-4371-905A-97B37561020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5" name="Rechthoek 34">
              <a:extLst>
                <a:ext uri="{FF2B5EF4-FFF2-40B4-BE49-F238E27FC236}">
                  <a16:creationId xmlns:a16="http://schemas.microsoft.com/office/drawing/2014/main" id="{B8ECB89C-5612-4BBD-9AE8-19AFFBB239B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6" name="ICOON_info">
              <a:extLst>
                <a:ext uri="{FF2B5EF4-FFF2-40B4-BE49-F238E27FC236}">
                  <a16:creationId xmlns:a16="http://schemas.microsoft.com/office/drawing/2014/main" id="{6FC3D556-19C8-42AE-869B-D741AFC6F6ED}"/>
                </a:ext>
              </a:extLst>
            </p:cNvPr>
            <p:cNvGrpSpPr/>
            <p:nvPr userDrawn="1"/>
          </p:nvGrpSpPr>
          <p:grpSpPr>
            <a:xfrm>
              <a:off x="-376736" y="5063968"/>
              <a:ext cx="283685" cy="283685"/>
              <a:chOff x="-510741" y="5913713"/>
              <a:chExt cx="267555" cy="267555"/>
            </a:xfrm>
          </p:grpSpPr>
          <p:sp>
            <p:nvSpPr>
              <p:cNvPr id="84" name="Ovaal 83">
                <a:extLst>
                  <a:ext uri="{FF2B5EF4-FFF2-40B4-BE49-F238E27FC236}">
                    <a16:creationId xmlns:a16="http://schemas.microsoft.com/office/drawing/2014/main" id="{9B61F180-7912-4048-9E9D-1BF773444B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5" name="Graphic 163" descr="Informatie">
                <a:extLst>
                  <a:ext uri="{FF2B5EF4-FFF2-40B4-BE49-F238E27FC236}">
                    <a16:creationId xmlns:a16="http://schemas.microsoft.com/office/drawing/2014/main" id="{0A20AA8D-A564-4172-A670-F205F8021F2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FF647CA1-C83B-41AD-9669-F51CD31B056B}"/>
                </a:ext>
              </a:extLst>
            </p:cNvPr>
            <p:cNvGrpSpPr/>
            <p:nvPr userDrawn="1"/>
          </p:nvGrpSpPr>
          <p:grpSpPr>
            <a:xfrm>
              <a:off x="-3605171" y="458674"/>
              <a:ext cx="3234311" cy="558875"/>
              <a:chOff x="-3605171" y="458674"/>
              <a:chExt cx="3234311" cy="558875"/>
            </a:xfrm>
          </p:grpSpPr>
          <p:sp>
            <p:nvSpPr>
              <p:cNvPr id="44" name="Rechthoek 43">
                <a:extLst>
                  <a:ext uri="{FF2B5EF4-FFF2-40B4-BE49-F238E27FC236}">
                    <a16:creationId xmlns:a16="http://schemas.microsoft.com/office/drawing/2014/main" id="{EA3BC905-D980-4B5A-80FD-AD342A22BFA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5" name="Rechthoek 44">
                <a:extLst>
                  <a:ext uri="{FF2B5EF4-FFF2-40B4-BE49-F238E27FC236}">
                    <a16:creationId xmlns:a16="http://schemas.microsoft.com/office/drawing/2014/main" id="{E6F218D5-04C8-4B61-AD11-B7BBDDAB527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155E4EA7-83C1-4FA7-A60E-76BAAB9CB823}"/>
                  </a:ext>
                </a:extLst>
              </p:cNvPr>
              <p:cNvGrpSpPr/>
              <p:nvPr userDrawn="1"/>
            </p:nvGrpSpPr>
            <p:grpSpPr>
              <a:xfrm>
                <a:off x="-3386247" y="830871"/>
                <a:ext cx="139423" cy="109566"/>
                <a:chOff x="-2866744" y="827071"/>
                <a:chExt cx="168701" cy="132575"/>
              </a:xfrm>
            </p:grpSpPr>
            <p:grpSp>
              <p:nvGrpSpPr>
                <p:cNvPr id="77" name="Groep 76">
                  <a:extLst>
                    <a:ext uri="{FF2B5EF4-FFF2-40B4-BE49-F238E27FC236}">
                      <a16:creationId xmlns:a16="http://schemas.microsoft.com/office/drawing/2014/main" id="{0BC04AE1-60C7-47DA-9028-108B6E11895A}"/>
                    </a:ext>
                  </a:extLst>
                </p:cNvPr>
                <p:cNvGrpSpPr/>
                <p:nvPr userDrawn="1"/>
              </p:nvGrpSpPr>
              <p:grpSpPr>
                <a:xfrm>
                  <a:off x="-2866744" y="827071"/>
                  <a:ext cx="168701" cy="132575"/>
                  <a:chOff x="-2866744" y="827071"/>
                  <a:chExt cx="168701" cy="132575"/>
                </a:xfrm>
              </p:grpSpPr>
              <p:cxnSp>
                <p:nvCxnSpPr>
                  <p:cNvPr id="79" name="Rechte verbindingslijn 78">
                    <a:extLst>
                      <a:ext uri="{FF2B5EF4-FFF2-40B4-BE49-F238E27FC236}">
                        <a16:creationId xmlns:a16="http://schemas.microsoft.com/office/drawing/2014/main" id="{65DC7405-2D19-4D6C-8393-FD6B861FA3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BE183B04-6F98-4896-B140-0407B05A4C4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309BAC7F-014C-44FC-8AE7-4281C51BE8F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DE1E643D-7D5E-4144-9476-577178077DA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7AD2F35-6536-4602-A60A-5C9C10F9DE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F339DC3B-D034-488C-B05C-7104A05FED3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8B67031-93F0-4022-A52C-5AE5F6F67FA0}"/>
                  </a:ext>
                </a:extLst>
              </p:cNvPr>
              <p:cNvGrpSpPr/>
              <p:nvPr userDrawn="1"/>
            </p:nvGrpSpPr>
            <p:grpSpPr>
              <a:xfrm>
                <a:off x="-3605171" y="830871"/>
                <a:ext cx="139423" cy="109566"/>
                <a:chOff x="-2866744" y="518074"/>
                <a:chExt cx="168701" cy="132575"/>
              </a:xfrm>
            </p:grpSpPr>
            <p:grpSp>
              <p:nvGrpSpPr>
                <p:cNvPr id="70" name="Groep 69">
                  <a:extLst>
                    <a:ext uri="{FF2B5EF4-FFF2-40B4-BE49-F238E27FC236}">
                      <a16:creationId xmlns:a16="http://schemas.microsoft.com/office/drawing/2014/main" id="{46C9F044-2D90-49A2-8FBE-EAB42B3A8968}"/>
                    </a:ext>
                  </a:extLst>
                </p:cNvPr>
                <p:cNvGrpSpPr/>
                <p:nvPr userDrawn="1"/>
              </p:nvGrpSpPr>
              <p:grpSpPr>
                <a:xfrm>
                  <a:off x="-2866744" y="518074"/>
                  <a:ext cx="168701" cy="132575"/>
                  <a:chOff x="-2866744" y="518074"/>
                  <a:chExt cx="168701" cy="132575"/>
                </a:xfrm>
              </p:grpSpPr>
              <p:cxnSp>
                <p:nvCxnSpPr>
                  <p:cNvPr id="72" name="Rechte verbindingslijn 71">
                    <a:extLst>
                      <a:ext uri="{FF2B5EF4-FFF2-40B4-BE49-F238E27FC236}">
                        <a16:creationId xmlns:a16="http://schemas.microsoft.com/office/drawing/2014/main" id="{837DF4E0-D1F0-4B01-83D3-6D618F9A98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805CC82-8C33-4C11-B81E-690982CBE1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744B344-CE6E-4D11-9811-792404A77BA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48235E3D-26AD-4071-ACE3-7B662554D3B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9DE1B2-C5F8-4558-BF03-A3BCC0E75C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9F01A012-BB42-4129-9FC4-02D4FFC9F3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8" name="Rechte verbindingslijn 47">
                <a:extLst>
                  <a:ext uri="{FF2B5EF4-FFF2-40B4-BE49-F238E27FC236}">
                    <a16:creationId xmlns:a16="http://schemas.microsoft.com/office/drawing/2014/main" id="{DBD901C3-E4BF-4E7A-8BA2-B054A1E9E12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9" name="Rechte verbindingslijn 48">
                <a:extLst>
                  <a:ext uri="{FF2B5EF4-FFF2-40B4-BE49-F238E27FC236}">
                    <a16:creationId xmlns:a16="http://schemas.microsoft.com/office/drawing/2014/main" id="{A3C07F8C-A2DD-4AB7-8351-8794ED2E6F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0" name="Rechthoek 49">
                <a:extLst>
                  <a:ext uri="{FF2B5EF4-FFF2-40B4-BE49-F238E27FC236}">
                    <a16:creationId xmlns:a16="http://schemas.microsoft.com/office/drawing/2014/main" id="{B7E6FFDA-D510-46DB-ACCF-40678A087BB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51" name="Rechthoek 50">
                <a:extLst>
                  <a:ext uri="{FF2B5EF4-FFF2-40B4-BE49-F238E27FC236}">
                    <a16:creationId xmlns:a16="http://schemas.microsoft.com/office/drawing/2014/main" id="{674C729E-924F-4246-816F-E713F4D24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52" name="Groep 51">
                <a:extLst>
                  <a:ext uri="{FF2B5EF4-FFF2-40B4-BE49-F238E27FC236}">
                    <a16:creationId xmlns:a16="http://schemas.microsoft.com/office/drawing/2014/main" id="{E5B108E1-6D07-4221-9E58-14264B25D115}"/>
                  </a:ext>
                </a:extLst>
              </p:cNvPr>
              <p:cNvGrpSpPr/>
              <p:nvPr userDrawn="1"/>
            </p:nvGrpSpPr>
            <p:grpSpPr>
              <a:xfrm>
                <a:off x="-2916763" y="769168"/>
                <a:ext cx="268738" cy="248381"/>
                <a:chOff x="-2916763" y="769168"/>
                <a:chExt cx="268738" cy="248381"/>
              </a:xfrm>
            </p:grpSpPr>
            <p:sp>
              <p:nvSpPr>
                <p:cNvPr id="62" name="Rechthoek 61">
                  <a:extLst>
                    <a:ext uri="{FF2B5EF4-FFF2-40B4-BE49-F238E27FC236}">
                      <a16:creationId xmlns:a16="http://schemas.microsoft.com/office/drawing/2014/main" id="{76EEB683-4282-4D32-B1B1-05D99FCBBE4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6D3CE232-A95E-4A61-9351-7C0054FAEEE6}"/>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7780735C-1510-4071-BD54-DEBDA0F5C8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704CD47-111B-45D5-8397-F0CA1A0497E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743B5F6-5E69-41B5-ABE1-A7F0CAF6E12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8A17FE-3A48-4AC6-BD33-CF39C924968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DE93FB0C-EF40-411F-9012-563F2840B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B06BB2FF-E682-4637-8248-9322FC4A57A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762F9F87-14D4-46B6-92D7-3A54BD5DECD6}"/>
                  </a:ext>
                </a:extLst>
              </p:cNvPr>
              <p:cNvGrpSpPr/>
              <p:nvPr userDrawn="1"/>
            </p:nvGrpSpPr>
            <p:grpSpPr>
              <a:xfrm>
                <a:off x="-2916763" y="460171"/>
                <a:ext cx="268738" cy="248381"/>
                <a:chOff x="-2916763" y="460171"/>
                <a:chExt cx="268738" cy="248381"/>
              </a:xfrm>
            </p:grpSpPr>
            <p:sp>
              <p:nvSpPr>
                <p:cNvPr id="54" name="Rechthoek 53">
                  <a:extLst>
                    <a:ext uri="{FF2B5EF4-FFF2-40B4-BE49-F238E27FC236}">
                      <a16:creationId xmlns:a16="http://schemas.microsoft.com/office/drawing/2014/main" id="{9BD1F8E6-87DC-4B75-AD31-F8243E6AF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33D638A-62D4-408A-8FFC-CBAC9E2344F3}"/>
                    </a:ext>
                  </a:extLst>
                </p:cNvPr>
                <p:cNvGrpSpPr/>
                <p:nvPr userDrawn="1"/>
              </p:nvGrpSpPr>
              <p:grpSpPr>
                <a:xfrm>
                  <a:off x="-2866744" y="518074"/>
                  <a:ext cx="168701" cy="132575"/>
                  <a:chOff x="-2866744" y="518074"/>
                  <a:chExt cx="168701" cy="132575"/>
                </a:xfrm>
              </p:grpSpPr>
              <p:cxnSp>
                <p:nvCxnSpPr>
                  <p:cNvPr id="57" name="Rechte verbindingslijn 56">
                    <a:extLst>
                      <a:ext uri="{FF2B5EF4-FFF2-40B4-BE49-F238E27FC236}">
                        <a16:creationId xmlns:a16="http://schemas.microsoft.com/office/drawing/2014/main" id="{FA91B139-BA75-45FC-887F-6D33C286BC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E1A3F07-28E6-4651-94E0-2CC183F388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4F7A947-3B70-44A8-85A0-5F965C82F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0E1D93EB-3435-4550-8A6F-4EB33CE1E7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DB4B2BB-ADA8-493E-B844-06890109EE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C73C87A-F3CC-4B65-970F-803C341247B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8" name="Groep 37">
              <a:extLst>
                <a:ext uri="{FF2B5EF4-FFF2-40B4-BE49-F238E27FC236}">
                  <a16:creationId xmlns:a16="http://schemas.microsoft.com/office/drawing/2014/main" id="{C4BA866B-FC6D-4DF9-97DE-C014657DA400}"/>
                </a:ext>
              </a:extLst>
            </p:cNvPr>
            <p:cNvGrpSpPr/>
            <p:nvPr userDrawn="1"/>
          </p:nvGrpSpPr>
          <p:grpSpPr>
            <a:xfrm>
              <a:off x="-938434" y="5326819"/>
              <a:ext cx="627798" cy="576693"/>
              <a:chOff x="-1753862" y="6112775"/>
              <a:chExt cx="759635" cy="697798"/>
            </a:xfrm>
          </p:grpSpPr>
          <p:grpSp>
            <p:nvGrpSpPr>
              <p:cNvPr id="39" name="Inspireren">
                <a:extLst>
                  <a:ext uri="{FF2B5EF4-FFF2-40B4-BE49-F238E27FC236}">
                    <a16:creationId xmlns:a16="http://schemas.microsoft.com/office/drawing/2014/main" id="{CA5440DA-B705-4CBE-AAAD-CBA2B56E8BF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077BE01F-206D-459C-B006-CD89AE883C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842A522E-196E-43F3-A679-ACD143FC7E4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5B115A60-C2AC-4CA1-BC44-636D1A61A6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6CD53097-0D0D-4859-A184-9A49CCAE807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2054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2134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E9527F1-B0AC-4BA9-A1DA-291F6D0A9553}"/>
              </a:ext>
            </a:extLst>
          </p:cNvPr>
          <p:cNvGrpSpPr/>
          <p:nvPr userDrawn="1"/>
        </p:nvGrpSpPr>
        <p:grpSpPr>
          <a:xfrm>
            <a:off x="12377595" y="-1"/>
            <a:ext cx="3693386" cy="6688475"/>
            <a:chOff x="-3786165" y="-1"/>
            <a:chExt cx="3693386" cy="6688475"/>
          </a:xfrm>
        </p:grpSpPr>
        <p:sp>
          <p:nvSpPr>
            <p:cNvPr id="10" name="Rechthoek 9">
              <a:extLst>
                <a:ext uri="{FF2B5EF4-FFF2-40B4-BE49-F238E27FC236}">
                  <a16:creationId xmlns:a16="http://schemas.microsoft.com/office/drawing/2014/main" id="{9A90E5B5-65A3-4F03-8EF3-2A9F3D346B48}"/>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537E3D66-3EBB-4F0B-9D45-140F21968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5C6161F-5182-4C4B-B4AE-BDC769A2D47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23099CDE-7812-4056-B09C-C596AC94689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705F398-A08A-4BF5-9018-591F5940E77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F1B6976E-0E31-498D-8393-F9AFA1D1389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5D4F61DA-3CBC-4540-8658-D0F97608CE5A}"/>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DC127C16-E312-41CB-BCE4-169DD61EAB7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B16F12A-08B1-4A6F-830F-FB3F8CEB6CE9}"/>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98529E6E-CE63-4A61-99F4-79D52D37019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05A6833-5C22-4397-AAD5-0A9C7708D2A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2826859-CFCC-402C-9F76-A617E88F9C3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4EDCCF80-E7B2-4063-842A-0E99DADC82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695AAE94-63D9-4A5B-8D3D-C5805C6EEAF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9548073D-78A9-4664-A425-C182050AED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05B3118-5105-4731-912A-1010DD4AD4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F979FFB-5833-4FC2-887A-1EB7B0F0C2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A77AAF69-33EC-4D3E-8D95-706FBF2C13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123C8AC-8B11-4ECC-806E-67313F93B66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0A04D055-C07B-47D7-B0F8-0FD54477AA0C}"/>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4C0843B7-D96C-4E16-A2F0-1F97AA04B1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F3A6685-5E1C-45EB-9251-E2E1F7862EF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909AAE0B-30B7-4228-A0F0-257E4883F6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4A4E398-1DD3-4E8B-80C8-A68D7343C4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9A12567-1D6D-437A-8EC5-720A08328F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63307155-4502-4B02-BFE8-E24D1A35FD6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91D42E6F-5348-40F2-BC98-D8E3CE94F39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E186878B-23B8-4D8A-B6AA-8B56A4F59D4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25D867FC-E41F-43DA-BF4A-49BED822F9B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B2066D8-E7BE-47CD-8584-4AC08862228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CD2F928A-DE15-4586-95DC-CBC683E025B9}"/>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958230F-1F1A-4B72-9D26-FB85F402FC2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C0168866-CF92-4F84-8FEE-1CB48058E42C}"/>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67F1E803-1787-4C19-B399-8997814AB7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F8F9E788-8BA7-47F2-AC37-B6CB91A39B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A103BB56-672F-4398-95CB-33672D676FBB}"/>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445CA1AA-C9BA-449D-A19D-EB0D5FF7973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1CF5741B-DF21-4E9F-929C-D44EB1B140F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BDB6B377-7F85-46C1-8D84-98E346CC013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94F9B3D5-AAB6-459E-8DEC-57AB88D61FC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B548E407-9C69-4E40-AB22-FA56C839C71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F091F690-718D-4C81-8A02-80ED6C8FD6B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5DB9E6B9-E571-420D-B317-D16E7576D375}"/>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08F2BF66-BF1A-46CE-A66B-B55D15B0713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7D9201A3-BB02-4A44-B9DF-0A76214EA6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49EFCF8A-7E58-41C7-8299-422564E8D2B2}"/>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2570A8EE-C351-446C-A6DD-937A7F1FF1A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73003F9E-86CD-496C-B94B-05AD0E9FF54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5FF96AD2-C5EF-4E3A-8EEA-BC08A4488387}"/>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9FE73AA5-6E08-4F6E-9551-EDBFED2244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E91E94B2-0526-43F1-808B-B2195D2B1491}"/>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A218E41-7396-490F-B64C-6B06B7F49898}"/>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EE539437-018C-4ED6-8496-F426ECC382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F0CC9EDA-BB72-45C2-94C4-874D005F7A1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CCCF9C3-AD93-4FB4-A320-083B116ECCE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DC150851-5605-4CAB-BFD7-A63191E214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413361AD-A742-4E6B-A402-5C4D3FDD5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0C66B448-FCAA-4ED6-894F-B6E094445F63}"/>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4B50EC1A-5908-47A5-BE61-EA8A5B85E3D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91C26857-9F74-4EAE-B076-E6BFB5BE72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52C4AF9E-8A61-4E11-9B27-9EDB1225F2F0}"/>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28F8D54A-AE00-40F6-A54C-C664973082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A031D4F4-1DE1-4698-BC0F-9685334164C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FAB1E17-BFC4-4A7E-9733-7445BA3C0F9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44DCBC25-7DEB-4D2B-B84B-A608F2E52DD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511960DE-BD2E-4AFE-8789-A3A09A7B35A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310B149D-2E5D-4BE2-8AE8-70DA2CFE843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2FC18E2E-558C-4527-BC54-C9A8538BB8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612DFB08-6929-42AD-97A2-2C1E5E8C66D3}"/>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4E6530ED-0FCB-4E3B-9896-24071A333EEF}"/>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C1414464-D4EB-47B1-8C22-D4CDDD24DC4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81252B27-E3BD-4D66-A126-0A6192A10FE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679DBC54-1C73-438A-913D-CA37214543E7}"/>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F6A6C9FA-B3CA-4A62-B13B-5BB684B2828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A355282-884C-4F94-8D79-443AC5DF89E5}"/>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D311076-30AB-4058-B444-0C8B89F935E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47849E90-0953-4572-B149-8F4B8FE2CF0E}"/>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88C9F06-B298-444F-A468-8D12B0596EF3}"/>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033361B3-DE82-4AC1-ADF4-AAC4EE638629}"/>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10C0F1F7-4A90-4974-A5E4-9DF80BF7BB8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8BDD8A7B-3B92-4047-80F6-775E118DC61C}"/>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A9BC7C23-CCBB-4321-9C25-1AB4EBF03E8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645BD7BE-D3F9-40BA-B85F-BFC6CDC4CA1F}"/>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C0054836-D030-4930-B2CD-206960F9BC56}"/>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DE9DCDA6-5AA2-4EBB-B13B-4F5128695BF3}"/>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84D9323-7473-4C55-91CC-3DD28301C287}"/>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C32AB920-950E-4F68-969D-0D97E824E4D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C3B2BAAA-ABBB-479F-B10F-982A341A4B8F}"/>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A214F258-A86D-4A78-A46D-697C986E170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0C133D5B-E6D3-44B6-A4D2-14858AB0673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6C22E0F-6A66-4033-B86B-CDBACB4C601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C1EF9792-73A7-41FF-B5B5-F8E7610C47C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8F76C5A6-7654-4CB3-B257-59EACD1ECC9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C2A5E8CB-2A36-42ED-A240-65E780AC8A2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13427365-DF01-4C1B-826D-9053FC0F30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B10D4D7A-8404-4884-85B9-CD816848094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C2F0614A-C516-47FE-A518-7297082AFF7A}"/>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1F1F10FB-C1B4-46A9-A89B-14F1972FE14F}"/>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4843023D-6829-4A00-9F56-E89F9ACF7D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682F71F-1B85-4A09-B46A-E15A3BF3F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77C3843F-1A0B-47AA-9F31-A5CD787302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77C5954-C4D1-4E44-9F99-5633A1ADE3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4DA2C594-9006-4A00-AA2A-D068B2C3F90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9947DB28-42A2-45B2-94DB-4AB85699D55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B6B2F3C9-928F-47C5-8D0E-C78E325E8BCA}"/>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A54BA71-057A-4862-8B17-1772EC67EF69}"/>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779BCD1D-32F8-4333-9292-AFCFE88F40D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2849E9A7-625F-4879-8088-D10A985F99B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C454264B-D843-4D36-AFDA-0F61234A9A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BE499C7-2376-489F-A987-16BBD40293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3851CF7-D99D-4879-83C2-F3B0B7E839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1A6195AD-41A2-48C3-A0E2-910D5BEF013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6FE413F-1931-4004-9DEB-91AC8B3FD50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797E969D-1F6E-4B96-8C69-F9DBC7A619E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C3C9AAAE-8141-4984-B86F-26889D0EEE3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E7647F20-C25F-4E2E-B0DC-D4B2F1179F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3C089EFA-0612-418F-84BF-C67E2869EA8D}"/>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87FBC6B4-B7C4-414F-B522-A3461FDE1DE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9D375E2D-23BE-4D94-8445-87976F3854CE}"/>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9D526A1D-452D-4E87-9055-183D4A99E9A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20C517C2-257A-494D-94D6-AD0F20B83E4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D3C4AA0F-957A-4597-911E-7483999BB93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5168E0B-56C7-4C2D-9F0E-95F5557BF0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7A0F409F-1E37-4FAC-B218-56A6656D51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80CA940D-4C7D-4664-93B5-F2F60DFBC6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5DB9FB43-7556-48B4-A274-689C63A29EA1}"/>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1D485AD6-34D8-477B-8579-C920318EE73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3EA2895-B489-42EF-A8BC-B542DB2885AD}"/>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0A94453F-9B2B-4FD2-8E57-C6EBE4A7A1F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A6631D2B-81E1-4646-B531-44291D0A9FC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EA9F96ED-F264-4EFE-AAF3-649266A7555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2E0555E0-BBD4-424E-86E9-89A658B9EC2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B041BD1E-D87E-441C-958D-A03939B6089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78A3A7AB-FE9E-4065-8387-5D3C364F18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83B00474-8F7D-4EA4-95E1-5F78DA9E55C4}"/>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261CC040-2740-487D-BEC1-E499C04600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F6CC39E4-ACDB-4F35-88C7-D96109783F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189C0A1A-1683-4462-B3BC-C6DDBADB6F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80AB870-1D14-40BB-8BAA-600B4D28843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D765B7A5-8E2A-4797-8145-D939090B3A8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190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E2D761A1-3E3D-4318-8C84-1C0B13F364EB}"/>
              </a:ext>
            </a:extLst>
          </p:cNvPr>
          <p:cNvGrpSpPr/>
          <p:nvPr userDrawn="1"/>
        </p:nvGrpSpPr>
        <p:grpSpPr>
          <a:xfrm>
            <a:off x="12377595" y="-1"/>
            <a:ext cx="3693386" cy="6688475"/>
            <a:chOff x="-3786165" y="-1"/>
            <a:chExt cx="3693386" cy="6688475"/>
          </a:xfrm>
        </p:grpSpPr>
        <p:sp>
          <p:nvSpPr>
            <p:cNvPr id="13" name="Rechthoek 12">
              <a:extLst>
                <a:ext uri="{FF2B5EF4-FFF2-40B4-BE49-F238E27FC236}">
                  <a16:creationId xmlns:a16="http://schemas.microsoft.com/office/drawing/2014/main" id="{0D7C74B3-7821-4283-A1FD-142D72E1A9B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1913380C-78DC-4A82-B163-BAA1F96D3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67823A1-BA8C-49C4-A01E-FA1A7471509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4D9C68C0-2031-4924-86B5-EA309EC7BAF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789E2C99-DAE9-488B-9ED2-2CADD22818A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9501E5DB-0D28-411E-A8F4-336BB0ADECD1}"/>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417B3E92-3501-4C6C-81C1-7BF45EA8B7DB}"/>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20" name="Rechthoek 19">
              <a:extLst>
                <a:ext uri="{FF2B5EF4-FFF2-40B4-BE49-F238E27FC236}">
                  <a16:creationId xmlns:a16="http://schemas.microsoft.com/office/drawing/2014/main" id="{263D8C07-F846-4238-A4E6-7934088C83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E074457F-2E48-48C4-8829-4232E9618C5A}"/>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79820697-0DD3-431B-A373-6D00AEB59F1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CBB8591E-3979-4561-ABDE-B69B2568A44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09D1FF29-4231-4B16-B330-F0C2EBA91384}"/>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900088CA-F49A-4200-A332-3D264CF8D3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E8F7BAC5-5367-40D3-95E1-28D7ED9E2A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D54AA7B1-CFFE-4809-80EC-EA3FF2F2916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887E856-B74A-49FA-B1E8-3DC1663B968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0F148B9-DF4D-4597-A42A-FF82E85DC5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564D8E59-2388-464A-A06A-654A79E125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9241CB7D-8B43-4C48-B0A0-09B2A3EBDA7F}"/>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6883D421-98CC-4F2B-871B-7A5EF6BAB79E}"/>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03A3DBCD-8585-4BCA-8FA6-861B7FA035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ACB1DA54-8A23-41C3-B1E5-08746D9F0AB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E50FFC-EC65-459F-B946-33FC6749A9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45D1D64F-C062-4216-A1AA-8B81A3A0BAB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3AE0417-806A-45A1-9A7F-D0E02C4B94D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88EE83AF-0694-4C8B-B448-391BB6DC220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7359C984-07BC-48E7-A638-FEBA1BF7623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2A6A851E-7E5E-4A9F-93BE-7E62FA85E64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9EF7839F-F757-46BB-9A12-31AA6E0198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D9F11B8E-5F85-4635-9E61-54E0685CA99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7AE7C66F-69D2-4E5E-9BB3-96B739314B07}"/>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EC6833B8-2769-473F-B633-B07FA5F49C4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220A144-00EC-42B8-962C-F820E32CC893}"/>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383AF98E-2B06-4A82-AF17-56C5CE33A3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33F54CB7-A3C8-4C45-8E14-296C4F0E17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882D6CA-4146-4669-8DEC-24E097264308}"/>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4FCF131-1E96-4A13-8BAF-216D08AFA51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BA996AB9-ACCF-4ED7-A274-51AD391190E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F370019C-E0A0-461E-BA2A-B5937712D36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81C568FB-3744-4D84-B987-8E79A4586A1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D4A761E7-5F3E-4886-9613-7F84AA9063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3C01EE3C-D4E7-4AFE-926C-A64DA99172F1}"/>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3C740B81-B8FA-4F8B-A8E8-073D1A8AE0EE}"/>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C0916C84-B0ED-424E-85DB-0C1E6AF4A1A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797F6FC5-2E00-43EC-861F-C5A9BF08A94C}"/>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879AD9E2-0DE6-431A-9D30-8EF2BBF1361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1823E4E0-F241-43AE-ACA3-7F5999161D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B3FFC878-740F-4349-A329-DAF3BD78CBAA}"/>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6FBCA6B-D77E-4EDB-81B8-E9F4F5685051}"/>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582F9A75-5FAA-4631-8B52-33C475D7F6C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A312EA9B-327F-4048-B83A-A8BE264913D2}"/>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5C927AA0-A5C8-4AC2-818F-C372DF43CA76}"/>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BA1C38F6-5CC7-467D-9527-956E6F94778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D9391D6-DA35-4C92-8260-48CB952DC02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534E4ED1-B022-49E6-B636-84A3BD89DBB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E35929BA-6B2F-4990-A94F-4EC4E79688B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2BD08052-D7F6-4154-8BB6-9EC11443CC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16CA6586-FF81-43B8-AB52-F9469424310C}"/>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D8309D98-5528-4BA5-9486-4A16283CC2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3843BE6-11F7-4DDB-AA69-A965118E44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B731642B-2115-4374-AF64-CCDAD0BBA72D}"/>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DDCE3EA3-7C34-4457-AFD5-3FB04B0CD7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67328D7C-433E-4610-9243-91CD70F75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921CDC14-CC04-4B8C-AF3B-B19D117D3F3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74A72436-A3CE-4A8E-874E-FF259CCCB62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7044790-D2C3-4F18-9792-7B26343D6F6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0749FF5-6872-42DF-A2EC-C1A951CD5F1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13F832F5-74CC-4E8F-AB4C-3ADBD3ECC52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3104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8C6F0A85-72FA-41B3-A965-FE09FD2B0D37}"/>
              </a:ext>
            </a:extLst>
          </p:cNvPr>
          <p:cNvGrpSpPr/>
          <p:nvPr userDrawn="1"/>
        </p:nvGrpSpPr>
        <p:grpSpPr>
          <a:xfrm>
            <a:off x="12377595" y="-1"/>
            <a:ext cx="3693386" cy="6688475"/>
            <a:chOff x="-3786165" y="-1"/>
            <a:chExt cx="3693386" cy="6688475"/>
          </a:xfrm>
        </p:grpSpPr>
        <p:sp>
          <p:nvSpPr>
            <p:cNvPr id="11" name="Rechthoek 10">
              <a:extLst>
                <a:ext uri="{FF2B5EF4-FFF2-40B4-BE49-F238E27FC236}">
                  <a16:creationId xmlns:a16="http://schemas.microsoft.com/office/drawing/2014/main" id="{0AF66716-A7DA-48A6-8E3A-9442720B4A2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2C2F046B-FB09-4EAD-9B7D-CFBDD5A371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E5E32F2-F3FB-4B64-82C4-68DF761BC50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F7850D35-30C7-4F8C-89AD-45C35E492FA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E0C725A2-7A31-4629-94C1-E6FF09FA8009}"/>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B7ED5201-B099-4227-9CAE-0B1DC05E946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CD9FBC2-D35B-4958-BCE0-AE6CC0E27830}"/>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96BCDF3D-8B2A-4A93-99C8-169472FBB216}"/>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20C56081-0DF7-4945-BD67-2C0EAD7F51BE}"/>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C1C1E83E-5858-440E-93FC-DB2A9733F10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52A35218-263D-4EE7-8BB9-CCCED43243C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BA14D1AB-A34E-481A-BD5C-13FC67650092}"/>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C0F64E8F-F0E4-4676-8677-3D4EDEED703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5DEA2B60-C883-44B2-93EE-EB6D4F43D2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3F388505-F39B-45D8-A9E7-5E0CBBD69AF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FFEFFBA1-E440-45DD-86C1-706BA9B120A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FF1EF333-0F4F-4F5E-A83F-08B987C121C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FE4C571F-4133-4955-9DFF-7882787DD14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0AA729B0-7B9B-4F32-A246-1232DE5B30F4}"/>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F226D41-6FF2-4562-B145-4C327BCFCA04}"/>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91D12E3A-1A84-48D3-AFB8-258994C9A99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911F6061-F173-4A8E-9824-D831B89DDD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D214435-9ED5-494E-9FAB-6AC7C6E408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4CFAC74-69A0-45BB-924A-21B617094C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4EB67416-D055-4180-B1B1-9CBF6AC5D18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B0132B0-AE2D-496F-AAA8-E4CFCAC7F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D7E828FA-9E93-4CF7-A440-FE9721F332C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167E21B-C941-40DB-8772-2E8013F894F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5704382E-74C2-4E96-AE5A-7D4C7CC3C77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F40CB28D-AEDE-4A29-B109-E1F53062D49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636F31D7-676C-4180-8DB7-2A7DD3AB4F00}"/>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71AE332D-34AC-47B4-89B9-9BD8301E10C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580F98B9-B387-498A-9175-D065A64300AA}"/>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B3F0137D-5476-45CC-9936-40E56CBEBC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12606A85-4A90-46CE-B7EF-06D361F83F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C0C47A60-A49B-4EE5-9D5A-C7110AAB9F4E}"/>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B3E59417-C4D6-4F1C-A80F-13CA2FBFBD4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4EB7792E-3E97-4310-8593-F2893BC6635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B6C1EB8-BFE3-434F-9A2B-A235C2653E3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799C23EA-E287-40C5-8BDE-4DF8AE8D05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9A8A1AE5-2589-4CA4-A828-A86C18FAB89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3" name="Groep 22">
              <a:extLst>
                <a:ext uri="{FF2B5EF4-FFF2-40B4-BE49-F238E27FC236}">
                  <a16:creationId xmlns:a16="http://schemas.microsoft.com/office/drawing/2014/main" id="{75EE152E-1B88-4478-B05D-54C057751B15}"/>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4153F53E-C962-4322-A18B-3D3FC341A0B9}"/>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B9A14C3B-AD2F-4636-8EF0-5D8166BF4C2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34936ED2-CF39-4097-A7EF-D7A4BE2015C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F4DA863C-E2A5-4EE1-AC1B-F77781491D8C}"/>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823BD5D1-62A3-4527-B38A-6A241C970C2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457A9AF2-4520-4BCD-953F-C9EE7CB0FB9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6B31165C-1E13-4332-968F-9586DA6B6F5F}"/>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12BDBF5F-8ED6-400D-9FD7-22F610C391A9}"/>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C22ECC51-1A32-4DB3-80D2-E0D72D35D7FE}"/>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8F1A6B47-709F-488A-8C91-FF2DEFCCA87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D04A7F2F-CC39-40F5-BAAD-70CAC7A8519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D1C469BA-C9C5-40B9-B95E-2E0388E0D8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7A41CF9F-1210-48AF-8DED-032FC058B9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C809EAC-88CA-4F27-9388-C60E69594A9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8281CC7-6369-4029-B5B5-644126D2637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86B3BA5B-4E5A-462F-947E-CDE1D28E9B0D}"/>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C2813F39-0B59-42C5-A4AD-89BC4B5C9D2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B4916925-8A7A-45F9-A4BD-EB77737DFF0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9166A0-76F4-4CE1-B46F-74C688AC8B92}"/>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9CFB9DC3-7BD0-441E-BED8-48FE3BCF32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6CB410E-7DB1-4372-BF9E-2BC95A2AF19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8E9CB2B1-46D3-4430-9F54-0DA8CC2003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33C17C36-DE69-4BF4-AB51-3B337F90BB8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B3B3066-B155-4646-9A68-78443288341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1A8DD116-5ADC-449B-82CD-CD1308D4BF0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B28EB8BC-2FED-45CA-94CD-BC54F1CFD0F9}"/>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81" name="- INSTRUCTIES">
            <a:extLst>
              <a:ext uri="{FF2B5EF4-FFF2-40B4-BE49-F238E27FC236}">
                <a16:creationId xmlns:a16="http://schemas.microsoft.com/office/drawing/2014/main" id="{B8392306-22A2-4BDE-A295-3E22936BF223}"/>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D9F40525-E1D0-41FD-AF9C-30855B32210C}"/>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228D2141-C29E-4171-969B-D9F979266C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02E7889C-1239-4C50-889D-110A22D69DA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777D8A95-AC32-49BC-9AA8-4983C714719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9BC5F7AB-7323-498E-B86B-75E49A6DA04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7A2CA8E0-1A9B-4D61-BCE8-CB53EE5FAA3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5349BB21-525A-4DA0-8C5E-47C4952E54D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1634876E-EF53-47AA-A419-3A6F0B082708}"/>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80AD0CEE-3513-4B4C-938D-ED5239DF3AC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9B0F1109-C271-4C36-8527-3C3D688D911B}"/>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AC8EE8D8-D953-46CB-AD96-18866595271D}"/>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59D483B8-9B9E-4891-845E-209BCF723F28}"/>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73C9D174-32B4-45E5-AC14-F5AD5C6A7EF6}"/>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7BF3CE45-B79D-4B21-A2DC-074D2A4E5DB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67A21371-091D-49E9-A06F-D8F6234789A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1028657D-95BB-4872-A87C-42DF66AA425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0CD1A746-5131-43D8-A14F-EE58748E4EF1}"/>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DA5CE3EB-0095-43C0-AC16-F23225D1057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68BC6936-0A21-41EB-ADB8-A5B30B60A4B1}"/>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1615AE4-E42B-4DB5-9979-BB81A3F4D89D}"/>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C6C8DFB3-BD0E-45C2-9254-AE2F995E35CB}"/>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935A8409-5ADE-413E-8FD0-FD4F623917D9}"/>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3BAB3EF6-B618-44B4-83CD-D8BD3E9732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0C94AB07-2903-4048-97E9-6B80AB8180A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718351B0-EC43-4C07-884D-C394D1C33FA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2AF50AC6-6C4A-432C-BE5E-3926330861F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C69FBCD7-3739-4773-9FBB-6B8D221EE3B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96E8965-C0D0-41FE-87B5-77003F35BAED}"/>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B208C3-578F-47E8-9876-0EE61EF9E214}"/>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C0C6F0E3-EC94-4A9F-B630-CF3E82BB33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241628FB-3A51-49F0-8300-4D18E4BD00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D733552E-19D5-4C22-991F-35BBCD551CA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BC9D70E0-7324-42DF-8ADB-29EE37CDB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DAB14502-3FAB-4BF6-BB4B-9725B262C53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4CDA981A-E800-45AE-9B97-EBEC465A31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46E009BB-F916-4D5E-A68F-1D6FE6C73CD9}"/>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3C2A464-33A1-456A-AAD6-345A64B33894}"/>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A93C63BB-626B-4C2D-99F7-504C247574C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AA166B90-B1C6-4335-9BEE-3F2DFA13280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AB57DFBF-FDF5-4140-B5F7-C5B23FD283E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F0677E4C-04E2-4AD1-B775-A9F41DF97D6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90D505F-5F5D-4434-B88D-A3CCF67461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61616C8B-66FD-49C0-BB46-52F2B2FDD6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E98478DD-2FD3-46D8-B81D-4CCABE84CE7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BAE9B0B6-21A5-4B4C-80DA-C6FB9B092D8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0D05FED5-6510-45B8-AED1-B70318A36C1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B279606A-9D44-47ED-BA81-47536B9AFB8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777965B2-2976-40DD-AEF6-DDA4F47A3C63}"/>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71AFBB9A-BA0A-4B05-86A8-BA32C0848B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630B6BC2-0860-465F-ABC7-93BAA5E7E481}"/>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85E38FB8-9A5E-43B4-98BD-6C1CA66E03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515E3705-F164-42CE-ABB7-85216A88F26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AB4FB9C8-A446-4BA0-B2A3-D836321918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25FC5996-79DD-4211-A23E-4EA7FF6969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D3EE4207-066E-490A-8311-33B0D9A448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9ACF1606-DDE8-4DB2-80EF-759EAD051B1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C1468EE8-BBC5-42A2-8B25-FC57EE058454}"/>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DCAA830C-AFDB-4806-B93D-D909D404564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6E9E12FD-9A53-4AA8-9F24-E67A11BE84D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DA69DD63-DA73-4B1C-9F52-5EA7F46228E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D6172A2F-4ED3-4C95-A9D9-AA9CF8829E7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4F748A07-42B1-4F02-BCCC-20B475A15EB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FF4732DB-2EC0-4A95-8571-7327908BB6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927403A5-8FFA-4387-BFD9-06AFA017D68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C906447E-675C-47AE-ACF4-1B7AD1832C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7B5F7959-F233-46A7-85DC-2B737F4C515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BECE6C63-6428-4B75-8458-414A461D7AF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48F89020-84C7-4EE9-9068-12696F6C3BE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EBDD5C31-A886-4078-9F1E-481CAAD5246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714D762F-5FDF-4AFE-A5D3-41C9119FAFE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7E64847B-526A-4F7C-A0F0-8EB21F2923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8558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48145473-8EF9-4B1C-A17E-AF1D80147DF9}"/>
              </a:ext>
            </a:extLst>
          </p:cNvPr>
          <p:cNvGrpSpPr/>
          <p:nvPr userDrawn="1"/>
        </p:nvGrpSpPr>
        <p:grpSpPr>
          <a:xfrm>
            <a:off x="-3786437" y="-1"/>
            <a:ext cx="3693386" cy="5952132"/>
            <a:chOff x="-3786437" y="-1"/>
            <a:chExt cx="3693386" cy="5952132"/>
          </a:xfrm>
        </p:grpSpPr>
        <p:sp>
          <p:nvSpPr>
            <p:cNvPr id="155" name="Rechthoek 154">
              <a:extLst>
                <a:ext uri="{FF2B5EF4-FFF2-40B4-BE49-F238E27FC236}">
                  <a16:creationId xmlns:a16="http://schemas.microsoft.com/office/drawing/2014/main" id="{9D1F35B8-DAD8-4960-9EF2-CC4A3CF0750F}"/>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56" name="Ovaal 155">
              <a:extLst>
                <a:ext uri="{FF2B5EF4-FFF2-40B4-BE49-F238E27FC236}">
                  <a16:creationId xmlns:a16="http://schemas.microsoft.com/office/drawing/2014/main" id="{A93902A2-A289-44F5-9093-6FA86CA591B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A771A69E-4DC3-4B35-805F-9064EA15CB1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8" name="Ovaal 157">
              <a:extLst>
                <a:ext uri="{FF2B5EF4-FFF2-40B4-BE49-F238E27FC236}">
                  <a16:creationId xmlns:a16="http://schemas.microsoft.com/office/drawing/2014/main" id="{1B764F4B-E746-49C8-9FC7-7905F4EBD6F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9" name="Rechthoek 158">
              <a:extLst>
                <a:ext uri="{FF2B5EF4-FFF2-40B4-BE49-F238E27FC236}">
                  <a16:creationId xmlns:a16="http://schemas.microsoft.com/office/drawing/2014/main" id="{94B997E8-41E4-40FA-822F-33818492DD2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0" name="Rechthoek 159">
              <a:extLst>
                <a:ext uri="{FF2B5EF4-FFF2-40B4-BE49-F238E27FC236}">
                  <a16:creationId xmlns:a16="http://schemas.microsoft.com/office/drawing/2014/main" id="{0DD4A4C7-D72B-4FC2-8B93-1AE3DF3B217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61" name="Ovaal 160">
              <a:extLst>
                <a:ext uri="{FF2B5EF4-FFF2-40B4-BE49-F238E27FC236}">
                  <a16:creationId xmlns:a16="http://schemas.microsoft.com/office/drawing/2014/main" id="{49772829-CBA3-40C4-AC7E-3CA15F9DC692}"/>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2" name="Rechthoek 161">
              <a:extLst>
                <a:ext uri="{FF2B5EF4-FFF2-40B4-BE49-F238E27FC236}">
                  <a16:creationId xmlns:a16="http://schemas.microsoft.com/office/drawing/2014/main" id="{6361D72D-5053-4C11-B453-0FF7A2B3785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163" name="Ovaal 162">
              <a:extLst>
                <a:ext uri="{FF2B5EF4-FFF2-40B4-BE49-F238E27FC236}">
                  <a16:creationId xmlns:a16="http://schemas.microsoft.com/office/drawing/2014/main" id="{188C98BC-7253-4CAB-A38B-9D8EA2249D34}"/>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4" name="Rechthoek 163">
              <a:extLst>
                <a:ext uri="{FF2B5EF4-FFF2-40B4-BE49-F238E27FC236}">
                  <a16:creationId xmlns:a16="http://schemas.microsoft.com/office/drawing/2014/main" id="{9F525FD0-FDF0-45E2-A04E-096084AC699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165" name="Ovaal 164">
              <a:extLst>
                <a:ext uri="{FF2B5EF4-FFF2-40B4-BE49-F238E27FC236}">
                  <a16:creationId xmlns:a16="http://schemas.microsoft.com/office/drawing/2014/main" id="{E3531968-F9C0-4D3A-96DD-CFEB7D92078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66" name="Rechthoek 165">
              <a:extLst>
                <a:ext uri="{FF2B5EF4-FFF2-40B4-BE49-F238E27FC236}">
                  <a16:creationId xmlns:a16="http://schemas.microsoft.com/office/drawing/2014/main" id="{B6F03F4C-8C7D-489B-A509-0060FD025DE5}"/>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167" name="Ovaal 166">
              <a:extLst>
                <a:ext uri="{FF2B5EF4-FFF2-40B4-BE49-F238E27FC236}">
                  <a16:creationId xmlns:a16="http://schemas.microsoft.com/office/drawing/2014/main" id="{3C5F28D0-A412-4239-9D5E-08C527E5900D}"/>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68" name="Rechthoek 167">
              <a:extLst>
                <a:ext uri="{FF2B5EF4-FFF2-40B4-BE49-F238E27FC236}">
                  <a16:creationId xmlns:a16="http://schemas.microsoft.com/office/drawing/2014/main" id="{29F4CA68-1E31-4AEE-B242-C650F5F6B8C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69" name="Ovaal 168">
              <a:extLst>
                <a:ext uri="{FF2B5EF4-FFF2-40B4-BE49-F238E27FC236}">
                  <a16:creationId xmlns:a16="http://schemas.microsoft.com/office/drawing/2014/main" id="{9BCDE067-8BCB-43FF-8348-ABE263055A2F}"/>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70" name="Rechthoek 169">
              <a:extLst>
                <a:ext uri="{FF2B5EF4-FFF2-40B4-BE49-F238E27FC236}">
                  <a16:creationId xmlns:a16="http://schemas.microsoft.com/office/drawing/2014/main" id="{8CD72627-08FC-499D-9989-1CEABD28AD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171" name="Ovaal 170">
              <a:extLst>
                <a:ext uri="{FF2B5EF4-FFF2-40B4-BE49-F238E27FC236}">
                  <a16:creationId xmlns:a16="http://schemas.microsoft.com/office/drawing/2014/main" id="{7EA33C07-936B-4874-8EF3-3F22E64C8A5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72" name="Rechthoek 171">
              <a:extLst>
                <a:ext uri="{FF2B5EF4-FFF2-40B4-BE49-F238E27FC236}">
                  <a16:creationId xmlns:a16="http://schemas.microsoft.com/office/drawing/2014/main" id="{CCC2E616-810E-46C1-80B3-35CB579318BD}"/>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173" name="Ovaal 172">
              <a:extLst>
                <a:ext uri="{FF2B5EF4-FFF2-40B4-BE49-F238E27FC236}">
                  <a16:creationId xmlns:a16="http://schemas.microsoft.com/office/drawing/2014/main" id="{945252FC-6AB1-4616-8C72-BA102968341D}"/>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4" name="Rechthoek 173">
              <a:extLst>
                <a:ext uri="{FF2B5EF4-FFF2-40B4-BE49-F238E27FC236}">
                  <a16:creationId xmlns:a16="http://schemas.microsoft.com/office/drawing/2014/main" id="{E07BE4B5-C557-401F-997E-A9E83FB06066}"/>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175" name="Rechthoek 174">
              <a:extLst>
                <a:ext uri="{FF2B5EF4-FFF2-40B4-BE49-F238E27FC236}">
                  <a16:creationId xmlns:a16="http://schemas.microsoft.com/office/drawing/2014/main" id="{29D9C486-CB90-4772-A1B7-5A8E6D968595}"/>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6" name="ICOON_info">
              <a:extLst>
                <a:ext uri="{FF2B5EF4-FFF2-40B4-BE49-F238E27FC236}">
                  <a16:creationId xmlns:a16="http://schemas.microsoft.com/office/drawing/2014/main" id="{24DB846E-3169-4B0A-9E52-F2B2610B7551}"/>
                </a:ext>
              </a:extLst>
            </p:cNvPr>
            <p:cNvGrpSpPr/>
            <p:nvPr userDrawn="1"/>
          </p:nvGrpSpPr>
          <p:grpSpPr>
            <a:xfrm>
              <a:off x="-376736" y="5063968"/>
              <a:ext cx="283685" cy="283685"/>
              <a:chOff x="-510741" y="5913713"/>
              <a:chExt cx="267555" cy="267555"/>
            </a:xfrm>
          </p:grpSpPr>
          <p:sp>
            <p:nvSpPr>
              <p:cNvPr id="224" name="Ovaal 223">
                <a:extLst>
                  <a:ext uri="{FF2B5EF4-FFF2-40B4-BE49-F238E27FC236}">
                    <a16:creationId xmlns:a16="http://schemas.microsoft.com/office/drawing/2014/main" id="{2E7FAF26-F32C-40E7-8FA4-46DBFA029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25" name="Graphic 163" descr="Informatie">
                <a:extLst>
                  <a:ext uri="{FF2B5EF4-FFF2-40B4-BE49-F238E27FC236}">
                    <a16:creationId xmlns:a16="http://schemas.microsoft.com/office/drawing/2014/main" id="{589DAD6E-F0B8-4B7D-B994-C93C99F2CD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7" name="VOORBEELD">
              <a:extLst>
                <a:ext uri="{FF2B5EF4-FFF2-40B4-BE49-F238E27FC236}">
                  <a16:creationId xmlns:a16="http://schemas.microsoft.com/office/drawing/2014/main" id="{FA0E05F8-F0B8-4134-8DDD-8DB3525906D9}"/>
                </a:ext>
              </a:extLst>
            </p:cNvPr>
            <p:cNvGrpSpPr/>
            <p:nvPr userDrawn="1"/>
          </p:nvGrpSpPr>
          <p:grpSpPr>
            <a:xfrm>
              <a:off x="-3605171" y="458674"/>
              <a:ext cx="3234311" cy="558875"/>
              <a:chOff x="-3605171" y="458674"/>
              <a:chExt cx="3234311" cy="558875"/>
            </a:xfrm>
          </p:grpSpPr>
          <p:sp>
            <p:nvSpPr>
              <p:cNvPr id="184" name="Rechthoek 183">
                <a:extLst>
                  <a:ext uri="{FF2B5EF4-FFF2-40B4-BE49-F238E27FC236}">
                    <a16:creationId xmlns:a16="http://schemas.microsoft.com/office/drawing/2014/main" id="{6A6B625D-A260-44EB-9D94-4BAF9C6EC4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85" name="Rechthoek 184">
                <a:extLst>
                  <a:ext uri="{FF2B5EF4-FFF2-40B4-BE49-F238E27FC236}">
                    <a16:creationId xmlns:a16="http://schemas.microsoft.com/office/drawing/2014/main" id="{3BB064CC-8328-435E-ACA6-8F4E7400F65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86" name="Groep 185">
                <a:extLst>
                  <a:ext uri="{FF2B5EF4-FFF2-40B4-BE49-F238E27FC236}">
                    <a16:creationId xmlns:a16="http://schemas.microsoft.com/office/drawing/2014/main" id="{EA815DEE-C2C8-4342-B6EA-B3955BD1E348}"/>
                  </a:ext>
                </a:extLst>
              </p:cNvPr>
              <p:cNvGrpSpPr/>
              <p:nvPr userDrawn="1"/>
            </p:nvGrpSpPr>
            <p:grpSpPr>
              <a:xfrm>
                <a:off x="-3386247" y="830871"/>
                <a:ext cx="139423" cy="109566"/>
                <a:chOff x="-2866744" y="827071"/>
                <a:chExt cx="168701" cy="132575"/>
              </a:xfrm>
            </p:grpSpPr>
            <p:grpSp>
              <p:nvGrpSpPr>
                <p:cNvPr id="217" name="Groep 216">
                  <a:extLst>
                    <a:ext uri="{FF2B5EF4-FFF2-40B4-BE49-F238E27FC236}">
                      <a16:creationId xmlns:a16="http://schemas.microsoft.com/office/drawing/2014/main" id="{F821B1B8-EEB0-412F-9ABA-780402DE8556}"/>
                    </a:ext>
                  </a:extLst>
                </p:cNvPr>
                <p:cNvGrpSpPr/>
                <p:nvPr userDrawn="1"/>
              </p:nvGrpSpPr>
              <p:grpSpPr>
                <a:xfrm>
                  <a:off x="-2866744" y="827071"/>
                  <a:ext cx="168701" cy="132575"/>
                  <a:chOff x="-2866744" y="827071"/>
                  <a:chExt cx="168701" cy="132575"/>
                </a:xfrm>
              </p:grpSpPr>
              <p:cxnSp>
                <p:nvCxnSpPr>
                  <p:cNvPr id="219" name="Rechte verbindingslijn 218">
                    <a:extLst>
                      <a:ext uri="{FF2B5EF4-FFF2-40B4-BE49-F238E27FC236}">
                        <a16:creationId xmlns:a16="http://schemas.microsoft.com/office/drawing/2014/main" id="{11482CA7-DD86-4107-AB1B-F7302C9BDF8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138399EF-03E1-489D-A472-DDD6D82E14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21" name="Rechte verbindingslijn 220">
                    <a:extLst>
                      <a:ext uri="{FF2B5EF4-FFF2-40B4-BE49-F238E27FC236}">
                        <a16:creationId xmlns:a16="http://schemas.microsoft.com/office/drawing/2014/main" id="{A3ACA7AF-AF8D-4C92-8D00-20ACB844F3C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22" name="Rechte verbindingslijn 221">
                    <a:extLst>
                      <a:ext uri="{FF2B5EF4-FFF2-40B4-BE49-F238E27FC236}">
                        <a16:creationId xmlns:a16="http://schemas.microsoft.com/office/drawing/2014/main" id="{76F383F1-7370-41EA-8C08-7E1B03EEE9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3" name="Rechte verbindingslijn 222">
                    <a:extLst>
                      <a:ext uri="{FF2B5EF4-FFF2-40B4-BE49-F238E27FC236}">
                        <a16:creationId xmlns:a16="http://schemas.microsoft.com/office/drawing/2014/main" id="{7BE00CF0-27F3-451A-9056-05D43E9ABA1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8" name="Pijl: rechts 217">
                  <a:extLst>
                    <a:ext uri="{FF2B5EF4-FFF2-40B4-BE49-F238E27FC236}">
                      <a16:creationId xmlns:a16="http://schemas.microsoft.com/office/drawing/2014/main" id="{B31D846E-5256-4C6B-998C-2A689369E5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7" name="Groep 186">
                <a:extLst>
                  <a:ext uri="{FF2B5EF4-FFF2-40B4-BE49-F238E27FC236}">
                    <a16:creationId xmlns:a16="http://schemas.microsoft.com/office/drawing/2014/main" id="{DBD09DCC-2F3E-4C3F-B1EF-928A399213FB}"/>
                  </a:ext>
                </a:extLst>
              </p:cNvPr>
              <p:cNvGrpSpPr/>
              <p:nvPr userDrawn="1"/>
            </p:nvGrpSpPr>
            <p:grpSpPr>
              <a:xfrm>
                <a:off x="-3605171" y="830871"/>
                <a:ext cx="139423" cy="109566"/>
                <a:chOff x="-2866744" y="518074"/>
                <a:chExt cx="168701" cy="132575"/>
              </a:xfrm>
            </p:grpSpPr>
            <p:grpSp>
              <p:nvGrpSpPr>
                <p:cNvPr id="210" name="Groep 209">
                  <a:extLst>
                    <a:ext uri="{FF2B5EF4-FFF2-40B4-BE49-F238E27FC236}">
                      <a16:creationId xmlns:a16="http://schemas.microsoft.com/office/drawing/2014/main" id="{680AA9C8-DFA2-4D6C-8C29-AB11BFD46607}"/>
                    </a:ext>
                  </a:extLst>
                </p:cNvPr>
                <p:cNvGrpSpPr/>
                <p:nvPr userDrawn="1"/>
              </p:nvGrpSpPr>
              <p:grpSpPr>
                <a:xfrm>
                  <a:off x="-2866744" y="518074"/>
                  <a:ext cx="168701" cy="132575"/>
                  <a:chOff x="-2866744" y="518074"/>
                  <a:chExt cx="168701" cy="132575"/>
                </a:xfrm>
              </p:grpSpPr>
              <p:cxnSp>
                <p:nvCxnSpPr>
                  <p:cNvPr id="212" name="Rechte verbindingslijn 211">
                    <a:extLst>
                      <a:ext uri="{FF2B5EF4-FFF2-40B4-BE49-F238E27FC236}">
                        <a16:creationId xmlns:a16="http://schemas.microsoft.com/office/drawing/2014/main" id="{D3A05DDA-9F08-49ED-AAE6-3FF8578FD1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7EB5DFAC-3F3B-42D5-A7AC-D38097B4A6D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4" name="Rechte verbindingslijn 213">
                    <a:extLst>
                      <a:ext uri="{FF2B5EF4-FFF2-40B4-BE49-F238E27FC236}">
                        <a16:creationId xmlns:a16="http://schemas.microsoft.com/office/drawing/2014/main" id="{3402A50F-F945-4953-B995-A202C9D68E1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5" name="Rechte verbindingslijn 214">
                    <a:extLst>
                      <a:ext uri="{FF2B5EF4-FFF2-40B4-BE49-F238E27FC236}">
                        <a16:creationId xmlns:a16="http://schemas.microsoft.com/office/drawing/2014/main" id="{99349757-9AB2-4E17-9DD3-2E71C50D02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6" name="Rechte verbindingslijn 215">
                    <a:extLst>
                      <a:ext uri="{FF2B5EF4-FFF2-40B4-BE49-F238E27FC236}">
                        <a16:creationId xmlns:a16="http://schemas.microsoft.com/office/drawing/2014/main" id="{76B6F728-E724-4C75-9B8F-6D8341168DF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11" name="Pijl: rechts 210">
                  <a:extLst>
                    <a:ext uri="{FF2B5EF4-FFF2-40B4-BE49-F238E27FC236}">
                      <a16:creationId xmlns:a16="http://schemas.microsoft.com/office/drawing/2014/main" id="{C7E65140-0FFC-479F-8659-DAC2BC2D70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88" name="Rechte verbindingslijn 187">
                <a:extLst>
                  <a:ext uri="{FF2B5EF4-FFF2-40B4-BE49-F238E27FC236}">
                    <a16:creationId xmlns:a16="http://schemas.microsoft.com/office/drawing/2014/main" id="{9AAA3BEE-815E-4249-AAB2-D8A62C04EA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9" name="Rechte verbindingslijn 188">
                <a:extLst>
                  <a:ext uri="{FF2B5EF4-FFF2-40B4-BE49-F238E27FC236}">
                    <a16:creationId xmlns:a16="http://schemas.microsoft.com/office/drawing/2014/main" id="{44C7A340-38CE-4E7D-AAB3-F8992935FA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90" name="Rechthoek 189">
                <a:extLst>
                  <a:ext uri="{FF2B5EF4-FFF2-40B4-BE49-F238E27FC236}">
                    <a16:creationId xmlns:a16="http://schemas.microsoft.com/office/drawing/2014/main" id="{3FC83404-464B-423E-BEBA-AE329DAAE09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91" name="Rechthoek 190">
                <a:extLst>
                  <a:ext uri="{FF2B5EF4-FFF2-40B4-BE49-F238E27FC236}">
                    <a16:creationId xmlns:a16="http://schemas.microsoft.com/office/drawing/2014/main" id="{CC6D6E9D-8F9E-4756-8835-EEEE673038E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92" name="Groep 191">
                <a:extLst>
                  <a:ext uri="{FF2B5EF4-FFF2-40B4-BE49-F238E27FC236}">
                    <a16:creationId xmlns:a16="http://schemas.microsoft.com/office/drawing/2014/main" id="{0AA5279E-CA23-4390-B044-2BF2F0657DEF}"/>
                  </a:ext>
                </a:extLst>
              </p:cNvPr>
              <p:cNvGrpSpPr/>
              <p:nvPr userDrawn="1"/>
            </p:nvGrpSpPr>
            <p:grpSpPr>
              <a:xfrm>
                <a:off x="-2916763" y="769168"/>
                <a:ext cx="268738" cy="248381"/>
                <a:chOff x="-2916763" y="769168"/>
                <a:chExt cx="268738" cy="248381"/>
              </a:xfrm>
            </p:grpSpPr>
            <p:sp>
              <p:nvSpPr>
                <p:cNvPr id="202" name="Rechthoek 201">
                  <a:extLst>
                    <a:ext uri="{FF2B5EF4-FFF2-40B4-BE49-F238E27FC236}">
                      <a16:creationId xmlns:a16="http://schemas.microsoft.com/office/drawing/2014/main" id="{C9B054E6-DE56-41C6-BCDE-EF482F1C2C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03" name="Groep 202">
                  <a:extLst>
                    <a:ext uri="{FF2B5EF4-FFF2-40B4-BE49-F238E27FC236}">
                      <a16:creationId xmlns:a16="http://schemas.microsoft.com/office/drawing/2014/main" id="{5289051A-FC2E-4DBC-83D3-8FE2D18CBC52}"/>
                    </a:ext>
                  </a:extLst>
                </p:cNvPr>
                <p:cNvGrpSpPr/>
                <p:nvPr userDrawn="1"/>
              </p:nvGrpSpPr>
              <p:grpSpPr>
                <a:xfrm>
                  <a:off x="-2866744" y="827071"/>
                  <a:ext cx="168701" cy="132575"/>
                  <a:chOff x="-2866744" y="827071"/>
                  <a:chExt cx="168701" cy="132575"/>
                </a:xfrm>
              </p:grpSpPr>
              <p:cxnSp>
                <p:nvCxnSpPr>
                  <p:cNvPr id="205" name="Rechte verbindingslijn 204">
                    <a:extLst>
                      <a:ext uri="{FF2B5EF4-FFF2-40B4-BE49-F238E27FC236}">
                        <a16:creationId xmlns:a16="http://schemas.microsoft.com/office/drawing/2014/main" id="{DC057EFA-07E3-47CF-8611-985F73A1EA4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42B6C3FC-99D7-4A14-A38A-1ABD3B655F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7" name="Rechte verbindingslijn 206">
                    <a:extLst>
                      <a:ext uri="{FF2B5EF4-FFF2-40B4-BE49-F238E27FC236}">
                        <a16:creationId xmlns:a16="http://schemas.microsoft.com/office/drawing/2014/main" id="{EADEEF30-BD36-4513-B0CB-ACC592873F7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8" name="Rechte verbindingslijn 207">
                    <a:extLst>
                      <a:ext uri="{FF2B5EF4-FFF2-40B4-BE49-F238E27FC236}">
                        <a16:creationId xmlns:a16="http://schemas.microsoft.com/office/drawing/2014/main" id="{C014D255-07DE-452F-B66C-B47E3FB6EEF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87C9E19B-4082-4480-B56E-F1BC2E4C7D7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4" name="Pijl: rechts 203">
                  <a:extLst>
                    <a:ext uri="{FF2B5EF4-FFF2-40B4-BE49-F238E27FC236}">
                      <a16:creationId xmlns:a16="http://schemas.microsoft.com/office/drawing/2014/main" id="{41F8398D-559F-4B95-84FA-45AF27153C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5CFCECA4-C8B0-407E-8BE4-369DB471EFDF}"/>
                  </a:ext>
                </a:extLst>
              </p:cNvPr>
              <p:cNvGrpSpPr/>
              <p:nvPr userDrawn="1"/>
            </p:nvGrpSpPr>
            <p:grpSpPr>
              <a:xfrm>
                <a:off x="-2916763" y="460171"/>
                <a:ext cx="268738" cy="248381"/>
                <a:chOff x="-2916763" y="460171"/>
                <a:chExt cx="268738" cy="248381"/>
              </a:xfrm>
            </p:grpSpPr>
            <p:sp>
              <p:nvSpPr>
                <p:cNvPr id="194" name="Rechthoek 193">
                  <a:extLst>
                    <a:ext uri="{FF2B5EF4-FFF2-40B4-BE49-F238E27FC236}">
                      <a16:creationId xmlns:a16="http://schemas.microsoft.com/office/drawing/2014/main" id="{73637037-876C-4D0C-96BB-4887F842326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0F247193-7068-437E-826A-F652657ABAA7}"/>
                    </a:ext>
                  </a:extLst>
                </p:cNvPr>
                <p:cNvGrpSpPr/>
                <p:nvPr userDrawn="1"/>
              </p:nvGrpSpPr>
              <p:grpSpPr>
                <a:xfrm>
                  <a:off x="-2866744" y="518074"/>
                  <a:ext cx="168701" cy="132575"/>
                  <a:chOff x="-2866744" y="518074"/>
                  <a:chExt cx="168701" cy="132575"/>
                </a:xfrm>
              </p:grpSpPr>
              <p:cxnSp>
                <p:nvCxnSpPr>
                  <p:cNvPr id="197" name="Rechte verbindingslijn 196">
                    <a:extLst>
                      <a:ext uri="{FF2B5EF4-FFF2-40B4-BE49-F238E27FC236}">
                        <a16:creationId xmlns:a16="http://schemas.microsoft.com/office/drawing/2014/main" id="{B291D9D8-8A19-4D97-9CE2-4EC351CACBA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9A0A86F-6C0D-466E-BF77-EBA52CC6A90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9" name="Rechte verbindingslijn 198">
                    <a:extLst>
                      <a:ext uri="{FF2B5EF4-FFF2-40B4-BE49-F238E27FC236}">
                        <a16:creationId xmlns:a16="http://schemas.microsoft.com/office/drawing/2014/main" id="{AA537420-33ED-401A-9584-42D6F1C823A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00" name="Rechte verbindingslijn 199">
                    <a:extLst>
                      <a:ext uri="{FF2B5EF4-FFF2-40B4-BE49-F238E27FC236}">
                        <a16:creationId xmlns:a16="http://schemas.microsoft.com/office/drawing/2014/main" id="{4F4DE5E6-DA83-4DFC-8479-0ACD21CC33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01" name="Rechte verbindingslijn 200">
                    <a:extLst>
                      <a:ext uri="{FF2B5EF4-FFF2-40B4-BE49-F238E27FC236}">
                        <a16:creationId xmlns:a16="http://schemas.microsoft.com/office/drawing/2014/main" id="{F7D0E85F-1510-46F5-87AE-C79662CEC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6" name="Pijl: rechts 195">
                  <a:extLst>
                    <a:ext uri="{FF2B5EF4-FFF2-40B4-BE49-F238E27FC236}">
                      <a16:creationId xmlns:a16="http://schemas.microsoft.com/office/drawing/2014/main" id="{5CC8BB92-082C-4232-891E-58DA2982228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78" name="Groep 177">
              <a:extLst>
                <a:ext uri="{FF2B5EF4-FFF2-40B4-BE49-F238E27FC236}">
                  <a16:creationId xmlns:a16="http://schemas.microsoft.com/office/drawing/2014/main" id="{AA3048A4-C018-43E1-94B9-A458592A9704}"/>
                </a:ext>
              </a:extLst>
            </p:cNvPr>
            <p:cNvGrpSpPr/>
            <p:nvPr userDrawn="1"/>
          </p:nvGrpSpPr>
          <p:grpSpPr>
            <a:xfrm>
              <a:off x="-938434" y="5326819"/>
              <a:ext cx="627798" cy="576693"/>
              <a:chOff x="-1753862" y="6112775"/>
              <a:chExt cx="759635" cy="697798"/>
            </a:xfrm>
          </p:grpSpPr>
          <p:grpSp>
            <p:nvGrpSpPr>
              <p:cNvPr id="179" name="Inspireren">
                <a:extLst>
                  <a:ext uri="{FF2B5EF4-FFF2-40B4-BE49-F238E27FC236}">
                    <a16:creationId xmlns:a16="http://schemas.microsoft.com/office/drawing/2014/main" id="{6FC752C1-855B-4362-B6C1-3934CF191FD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81" name="Freeform 12">
                  <a:extLst>
                    <a:ext uri="{FF2B5EF4-FFF2-40B4-BE49-F238E27FC236}">
                      <a16:creationId xmlns:a16="http://schemas.microsoft.com/office/drawing/2014/main" id="{5CFFCD33-A96A-48D6-8A7E-92579ADE318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82" name="Freeform 13">
                  <a:extLst>
                    <a:ext uri="{FF2B5EF4-FFF2-40B4-BE49-F238E27FC236}">
                      <a16:creationId xmlns:a16="http://schemas.microsoft.com/office/drawing/2014/main" id="{7BA619B3-E37A-4519-866A-0490BA59D4A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83" name="Freeform 14">
                  <a:extLst>
                    <a:ext uri="{FF2B5EF4-FFF2-40B4-BE49-F238E27FC236}">
                      <a16:creationId xmlns:a16="http://schemas.microsoft.com/office/drawing/2014/main" id="{53C254C3-C006-4A97-AEA1-1550FEC3848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80" name="Tekstvak 179">
                <a:extLst>
                  <a:ext uri="{FF2B5EF4-FFF2-40B4-BE49-F238E27FC236}">
                    <a16:creationId xmlns:a16="http://schemas.microsoft.com/office/drawing/2014/main" id="{41ECC5A7-0645-49A1-86C0-3FC5A1F9235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54606FE-29F2-4464-A804-7E3F04839FD3}"/>
              </a:ext>
            </a:extLst>
          </p:cNvPr>
          <p:cNvGrpSpPr/>
          <p:nvPr userDrawn="1"/>
        </p:nvGrpSpPr>
        <p:grpSpPr>
          <a:xfrm>
            <a:off x="12377595" y="-1"/>
            <a:ext cx="3693386" cy="6688475"/>
            <a:chOff x="-3786165" y="-1"/>
            <a:chExt cx="3693386" cy="6688475"/>
          </a:xfrm>
        </p:grpSpPr>
        <p:sp>
          <p:nvSpPr>
            <p:cNvPr id="12" name="Rechthoek 11">
              <a:extLst>
                <a:ext uri="{FF2B5EF4-FFF2-40B4-BE49-F238E27FC236}">
                  <a16:creationId xmlns:a16="http://schemas.microsoft.com/office/drawing/2014/main" id="{F9B1C1DA-C612-4920-B193-B73DF3CC2BA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A6569044-53C7-4A33-AA9D-14922BF8D0B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4508138-7821-4D27-ACD5-A454DF71AD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124BBA-E4A4-4A9E-A1B4-9A716E0826A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6DC31F19-D929-4564-B0EF-C0B31ECA7BE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E91A436C-861B-4F48-B264-7D688D1522E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DCC6B16D-48DD-479F-8AC3-09160314C3B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5A5CE015-0462-41A1-98EB-46035775EB0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922EECC-C1E0-4DC5-B97B-8FE488253451}"/>
                </a:ext>
              </a:extLst>
            </p:cNvPr>
            <p:cNvGrpSpPr/>
            <p:nvPr userDrawn="1"/>
          </p:nvGrpSpPr>
          <p:grpSpPr>
            <a:xfrm>
              <a:off x="-2485819" y="3479783"/>
              <a:ext cx="1222990" cy="563933"/>
              <a:chOff x="-2485819" y="3399207"/>
              <a:chExt cx="1222990" cy="563933"/>
            </a:xfrm>
          </p:grpSpPr>
          <p:sp>
            <p:nvSpPr>
              <p:cNvPr id="61" name="Rechthoek 60">
                <a:extLst>
                  <a:ext uri="{FF2B5EF4-FFF2-40B4-BE49-F238E27FC236}">
                    <a16:creationId xmlns:a16="http://schemas.microsoft.com/office/drawing/2014/main" id="{3DF5D83C-6A30-4A85-BD70-D120DB03124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35015D1B-ABC6-42B3-A8FC-52A27382CD7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3" name="Groep 62">
                <a:extLst>
                  <a:ext uri="{FF2B5EF4-FFF2-40B4-BE49-F238E27FC236}">
                    <a16:creationId xmlns:a16="http://schemas.microsoft.com/office/drawing/2014/main" id="{D69EAA4C-9FDC-4EC7-A21B-4BC0BCC04E9E}"/>
                  </a:ext>
                </a:extLst>
              </p:cNvPr>
              <p:cNvGrpSpPr/>
              <p:nvPr userDrawn="1"/>
            </p:nvGrpSpPr>
            <p:grpSpPr>
              <a:xfrm>
                <a:off x="-2403869" y="3460544"/>
                <a:ext cx="155951" cy="131922"/>
                <a:chOff x="12968836" y="3354170"/>
                <a:chExt cx="404806" cy="342433"/>
              </a:xfrm>
            </p:grpSpPr>
            <p:sp>
              <p:nvSpPr>
                <p:cNvPr id="76" name="Rechthoek: afgeronde hoeken 75">
                  <a:extLst>
                    <a:ext uri="{FF2B5EF4-FFF2-40B4-BE49-F238E27FC236}">
                      <a16:creationId xmlns:a16="http://schemas.microsoft.com/office/drawing/2014/main" id="{CCA0533F-3882-43E5-B104-7C83857C051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78D3E28-51A0-4342-A165-8BE56EC61FC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B72B2187-E00C-40D4-9F1B-223E4E6998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B01F82F-4F9D-4A90-8274-51619E87883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71E5BE-B989-4210-A531-7B54658A8A3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F76B6936-C7FD-423E-AAE7-42E927E67B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2F2CE6FE-FD22-4261-A1FE-856BAAC17A46}"/>
                  </a:ext>
                </a:extLst>
              </p:cNvPr>
              <p:cNvGrpSpPr/>
              <p:nvPr userDrawn="1"/>
            </p:nvGrpSpPr>
            <p:grpSpPr>
              <a:xfrm>
                <a:off x="-2423424" y="3690208"/>
                <a:ext cx="166739" cy="218963"/>
                <a:chOff x="12940828" y="3950597"/>
                <a:chExt cx="432813" cy="568367"/>
              </a:xfrm>
            </p:grpSpPr>
            <p:grpSp>
              <p:nvGrpSpPr>
                <p:cNvPr id="68" name="Groep 67">
                  <a:extLst>
                    <a:ext uri="{FF2B5EF4-FFF2-40B4-BE49-F238E27FC236}">
                      <a16:creationId xmlns:a16="http://schemas.microsoft.com/office/drawing/2014/main" id="{2B31C954-D23E-4918-8082-7CF045BDD54A}"/>
                    </a:ext>
                  </a:extLst>
                </p:cNvPr>
                <p:cNvGrpSpPr/>
                <p:nvPr userDrawn="1"/>
              </p:nvGrpSpPr>
              <p:grpSpPr>
                <a:xfrm>
                  <a:off x="13000382" y="4006891"/>
                  <a:ext cx="373259" cy="315747"/>
                  <a:chOff x="12968836" y="3354170"/>
                  <a:chExt cx="404806" cy="342433"/>
                </a:xfrm>
              </p:grpSpPr>
              <p:sp>
                <p:nvSpPr>
                  <p:cNvPr id="70" name="Rechthoek: afgeronde hoeken 69">
                    <a:extLst>
                      <a:ext uri="{FF2B5EF4-FFF2-40B4-BE49-F238E27FC236}">
                        <a16:creationId xmlns:a16="http://schemas.microsoft.com/office/drawing/2014/main" id="{228778F9-B1F4-429A-9D05-314C754B6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CDB36B9B-592D-4F0D-8384-198810E5046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E8467CA-B248-41E8-8ABE-659FC14C39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F9AB6544-6231-4430-B789-06A4B8D299E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AFC6384-9614-4862-B954-8685A991D0E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4C3F5CB3-7315-4FAC-8D8F-1157B46AFFA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9" name="Boog 68">
                  <a:extLst>
                    <a:ext uri="{FF2B5EF4-FFF2-40B4-BE49-F238E27FC236}">
                      <a16:creationId xmlns:a16="http://schemas.microsoft.com/office/drawing/2014/main" id="{71C8C08E-5565-494C-AF42-A66C7EF014E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5" name="Tekstvak 64">
                <a:extLst>
                  <a:ext uri="{FF2B5EF4-FFF2-40B4-BE49-F238E27FC236}">
                    <a16:creationId xmlns:a16="http://schemas.microsoft.com/office/drawing/2014/main" id="{4677A3B1-A5C4-4653-BF5A-63456B35925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6" name="Tekstvak 65">
                <a:extLst>
                  <a:ext uri="{FF2B5EF4-FFF2-40B4-BE49-F238E27FC236}">
                    <a16:creationId xmlns:a16="http://schemas.microsoft.com/office/drawing/2014/main" id="{CB734E7B-0938-4672-B9FF-4A162DBB7F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7" name="Vrije vorm: vorm 66">
                <a:extLst>
                  <a:ext uri="{FF2B5EF4-FFF2-40B4-BE49-F238E27FC236}">
                    <a16:creationId xmlns:a16="http://schemas.microsoft.com/office/drawing/2014/main" id="{98E4E694-AC81-4DA0-BC1D-BB2DB679DA9E}"/>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E1E32E43-4975-47BB-8516-E5A8927BAF23}"/>
                </a:ext>
              </a:extLst>
            </p:cNvPr>
            <p:cNvGrpSpPr/>
            <p:nvPr userDrawn="1"/>
          </p:nvGrpSpPr>
          <p:grpSpPr>
            <a:xfrm>
              <a:off x="-3786165" y="5728778"/>
              <a:ext cx="3693386" cy="959696"/>
              <a:chOff x="-3786437" y="6163468"/>
              <a:chExt cx="3693386" cy="959696"/>
            </a:xfrm>
          </p:grpSpPr>
          <p:sp>
            <p:nvSpPr>
              <p:cNvPr id="51" name="Rechthoek 50">
                <a:extLst>
                  <a:ext uri="{FF2B5EF4-FFF2-40B4-BE49-F238E27FC236}">
                    <a16:creationId xmlns:a16="http://schemas.microsoft.com/office/drawing/2014/main" id="{3EF21F03-1721-404E-8461-E9827367E73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2" name="ICOON_info">
                <a:extLst>
                  <a:ext uri="{FF2B5EF4-FFF2-40B4-BE49-F238E27FC236}">
                    <a16:creationId xmlns:a16="http://schemas.microsoft.com/office/drawing/2014/main" id="{1FE07E13-9865-4955-BAE0-CCFB1EFE0417}"/>
                  </a:ext>
                </a:extLst>
              </p:cNvPr>
              <p:cNvGrpSpPr/>
              <p:nvPr userDrawn="1"/>
            </p:nvGrpSpPr>
            <p:grpSpPr>
              <a:xfrm>
                <a:off x="-376736" y="6163468"/>
                <a:ext cx="283685" cy="283685"/>
                <a:chOff x="-510741" y="5913713"/>
                <a:chExt cx="267555" cy="267555"/>
              </a:xfrm>
            </p:grpSpPr>
            <p:sp>
              <p:nvSpPr>
                <p:cNvPr id="59" name="Ovaal 58">
                  <a:extLst>
                    <a:ext uri="{FF2B5EF4-FFF2-40B4-BE49-F238E27FC236}">
                      <a16:creationId xmlns:a16="http://schemas.microsoft.com/office/drawing/2014/main" id="{DB0073E4-FD28-4F01-BD93-0EC22FEC56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0" name="Graphic 163" descr="Informatie">
                  <a:extLst>
                    <a:ext uri="{FF2B5EF4-FFF2-40B4-BE49-F238E27FC236}">
                      <a16:creationId xmlns:a16="http://schemas.microsoft.com/office/drawing/2014/main" id="{FEFE6D9D-1297-4AB5-99E7-A18D6A9604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00C5FDAC-625A-43CB-8320-0E3C65A2F3C5}"/>
                  </a:ext>
                </a:extLst>
              </p:cNvPr>
              <p:cNvGrpSpPr/>
              <p:nvPr userDrawn="1"/>
            </p:nvGrpSpPr>
            <p:grpSpPr>
              <a:xfrm>
                <a:off x="-938434" y="6420818"/>
                <a:ext cx="627798" cy="576693"/>
                <a:chOff x="-938434" y="4570310"/>
                <a:chExt cx="627798" cy="576693"/>
              </a:xfrm>
            </p:grpSpPr>
            <p:grpSp>
              <p:nvGrpSpPr>
                <p:cNvPr id="54" name="Inspireren">
                  <a:extLst>
                    <a:ext uri="{FF2B5EF4-FFF2-40B4-BE49-F238E27FC236}">
                      <a16:creationId xmlns:a16="http://schemas.microsoft.com/office/drawing/2014/main" id="{192B3409-84CF-4128-BD82-57D6B2DC906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6" name="Freeform 12">
                    <a:extLst>
                      <a:ext uri="{FF2B5EF4-FFF2-40B4-BE49-F238E27FC236}">
                        <a16:creationId xmlns:a16="http://schemas.microsoft.com/office/drawing/2014/main" id="{B410C707-6604-4365-8FFA-F2DBF773CB8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3">
                    <a:extLst>
                      <a:ext uri="{FF2B5EF4-FFF2-40B4-BE49-F238E27FC236}">
                        <a16:creationId xmlns:a16="http://schemas.microsoft.com/office/drawing/2014/main" id="{14AF2CCC-3D2C-4109-A990-749420A358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8" name="Freeform 14">
                    <a:extLst>
                      <a:ext uri="{FF2B5EF4-FFF2-40B4-BE49-F238E27FC236}">
                        <a16:creationId xmlns:a16="http://schemas.microsoft.com/office/drawing/2014/main" id="{D2415F16-D850-405E-B00B-BE82E6BC394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5" name="Tekstvak 54">
                  <a:extLst>
                    <a:ext uri="{FF2B5EF4-FFF2-40B4-BE49-F238E27FC236}">
                      <a16:creationId xmlns:a16="http://schemas.microsoft.com/office/drawing/2014/main" id="{291BBD50-5CA9-4FAB-8BF3-4205563EF86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43120C4E-7F80-42B9-8A37-8706CA846D70}"/>
                </a:ext>
              </a:extLst>
            </p:cNvPr>
            <p:cNvGrpSpPr/>
            <p:nvPr userDrawn="1"/>
          </p:nvGrpSpPr>
          <p:grpSpPr>
            <a:xfrm>
              <a:off x="-3367447" y="1226982"/>
              <a:ext cx="791775" cy="406485"/>
              <a:chOff x="-3565087" y="1409294"/>
              <a:chExt cx="627469" cy="322133"/>
            </a:xfrm>
          </p:grpSpPr>
          <p:grpSp>
            <p:nvGrpSpPr>
              <p:cNvPr id="45" name="Groep 44">
                <a:extLst>
                  <a:ext uri="{FF2B5EF4-FFF2-40B4-BE49-F238E27FC236}">
                    <a16:creationId xmlns:a16="http://schemas.microsoft.com/office/drawing/2014/main" id="{02A9EDAC-4B57-4204-9877-09F0AB524CE5}"/>
                  </a:ext>
                </a:extLst>
              </p:cNvPr>
              <p:cNvGrpSpPr/>
              <p:nvPr userDrawn="1"/>
            </p:nvGrpSpPr>
            <p:grpSpPr>
              <a:xfrm>
                <a:off x="-3364916" y="1409294"/>
                <a:ext cx="225195" cy="195499"/>
                <a:chOff x="10307162" y="1361199"/>
                <a:chExt cx="2200275" cy="1914525"/>
              </a:xfrm>
            </p:grpSpPr>
            <p:sp>
              <p:nvSpPr>
                <p:cNvPr id="47" name="Vrije vorm: vorm 46">
                  <a:extLst>
                    <a:ext uri="{FF2B5EF4-FFF2-40B4-BE49-F238E27FC236}">
                      <a16:creationId xmlns:a16="http://schemas.microsoft.com/office/drawing/2014/main" id="{A7C253CA-DF2F-4F29-B285-19B2A3603BA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8" name="Groep 47">
                  <a:extLst>
                    <a:ext uri="{FF2B5EF4-FFF2-40B4-BE49-F238E27FC236}">
                      <a16:creationId xmlns:a16="http://schemas.microsoft.com/office/drawing/2014/main" id="{A74C1A1A-BAFF-46E6-9E1D-AE9BA7483CB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9" name="Vrije vorm: vorm 48">
                    <a:extLst>
                      <a:ext uri="{FF2B5EF4-FFF2-40B4-BE49-F238E27FC236}">
                        <a16:creationId xmlns:a16="http://schemas.microsoft.com/office/drawing/2014/main" id="{0D16A06E-254E-42F1-AC6F-B0C6EEB0D817}"/>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50" name="Vrije vorm: vorm 49">
                    <a:extLst>
                      <a:ext uri="{FF2B5EF4-FFF2-40B4-BE49-F238E27FC236}">
                        <a16:creationId xmlns:a16="http://schemas.microsoft.com/office/drawing/2014/main" id="{1F9BC8B3-10B5-4216-BD77-0672B5168ACE}"/>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6" name="Tekstvak 45">
                <a:extLst>
                  <a:ext uri="{FF2B5EF4-FFF2-40B4-BE49-F238E27FC236}">
                    <a16:creationId xmlns:a16="http://schemas.microsoft.com/office/drawing/2014/main" id="{2B5FF62C-7CF7-4EA2-98BB-9045D9C2E3E8}"/>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4" name="Groep 23">
              <a:extLst>
                <a:ext uri="{FF2B5EF4-FFF2-40B4-BE49-F238E27FC236}">
                  <a16:creationId xmlns:a16="http://schemas.microsoft.com/office/drawing/2014/main" id="{DE7957BA-0CE1-4579-A39A-0F3DD5FEAC69}"/>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E35B69EB-08E9-4C01-A556-532B14099279}"/>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417ED14D-88BD-4A2C-AE81-11A59E72F5D6}"/>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873895A6-E54C-48F6-80D6-F45FF0C24B2C}"/>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DB22DAB9-594D-4914-953A-199418E30FA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2A3ECA87-D269-48D8-8AAC-CD4D75224BD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85BF1EC9-6000-45EB-B666-24F3527A1C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BBD9F03F-3252-4C8E-B89D-6FB99106A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0EEB916E-677B-4C1C-B184-26BFD33C4E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4D1F282A-124F-40EE-B854-153D50233167}"/>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E3C15B21-3C14-4211-ABA7-4B8022BAD43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BE6C691F-7D5A-461A-A692-D9DAC0849D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A4CE7CAF-E75E-4E28-B20E-3596337AF92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4EF8523F-33F3-45C5-96DF-147EFF73C7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82EA1EA-6080-468D-9CBC-3B17BCBD61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BB3FF53C-E228-4919-A0A1-D4D2B2547F3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1" name="Gelijkbenige driehoek 30">
                <a:extLst>
                  <a:ext uri="{FF2B5EF4-FFF2-40B4-BE49-F238E27FC236}">
                    <a16:creationId xmlns:a16="http://schemas.microsoft.com/office/drawing/2014/main" id="{6F608DCD-2EBA-4D4E-BF1E-45DFB5B712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D4DB63A9-A9A4-43F2-A40B-C3395E08006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66035012-3033-42F5-8F4E-4E1227EA62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43B1567F-1414-4247-BCD6-FE3301E0514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94412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grpSp>
        <p:nvGrpSpPr>
          <p:cNvPr id="10" name="- INSTRUCTIES">
            <a:extLst>
              <a:ext uri="{FF2B5EF4-FFF2-40B4-BE49-F238E27FC236}">
                <a16:creationId xmlns:a16="http://schemas.microsoft.com/office/drawing/2014/main" id="{46889CEA-61A7-4E22-A461-683E45405213}"/>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1FA19A74-7911-4E43-B605-822210C5161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C2F38CAD-E9CB-41A7-A111-3895EA4B261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038447B3-E804-4809-A81A-751427BDFD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B2705E83-91E1-4C34-B925-FCBF9F86DB6C}"/>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3C6D8FE-DC8C-4999-AF9E-D307F6D7544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C154064-55EC-4720-A1EF-AFDBF4CB141E}"/>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D77B65C6-F234-41AB-8CEA-9FE0181D2A13}"/>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AB40C5F-BBC3-46B3-8F59-F4AA1BD8372F}"/>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193D0B8B-C100-43DA-B187-019BBC4349F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F34DB31-A2FD-4BA2-9A46-350B740A736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1BE3FD42-E062-4433-9299-908D87AD3E6A}"/>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82076FA8-B8A4-4857-BE4E-38A5E6718E0F}"/>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D712CC80-583F-47D7-99C1-D93CCAEF4ECB}"/>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3D4B10EE-ABD5-43DD-9BFD-84DFF4E2CA62}"/>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CC0A330C-0D83-4262-8191-AFB9B44AF2B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F9C0385-8D33-41CB-BA16-AAA0B606B6AF}"/>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381A4AFC-4C5A-448E-A802-73D9DDB7F98C}"/>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9FF199D6-E476-415A-9B1B-D65EF37A41B5}"/>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2" name="Ovaal 31">
              <a:extLst>
                <a:ext uri="{FF2B5EF4-FFF2-40B4-BE49-F238E27FC236}">
                  <a16:creationId xmlns:a16="http://schemas.microsoft.com/office/drawing/2014/main" id="{1456D3AB-7A25-474E-9A87-5EEDD0B6DF4E}"/>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85996C87-A39F-40F1-BCB8-621E47D09E2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4" name="Rechthoek 33">
              <a:extLst>
                <a:ext uri="{FF2B5EF4-FFF2-40B4-BE49-F238E27FC236}">
                  <a16:creationId xmlns:a16="http://schemas.microsoft.com/office/drawing/2014/main" id="{682290DA-1F8F-410F-8EBF-5D210CD6982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5" name="ICOON_info">
              <a:extLst>
                <a:ext uri="{FF2B5EF4-FFF2-40B4-BE49-F238E27FC236}">
                  <a16:creationId xmlns:a16="http://schemas.microsoft.com/office/drawing/2014/main" id="{B41B4C19-3745-47A3-9DEC-EAC19809D634}"/>
                </a:ext>
              </a:extLst>
            </p:cNvPr>
            <p:cNvGrpSpPr/>
            <p:nvPr userDrawn="1"/>
          </p:nvGrpSpPr>
          <p:grpSpPr>
            <a:xfrm>
              <a:off x="-376736" y="5063968"/>
              <a:ext cx="283685" cy="283685"/>
              <a:chOff x="-510741" y="5913713"/>
              <a:chExt cx="267555" cy="267555"/>
            </a:xfrm>
          </p:grpSpPr>
          <p:sp>
            <p:nvSpPr>
              <p:cNvPr id="83" name="Ovaal 82">
                <a:extLst>
                  <a:ext uri="{FF2B5EF4-FFF2-40B4-BE49-F238E27FC236}">
                    <a16:creationId xmlns:a16="http://schemas.microsoft.com/office/drawing/2014/main" id="{E2620FA6-48A9-4586-AE97-E92030DBA2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4" name="Graphic 163" descr="Informatie">
                <a:extLst>
                  <a:ext uri="{FF2B5EF4-FFF2-40B4-BE49-F238E27FC236}">
                    <a16:creationId xmlns:a16="http://schemas.microsoft.com/office/drawing/2014/main" id="{60E0A7F6-3A95-4F14-89E8-5092B4B942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D10CEEE7-DF9E-4D1D-A717-0391C475FD15}"/>
                </a:ext>
              </a:extLst>
            </p:cNvPr>
            <p:cNvGrpSpPr/>
            <p:nvPr userDrawn="1"/>
          </p:nvGrpSpPr>
          <p:grpSpPr>
            <a:xfrm>
              <a:off x="-3605171" y="458674"/>
              <a:ext cx="3234311" cy="558875"/>
              <a:chOff x="-3605171" y="458674"/>
              <a:chExt cx="3234311" cy="558875"/>
            </a:xfrm>
          </p:grpSpPr>
          <p:sp>
            <p:nvSpPr>
              <p:cNvPr id="43" name="Rechthoek 42">
                <a:extLst>
                  <a:ext uri="{FF2B5EF4-FFF2-40B4-BE49-F238E27FC236}">
                    <a16:creationId xmlns:a16="http://schemas.microsoft.com/office/drawing/2014/main" id="{0AED856B-2F50-4AA2-93FF-B883D5C51A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4" name="Rechthoek 43">
                <a:extLst>
                  <a:ext uri="{FF2B5EF4-FFF2-40B4-BE49-F238E27FC236}">
                    <a16:creationId xmlns:a16="http://schemas.microsoft.com/office/drawing/2014/main" id="{C38E1591-0718-414A-BBAC-60A525CB0C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AB02487B-B45B-457E-BFB6-D8113C6A5ACA}"/>
                  </a:ext>
                </a:extLst>
              </p:cNvPr>
              <p:cNvGrpSpPr/>
              <p:nvPr userDrawn="1"/>
            </p:nvGrpSpPr>
            <p:grpSpPr>
              <a:xfrm>
                <a:off x="-3386247" y="830871"/>
                <a:ext cx="139423" cy="109566"/>
                <a:chOff x="-2866744" y="827071"/>
                <a:chExt cx="168701" cy="132575"/>
              </a:xfrm>
            </p:grpSpPr>
            <p:grpSp>
              <p:nvGrpSpPr>
                <p:cNvPr id="76" name="Groep 75">
                  <a:extLst>
                    <a:ext uri="{FF2B5EF4-FFF2-40B4-BE49-F238E27FC236}">
                      <a16:creationId xmlns:a16="http://schemas.microsoft.com/office/drawing/2014/main" id="{BFE0E523-A50B-4972-A036-312BE1928039}"/>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55F78C50-5919-4C1F-BDE0-5DEC009AF4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32D56389-D02E-4282-9BA5-D238F109C01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50D90CDA-4AF2-4734-9B06-D3E122A9CFD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8157A006-132E-4204-A30C-BA0039A0297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CE7A758-6BDB-4EB4-B7B7-B83D90FC8B7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2FF7BF64-6F13-4C3D-9A29-E86224E9B5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B1FE4942-4ACF-4622-A5A6-955AC74DAF62}"/>
                  </a:ext>
                </a:extLst>
              </p:cNvPr>
              <p:cNvGrpSpPr/>
              <p:nvPr userDrawn="1"/>
            </p:nvGrpSpPr>
            <p:grpSpPr>
              <a:xfrm>
                <a:off x="-3605171" y="830871"/>
                <a:ext cx="139423" cy="109566"/>
                <a:chOff x="-2866744" y="518074"/>
                <a:chExt cx="168701" cy="132575"/>
              </a:xfrm>
            </p:grpSpPr>
            <p:grpSp>
              <p:nvGrpSpPr>
                <p:cNvPr id="69" name="Groep 68">
                  <a:extLst>
                    <a:ext uri="{FF2B5EF4-FFF2-40B4-BE49-F238E27FC236}">
                      <a16:creationId xmlns:a16="http://schemas.microsoft.com/office/drawing/2014/main" id="{E97C92AB-DC5C-4AE4-8344-28A198C89774}"/>
                    </a:ext>
                  </a:extLst>
                </p:cNvPr>
                <p:cNvGrpSpPr/>
                <p:nvPr userDrawn="1"/>
              </p:nvGrpSpPr>
              <p:grpSpPr>
                <a:xfrm>
                  <a:off x="-2866744" y="518074"/>
                  <a:ext cx="168701" cy="132575"/>
                  <a:chOff x="-2866744" y="518074"/>
                  <a:chExt cx="168701" cy="132575"/>
                </a:xfrm>
              </p:grpSpPr>
              <p:cxnSp>
                <p:nvCxnSpPr>
                  <p:cNvPr id="71" name="Rechte verbindingslijn 70">
                    <a:extLst>
                      <a:ext uri="{FF2B5EF4-FFF2-40B4-BE49-F238E27FC236}">
                        <a16:creationId xmlns:a16="http://schemas.microsoft.com/office/drawing/2014/main" id="{57067FB0-3A51-4236-930E-9BDFE19582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9D73FFD-7509-4204-B535-F8C5BBCBA2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BA035E6-EA13-442F-BEC9-542D995ECB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EF1BEAA5-E161-4D22-9BEA-42DAB8A3C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276EAA12-8CCF-4CC0-A2CA-BDD38BF4EF8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C1EC837E-31A3-4F11-BA5B-A8B4B893102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7" name="Rechte verbindingslijn 46">
                <a:extLst>
                  <a:ext uri="{FF2B5EF4-FFF2-40B4-BE49-F238E27FC236}">
                    <a16:creationId xmlns:a16="http://schemas.microsoft.com/office/drawing/2014/main" id="{EC072047-FB0A-44D7-A090-F140FAE678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B7EEC8D4-D3CD-4434-AC67-5BF8C71BEFC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9" name="Rechthoek 48">
                <a:extLst>
                  <a:ext uri="{FF2B5EF4-FFF2-40B4-BE49-F238E27FC236}">
                    <a16:creationId xmlns:a16="http://schemas.microsoft.com/office/drawing/2014/main" id="{3AA4227A-9688-4D67-A8C9-944A9C36AEF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50" name="Rechthoek 49">
                <a:extLst>
                  <a:ext uri="{FF2B5EF4-FFF2-40B4-BE49-F238E27FC236}">
                    <a16:creationId xmlns:a16="http://schemas.microsoft.com/office/drawing/2014/main" id="{3872EED0-B587-4E8C-A634-4653CE0FB25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1" name="Groep 50">
                <a:extLst>
                  <a:ext uri="{FF2B5EF4-FFF2-40B4-BE49-F238E27FC236}">
                    <a16:creationId xmlns:a16="http://schemas.microsoft.com/office/drawing/2014/main" id="{777E97A8-7572-480A-B8E9-9951C56F29C8}"/>
                  </a:ext>
                </a:extLst>
              </p:cNvPr>
              <p:cNvGrpSpPr/>
              <p:nvPr userDrawn="1"/>
            </p:nvGrpSpPr>
            <p:grpSpPr>
              <a:xfrm>
                <a:off x="-2916763" y="769168"/>
                <a:ext cx="268738" cy="248381"/>
                <a:chOff x="-2916763" y="769168"/>
                <a:chExt cx="268738" cy="248381"/>
              </a:xfrm>
            </p:grpSpPr>
            <p:sp>
              <p:nvSpPr>
                <p:cNvPr id="61" name="Rechthoek 60">
                  <a:extLst>
                    <a:ext uri="{FF2B5EF4-FFF2-40B4-BE49-F238E27FC236}">
                      <a16:creationId xmlns:a16="http://schemas.microsoft.com/office/drawing/2014/main" id="{FA4C9D44-8D37-4152-BE6E-BA367248666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8139BB63-5BB6-4818-B9BC-D5880C3AEDDD}"/>
                    </a:ext>
                  </a:extLst>
                </p:cNvPr>
                <p:cNvGrpSpPr/>
                <p:nvPr userDrawn="1"/>
              </p:nvGrpSpPr>
              <p:grpSpPr>
                <a:xfrm>
                  <a:off x="-2866744" y="827071"/>
                  <a:ext cx="168701" cy="132575"/>
                  <a:chOff x="-2866744" y="827071"/>
                  <a:chExt cx="168701" cy="132575"/>
                </a:xfrm>
              </p:grpSpPr>
              <p:cxnSp>
                <p:nvCxnSpPr>
                  <p:cNvPr id="64" name="Rechte verbindingslijn 63">
                    <a:extLst>
                      <a:ext uri="{FF2B5EF4-FFF2-40B4-BE49-F238E27FC236}">
                        <a16:creationId xmlns:a16="http://schemas.microsoft.com/office/drawing/2014/main" id="{71B81D8B-17ED-4CD0-96F1-37AB196FB0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F2A63A1-05BA-4C3A-AD8E-5C4C03FDECB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B7AED796-EE2B-467D-9E4C-274DC2DDBC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CE90DE7-C0A2-4C8C-BDE1-F8E20B41D6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2D8ED63-B760-4F14-8183-3BBCACCFC9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7D1745D-FEB3-461D-9C23-FBAD1F5B14F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167D964E-3327-42EA-A672-49CFB0D81632}"/>
                  </a:ext>
                </a:extLst>
              </p:cNvPr>
              <p:cNvGrpSpPr/>
              <p:nvPr userDrawn="1"/>
            </p:nvGrpSpPr>
            <p:grpSpPr>
              <a:xfrm>
                <a:off x="-2916763" y="460171"/>
                <a:ext cx="268738" cy="248381"/>
                <a:chOff x="-2916763" y="460171"/>
                <a:chExt cx="268738" cy="248381"/>
              </a:xfrm>
            </p:grpSpPr>
            <p:sp>
              <p:nvSpPr>
                <p:cNvPr id="53" name="Rechthoek 52">
                  <a:extLst>
                    <a:ext uri="{FF2B5EF4-FFF2-40B4-BE49-F238E27FC236}">
                      <a16:creationId xmlns:a16="http://schemas.microsoft.com/office/drawing/2014/main" id="{69245048-1424-43E0-B98F-D425D3D77D6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783D91C2-DE75-4650-9515-0399A4773F59}"/>
                    </a:ext>
                  </a:extLst>
                </p:cNvPr>
                <p:cNvGrpSpPr/>
                <p:nvPr userDrawn="1"/>
              </p:nvGrpSpPr>
              <p:grpSpPr>
                <a:xfrm>
                  <a:off x="-2866744" y="518074"/>
                  <a:ext cx="168701" cy="132575"/>
                  <a:chOff x="-2866744" y="518074"/>
                  <a:chExt cx="168701" cy="132575"/>
                </a:xfrm>
              </p:grpSpPr>
              <p:cxnSp>
                <p:nvCxnSpPr>
                  <p:cNvPr id="56" name="Rechte verbindingslijn 55">
                    <a:extLst>
                      <a:ext uri="{FF2B5EF4-FFF2-40B4-BE49-F238E27FC236}">
                        <a16:creationId xmlns:a16="http://schemas.microsoft.com/office/drawing/2014/main" id="{6F518BF8-1ECE-4F41-A91C-BEF27BDF0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4143131-5EF0-4A2C-B968-5E93CE1696B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5F63CAB-B25D-46B7-8D6B-89C277101E0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32EB56-5C4D-4142-A1FC-51137B46CF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B6328E4-ABD6-4349-88E1-D1F3A63810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20E36A8A-8D8F-4593-BBB2-E5CE40956BE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7" name="Groep 36">
              <a:extLst>
                <a:ext uri="{FF2B5EF4-FFF2-40B4-BE49-F238E27FC236}">
                  <a16:creationId xmlns:a16="http://schemas.microsoft.com/office/drawing/2014/main" id="{0A1615BE-176E-4994-A006-747A8333C070}"/>
                </a:ext>
              </a:extLst>
            </p:cNvPr>
            <p:cNvGrpSpPr/>
            <p:nvPr userDrawn="1"/>
          </p:nvGrpSpPr>
          <p:grpSpPr>
            <a:xfrm>
              <a:off x="-938434" y="5326819"/>
              <a:ext cx="627798" cy="576693"/>
              <a:chOff x="-1753862" y="6112775"/>
              <a:chExt cx="759635" cy="697798"/>
            </a:xfrm>
          </p:grpSpPr>
          <p:grpSp>
            <p:nvGrpSpPr>
              <p:cNvPr id="38" name="Inspireren">
                <a:extLst>
                  <a:ext uri="{FF2B5EF4-FFF2-40B4-BE49-F238E27FC236}">
                    <a16:creationId xmlns:a16="http://schemas.microsoft.com/office/drawing/2014/main" id="{60FBFD58-EC21-43F7-9C96-8319742807E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0" name="Freeform 12">
                  <a:extLst>
                    <a:ext uri="{FF2B5EF4-FFF2-40B4-BE49-F238E27FC236}">
                      <a16:creationId xmlns:a16="http://schemas.microsoft.com/office/drawing/2014/main" id="{BA528498-3BBF-4DDD-BEC8-80D6E857725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1" name="Freeform 13">
                  <a:extLst>
                    <a:ext uri="{FF2B5EF4-FFF2-40B4-BE49-F238E27FC236}">
                      <a16:creationId xmlns:a16="http://schemas.microsoft.com/office/drawing/2014/main" id="{B9D02078-ABDC-4E42-91F8-81F97F6E618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2" name="Freeform 14">
                  <a:extLst>
                    <a:ext uri="{FF2B5EF4-FFF2-40B4-BE49-F238E27FC236}">
                      <a16:creationId xmlns:a16="http://schemas.microsoft.com/office/drawing/2014/main" id="{8DEA3637-DD57-43EA-8A93-B1F77B0742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9" name="Tekstvak 38">
                <a:extLst>
                  <a:ext uri="{FF2B5EF4-FFF2-40B4-BE49-F238E27FC236}">
                    <a16:creationId xmlns:a16="http://schemas.microsoft.com/office/drawing/2014/main" id="{FE87197B-B5AE-4CED-B039-AE3112D72532}"/>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5" name="- INSTRUCTIES">
            <a:extLst>
              <a:ext uri="{FF2B5EF4-FFF2-40B4-BE49-F238E27FC236}">
                <a16:creationId xmlns:a16="http://schemas.microsoft.com/office/drawing/2014/main" id="{2D59C523-C200-44BE-8C55-7064CDA3C731}"/>
              </a:ext>
            </a:extLst>
          </p:cNvPr>
          <p:cNvGrpSpPr/>
          <p:nvPr userDrawn="1"/>
        </p:nvGrpSpPr>
        <p:grpSpPr>
          <a:xfrm>
            <a:off x="12377595" y="-1"/>
            <a:ext cx="3693386" cy="6688475"/>
            <a:chOff x="-3786165" y="-1"/>
            <a:chExt cx="3693386" cy="6688475"/>
          </a:xfrm>
        </p:grpSpPr>
        <p:sp>
          <p:nvSpPr>
            <p:cNvPr id="86" name="Rechthoek 85">
              <a:extLst>
                <a:ext uri="{FF2B5EF4-FFF2-40B4-BE49-F238E27FC236}">
                  <a16:creationId xmlns:a16="http://schemas.microsoft.com/office/drawing/2014/main" id="{B091B554-25A6-4888-8AA4-FA9CC370157E}"/>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7" name="Ovaal 86">
              <a:extLst>
                <a:ext uri="{FF2B5EF4-FFF2-40B4-BE49-F238E27FC236}">
                  <a16:creationId xmlns:a16="http://schemas.microsoft.com/office/drawing/2014/main" id="{CC8A520A-D364-4EF5-8E9B-9BCBB795C78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E2963928-2407-4D91-B195-892DA140DC5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9" name="Ovaal 88">
              <a:extLst>
                <a:ext uri="{FF2B5EF4-FFF2-40B4-BE49-F238E27FC236}">
                  <a16:creationId xmlns:a16="http://schemas.microsoft.com/office/drawing/2014/main" id="{920AEB35-81B9-435B-BB90-E87592AB07C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67B82CC1-CEC4-45B1-BD6D-262F55B0B12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Ovaal 90">
              <a:extLst>
                <a:ext uri="{FF2B5EF4-FFF2-40B4-BE49-F238E27FC236}">
                  <a16:creationId xmlns:a16="http://schemas.microsoft.com/office/drawing/2014/main" id="{349A5CB5-AF6A-41EC-8CFC-F2554476D16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2" name="Rechthoek 91">
              <a:extLst>
                <a:ext uri="{FF2B5EF4-FFF2-40B4-BE49-F238E27FC236}">
                  <a16:creationId xmlns:a16="http://schemas.microsoft.com/office/drawing/2014/main" id="{7B75E4AA-A04A-417D-97B5-AA4BB733C632}"/>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3" name="Rechthoek 92">
              <a:extLst>
                <a:ext uri="{FF2B5EF4-FFF2-40B4-BE49-F238E27FC236}">
                  <a16:creationId xmlns:a16="http://schemas.microsoft.com/office/drawing/2014/main" id="{782BF03B-6A55-43C8-93AE-04490313172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95B8490D-2DB4-4B06-BEFB-0B4F2DD321DF}"/>
                </a:ext>
              </a:extLst>
            </p:cNvPr>
            <p:cNvGrpSpPr/>
            <p:nvPr userDrawn="1"/>
          </p:nvGrpSpPr>
          <p:grpSpPr>
            <a:xfrm>
              <a:off x="-2485819" y="3479783"/>
              <a:ext cx="1222990" cy="563933"/>
              <a:chOff x="-2485819" y="3399207"/>
              <a:chExt cx="1222990" cy="563933"/>
            </a:xfrm>
          </p:grpSpPr>
          <p:sp>
            <p:nvSpPr>
              <p:cNvPr id="133" name="Rechthoek 132">
                <a:extLst>
                  <a:ext uri="{FF2B5EF4-FFF2-40B4-BE49-F238E27FC236}">
                    <a16:creationId xmlns:a16="http://schemas.microsoft.com/office/drawing/2014/main" id="{6031DCCE-F01A-4E7B-B467-F3BA55F508B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0C57C70-B886-45D2-B6B0-E7345ABF3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10915EEA-1088-4E2D-85AE-99640360A161}"/>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3AB9B13C-2334-4154-AD7C-321630160D3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73F7ED85-073E-4A04-A2E3-FCE9D31C7D5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5F319E94-C6F9-4486-9516-B176C678D0F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7AEE3E-05A7-4392-AF3F-C48D59554E7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2B80F44F-F3D7-42B2-9BB3-173E6FE7707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A07A2E1-A1FE-4642-95F2-892C0D3984D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D87F8B6A-B80F-40D9-8367-41DFD4836C9B}"/>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6D081EBE-F6AB-4C6B-A9C0-4086318CE12B}"/>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DDEC43F6-4588-483D-9C8F-0E1388B0E5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35B8299-8DA3-4CB9-9858-8ED8DD2F575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BA66666-79BC-4766-BA92-B2077E377DF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BD6BD445-97C5-47EF-A72B-A840216232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4A73E98-6909-44AC-BD90-9A9E17AD127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C3CFFC4-FBEE-49D1-915D-D9790A2FB4C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48A05B03-F8D0-4530-AA5C-6B93781900C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1208EAC7-A06B-48B0-B8BB-D1A1FB6099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38672C13-18EB-45AE-BADF-79353B8CF91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9377C254-5DAC-4AC4-A9DF-78606F4887D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F38E567-8A7A-4644-902B-D847ED6936AB}"/>
                </a:ext>
              </a:extLst>
            </p:cNvPr>
            <p:cNvGrpSpPr/>
            <p:nvPr userDrawn="1"/>
          </p:nvGrpSpPr>
          <p:grpSpPr>
            <a:xfrm>
              <a:off x="-3786165" y="5728778"/>
              <a:ext cx="3693386" cy="959696"/>
              <a:chOff x="-3786437" y="6163468"/>
              <a:chExt cx="3693386" cy="959696"/>
            </a:xfrm>
          </p:grpSpPr>
          <p:sp>
            <p:nvSpPr>
              <p:cNvPr id="123" name="Rechthoek 122">
                <a:extLst>
                  <a:ext uri="{FF2B5EF4-FFF2-40B4-BE49-F238E27FC236}">
                    <a16:creationId xmlns:a16="http://schemas.microsoft.com/office/drawing/2014/main" id="{014CA72B-476C-49C6-92B8-E8275760E8FD}"/>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DD09C2E8-B30A-4F88-B571-C2EE292A13DF}"/>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D7EC05A8-8C46-4262-8747-C92BFF5B01D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BA8D45E4-4F28-4A23-9C18-E6B19633EC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5444E8C7-E4E0-42F7-9CF0-D93A3EAEF06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6A8AB1F-6EC3-4EB9-BC34-8B1F0B0CB8D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CF7BCCF4-914F-4F5C-910E-DB3F6C5FA9A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F4758D38-36FB-442C-916C-46A83BAD9F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BD053888-0590-44FB-98AD-BD86918C554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A01827A3-C2B2-48DA-BD76-06A0D6ADB68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6" name="Groep 95">
              <a:extLst>
                <a:ext uri="{FF2B5EF4-FFF2-40B4-BE49-F238E27FC236}">
                  <a16:creationId xmlns:a16="http://schemas.microsoft.com/office/drawing/2014/main" id="{48E197CC-4024-4C17-9763-E9AED8F2ED69}"/>
                </a:ext>
              </a:extLst>
            </p:cNvPr>
            <p:cNvGrpSpPr/>
            <p:nvPr userDrawn="1"/>
          </p:nvGrpSpPr>
          <p:grpSpPr>
            <a:xfrm>
              <a:off x="-3367447" y="1226982"/>
              <a:ext cx="791775" cy="406485"/>
              <a:chOff x="-3565087" y="1409294"/>
              <a:chExt cx="627469" cy="322133"/>
            </a:xfrm>
          </p:grpSpPr>
          <p:grpSp>
            <p:nvGrpSpPr>
              <p:cNvPr id="117" name="Groep 116">
                <a:extLst>
                  <a:ext uri="{FF2B5EF4-FFF2-40B4-BE49-F238E27FC236}">
                    <a16:creationId xmlns:a16="http://schemas.microsoft.com/office/drawing/2014/main" id="{9A65FBE7-B8CB-4019-B42A-62D4A0E1A04E}"/>
                  </a:ext>
                </a:extLst>
              </p:cNvPr>
              <p:cNvGrpSpPr/>
              <p:nvPr userDrawn="1"/>
            </p:nvGrpSpPr>
            <p:grpSpPr>
              <a:xfrm>
                <a:off x="-3364916" y="1409294"/>
                <a:ext cx="225195" cy="195499"/>
                <a:chOff x="10307162" y="1361199"/>
                <a:chExt cx="2200275" cy="1914525"/>
              </a:xfrm>
            </p:grpSpPr>
            <p:sp>
              <p:nvSpPr>
                <p:cNvPr id="119" name="Vrije vorm: vorm 118">
                  <a:extLst>
                    <a:ext uri="{FF2B5EF4-FFF2-40B4-BE49-F238E27FC236}">
                      <a16:creationId xmlns:a16="http://schemas.microsoft.com/office/drawing/2014/main" id="{9B32C385-4790-4D17-80D4-ABBC9EB000E9}"/>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0" name="Groep 119">
                  <a:extLst>
                    <a:ext uri="{FF2B5EF4-FFF2-40B4-BE49-F238E27FC236}">
                      <a16:creationId xmlns:a16="http://schemas.microsoft.com/office/drawing/2014/main" id="{FF0E3B1D-B28F-4574-B095-4FE6A760A80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1" name="Vrije vorm: vorm 120">
                    <a:extLst>
                      <a:ext uri="{FF2B5EF4-FFF2-40B4-BE49-F238E27FC236}">
                        <a16:creationId xmlns:a16="http://schemas.microsoft.com/office/drawing/2014/main" id="{2C1E2D67-FA41-4ECA-89F3-A63893B5750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2" name="Vrije vorm: vorm 121">
                    <a:extLst>
                      <a:ext uri="{FF2B5EF4-FFF2-40B4-BE49-F238E27FC236}">
                        <a16:creationId xmlns:a16="http://schemas.microsoft.com/office/drawing/2014/main" id="{67E60D85-6F24-4482-92F8-C053DBB2F52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8" name="Tekstvak 117">
                <a:extLst>
                  <a:ext uri="{FF2B5EF4-FFF2-40B4-BE49-F238E27FC236}">
                    <a16:creationId xmlns:a16="http://schemas.microsoft.com/office/drawing/2014/main" id="{355CB9FE-0279-41E7-98D5-0528AE8C3831}"/>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7" name="Groep 96">
              <a:extLst>
                <a:ext uri="{FF2B5EF4-FFF2-40B4-BE49-F238E27FC236}">
                  <a16:creationId xmlns:a16="http://schemas.microsoft.com/office/drawing/2014/main" id="{53CB8C25-42DE-4A0B-AF9F-A22FFD85719F}"/>
                </a:ext>
              </a:extLst>
            </p:cNvPr>
            <p:cNvGrpSpPr/>
            <p:nvPr userDrawn="1"/>
          </p:nvGrpSpPr>
          <p:grpSpPr>
            <a:xfrm>
              <a:off x="-3354295" y="5166361"/>
              <a:ext cx="514284" cy="506545"/>
              <a:chOff x="12617641" y="3403239"/>
              <a:chExt cx="752963" cy="741634"/>
            </a:xfrm>
          </p:grpSpPr>
          <p:grpSp>
            <p:nvGrpSpPr>
              <p:cNvPr id="101" name="Groep 100">
                <a:extLst>
                  <a:ext uri="{FF2B5EF4-FFF2-40B4-BE49-F238E27FC236}">
                    <a16:creationId xmlns:a16="http://schemas.microsoft.com/office/drawing/2014/main" id="{36699066-4387-45DD-9EFA-FB09EBE1FB76}"/>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D5E05DF2-C2F2-4E57-AE3F-6C4385C800A6}"/>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3B1A757C-9E6E-40CF-89EF-78DF34953D97}"/>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32962055-0285-43D7-928C-6C29CA49263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245B967-E180-4709-AC3E-FBCDD414E6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88424628-9BC3-452F-B1BA-5DBC6CAA5E3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451E95AE-36C7-435F-8CEC-841F22E9983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930DA365-16B6-4740-A41B-8B16754AA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928654E5-84B0-43B0-A29B-2DDCB883F540}"/>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BCD3150A-DA40-44B6-9EA5-07F056969E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D7128ACC-5456-4498-ACB4-65E04639AB2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A13CD8FD-59A0-4278-AD0B-7B3B1DFCB5DB}"/>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23D771F4-0991-42E5-82A6-8EB8296EFD4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017DBE73-FA35-412A-87BD-F35709AD988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8C1B5F8B-F823-4C67-8AF8-27920A9AC1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3" name="Gelijkbenige driehoek 102">
                <a:extLst>
                  <a:ext uri="{FF2B5EF4-FFF2-40B4-BE49-F238E27FC236}">
                    <a16:creationId xmlns:a16="http://schemas.microsoft.com/office/drawing/2014/main" id="{4FD9183B-3111-4A40-9D97-A79F5E18BD6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8" name="Ovaal 97">
              <a:extLst>
                <a:ext uri="{FF2B5EF4-FFF2-40B4-BE49-F238E27FC236}">
                  <a16:creationId xmlns:a16="http://schemas.microsoft.com/office/drawing/2014/main" id="{402903B9-AD3A-41F9-BC4B-4D96D685D19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9" name="Rechthoek 98">
              <a:extLst>
                <a:ext uri="{FF2B5EF4-FFF2-40B4-BE49-F238E27FC236}">
                  <a16:creationId xmlns:a16="http://schemas.microsoft.com/office/drawing/2014/main" id="{04286514-4A06-40A9-8BE2-B04213A7F99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0" name="Rechthoek 99">
              <a:extLst>
                <a:ext uri="{FF2B5EF4-FFF2-40B4-BE49-F238E27FC236}">
                  <a16:creationId xmlns:a16="http://schemas.microsoft.com/office/drawing/2014/main" id="{52F9AE75-0E1D-45CC-A1A4-558787978CA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18091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grpSp>
        <p:nvGrpSpPr>
          <p:cNvPr id="153" name="- INSTRUCTIES">
            <a:extLst>
              <a:ext uri="{FF2B5EF4-FFF2-40B4-BE49-F238E27FC236}">
                <a16:creationId xmlns:a16="http://schemas.microsoft.com/office/drawing/2014/main" id="{0D7D6946-4659-4E0F-AF85-44E009B4EE2A}"/>
              </a:ext>
            </a:extLst>
          </p:cNvPr>
          <p:cNvGrpSpPr/>
          <p:nvPr userDrawn="1"/>
        </p:nvGrpSpPr>
        <p:grpSpPr>
          <a:xfrm>
            <a:off x="12377595" y="0"/>
            <a:ext cx="3693114" cy="6427357"/>
            <a:chOff x="-3786165" y="0"/>
            <a:chExt cx="3693114" cy="6427357"/>
          </a:xfrm>
        </p:grpSpPr>
        <p:sp>
          <p:nvSpPr>
            <p:cNvPr id="154" name="Rechthoek 153">
              <a:extLst>
                <a:ext uri="{FF2B5EF4-FFF2-40B4-BE49-F238E27FC236}">
                  <a16:creationId xmlns:a16="http://schemas.microsoft.com/office/drawing/2014/main" id="{8B6F8538-A9B8-4B50-BC84-152D799B9AD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5" name="Ovaal 154">
              <a:extLst>
                <a:ext uri="{FF2B5EF4-FFF2-40B4-BE49-F238E27FC236}">
                  <a16:creationId xmlns:a16="http://schemas.microsoft.com/office/drawing/2014/main" id="{0E3057F9-14C7-445D-93E6-F7A4B137AB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6" name="Rechthoek 155">
              <a:extLst>
                <a:ext uri="{FF2B5EF4-FFF2-40B4-BE49-F238E27FC236}">
                  <a16:creationId xmlns:a16="http://schemas.microsoft.com/office/drawing/2014/main" id="{0F9DE077-210B-4E0D-A1E1-8D035AD1CEE9}"/>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7" name="Ovaal 156">
              <a:extLst>
                <a:ext uri="{FF2B5EF4-FFF2-40B4-BE49-F238E27FC236}">
                  <a16:creationId xmlns:a16="http://schemas.microsoft.com/office/drawing/2014/main" id="{D807A39D-92C4-43C0-9DF5-AD667CDE7DF5}"/>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F4B1041C-B253-498E-8258-255D21EEFFE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2C328A8-5EED-4C12-98BE-61E8E5BEE409}"/>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E85ADA7F-C48E-47F6-B46F-2E3E12E1D470}"/>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61" name="Groep 160">
              <a:extLst>
                <a:ext uri="{FF2B5EF4-FFF2-40B4-BE49-F238E27FC236}">
                  <a16:creationId xmlns:a16="http://schemas.microsoft.com/office/drawing/2014/main" id="{38587B04-9B60-43A0-AFA5-880E405EE3A9}"/>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D4890023-8494-4111-8B95-5BCFD99BFE3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00" name="Rechthoek 199">
                <a:extLst>
                  <a:ext uri="{FF2B5EF4-FFF2-40B4-BE49-F238E27FC236}">
                    <a16:creationId xmlns:a16="http://schemas.microsoft.com/office/drawing/2014/main" id="{2858D38D-3DCC-469A-A266-B5EE142E134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01" name="Tekstvak 200">
                <a:extLst>
                  <a:ext uri="{FF2B5EF4-FFF2-40B4-BE49-F238E27FC236}">
                    <a16:creationId xmlns:a16="http://schemas.microsoft.com/office/drawing/2014/main" id="{8B60FE6A-3FED-4112-A497-02C0E07C7898}"/>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661E8A79-7DFA-4D24-8D0B-7AE505D95676}"/>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B7B64417-EE4D-482A-8EBD-87AF86C9A9E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E242223C-1928-48DD-BFFD-377C87D5ADE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821CA80B-58C6-4491-B8C9-26AF33F6B787}"/>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8D5D577F-A133-4C23-8C77-B35FE70884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ED50E038-3930-4668-AF8C-852B4A2DA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AB0A2255-D992-42C0-AF6A-EA5C454AF0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EE514128-4ACF-455B-A479-282F783967FF}"/>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602C265F-E028-4BA0-941E-70FC77F5E33F}"/>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039FE3F4-E43E-4ED0-B4F8-16099E9C500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9" name="Rechthoek 208">
                  <a:extLst>
                    <a:ext uri="{FF2B5EF4-FFF2-40B4-BE49-F238E27FC236}">
                      <a16:creationId xmlns:a16="http://schemas.microsoft.com/office/drawing/2014/main" id="{6CB23590-2668-482A-BB78-97CE5DAB808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162" name="Groep 161">
              <a:extLst>
                <a:ext uri="{FF2B5EF4-FFF2-40B4-BE49-F238E27FC236}">
                  <a16:creationId xmlns:a16="http://schemas.microsoft.com/office/drawing/2014/main" id="{DFC46670-D10B-4097-8078-74BF3CD73360}"/>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D06D25BA-7C45-4FF4-BC4E-A4FA2B2BC442}"/>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BD292512-331D-440D-9BEB-A9841A8E5127}"/>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96" name="Groep 195">
                  <a:extLst>
                    <a:ext uri="{FF2B5EF4-FFF2-40B4-BE49-F238E27FC236}">
                      <a16:creationId xmlns:a16="http://schemas.microsoft.com/office/drawing/2014/main" id="{C7EAB375-3D6C-4E0A-B4F2-A18DA828E49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E5B00F7D-033E-4ECC-BCC4-C3D76AF42E5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98" name="Vrije vorm: vorm 197">
                    <a:extLst>
                      <a:ext uri="{FF2B5EF4-FFF2-40B4-BE49-F238E27FC236}">
                        <a16:creationId xmlns:a16="http://schemas.microsoft.com/office/drawing/2014/main" id="{B2B2AB35-AEE2-4142-8C36-C412226A8661}"/>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94" name="Tekstvak 193">
                <a:extLst>
                  <a:ext uri="{FF2B5EF4-FFF2-40B4-BE49-F238E27FC236}">
                    <a16:creationId xmlns:a16="http://schemas.microsoft.com/office/drawing/2014/main" id="{DDA1898D-0FD3-47D6-A46D-B7D58748B9D5}"/>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C0D235F8-261C-48E0-BCBD-E21D671E17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059B2ED6-1934-4D9D-A619-7183820D4B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Rechthoek 164">
              <a:extLst>
                <a:ext uri="{FF2B5EF4-FFF2-40B4-BE49-F238E27FC236}">
                  <a16:creationId xmlns:a16="http://schemas.microsoft.com/office/drawing/2014/main" id="{78C81BFA-E61F-415E-9F09-39E0FA9FF6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nvGrpSpPr>
            <p:cNvPr id="166" name="Groep 165">
              <a:extLst>
                <a:ext uri="{FF2B5EF4-FFF2-40B4-BE49-F238E27FC236}">
                  <a16:creationId xmlns:a16="http://schemas.microsoft.com/office/drawing/2014/main" id="{A58DA430-37A5-493F-A05F-83ECE48B5777}"/>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0633797-E496-4BE8-AD40-FA1BF9413D0E}"/>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A8379CB7-711E-440D-A44D-67096E1FD755}"/>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5A8EF492-AFC5-41B1-B79C-34071EFF602D}"/>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DBBED165-063B-47E9-BF78-2D109C7F33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89C17E8-3A75-425C-88C0-851422A0449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2" name="Ovaal 191">
                      <a:extLst>
                        <a:ext uri="{FF2B5EF4-FFF2-40B4-BE49-F238E27FC236}">
                          <a16:creationId xmlns:a16="http://schemas.microsoft.com/office/drawing/2014/main" id="{FA0A83E1-58CD-4232-904A-E46107D798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88" name="Afbeelding 187">
                    <a:extLst>
                      <a:ext uri="{FF2B5EF4-FFF2-40B4-BE49-F238E27FC236}">
                        <a16:creationId xmlns:a16="http://schemas.microsoft.com/office/drawing/2014/main" id="{8FBC8F1F-39E9-4D62-AE36-3137799118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5E23EBE5-A5F3-413A-8505-FD58B2FC6AD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286FDE6A-9895-40BC-AEF9-ECF9E891A11F}"/>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51AC46B4-66E1-423E-9B20-F389C813B9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A0843E4A-F460-45D9-8DDD-DF592DA0F0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2" name="Groep 181">
                  <a:extLst>
                    <a:ext uri="{FF2B5EF4-FFF2-40B4-BE49-F238E27FC236}">
                      <a16:creationId xmlns:a16="http://schemas.microsoft.com/office/drawing/2014/main" id="{97CED5C5-73E5-461A-987D-1DC62B66B314}"/>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92D2D11F-1B5F-4095-A9E3-38013D9C6C5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407CC399-5B8E-4E4E-96CE-F76D3F34C7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78" name="Rechthoek 177">
                <a:extLst>
                  <a:ext uri="{FF2B5EF4-FFF2-40B4-BE49-F238E27FC236}">
                    <a16:creationId xmlns:a16="http://schemas.microsoft.com/office/drawing/2014/main" id="{E9F19C65-44BB-416A-B797-1021144A3AB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8AA8448A-4DB8-498E-841B-6AF6C595A25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67" name="Rechthoek 166">
              <a:extLst>
                <a:ext uri="{FF2B5EF4-FFF2-40B4-BE49-F238E27FC236}">
                  <a16:creationId xmlns:a16="http://schemas.microsoft.com/office/drawing/2014/main" id="{046D87D8-123B-4C7E-9B2C-29B3E0B0FE94}"/>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E7142CF8-17E4-4302-BEC8-50D80C10B1B2}"/>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8D1A7715-5EB7-41DE-B944-C0C2B38E51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2A7393C5-C0D5-4775-A6F3-A424BFBF76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69" name="Groep 168">
              <a:extLst>
                <a:ext uri="{FF2B5EF4-FFF2-40B4-BE49-F238E27FC236}">
                  <a16:creationId xmlns:a16="http://schemas.microsoft.com/office/drawing/2014/main" id="{613E9889-0304-4C60-BE8E-9D3171D652E1}"/>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B0577222-FA1D-4B73-AA9A-2FC523B892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21DF103-BEE8-4FEA-9916-5E42139BCE8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3" name="Freeform 13">
                  <a:extLst>
                    <a:ext uri="{FF2B5EF4-FFF2-40B4-BE49-F238E27FC236}">
                      <a16:creationId xmlns:a16="http://schemas.microsoft.com/office/drawing/2014/main" id="{C70DED3E-58C0-40B1-931C-0D3C9D71464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4" name="Freeform 14">
                  <a:extLst>
                    <a:ext uri="{FF2B5EF4-FFF2-40B4-BE49-F238E27FC236}">
                      <a16:creationId xmlns:a16="http://schemas.microsoft.com/office/drawing/2014/main" id="{E06666C6-0BDE-4709-9982-3D75E7C28F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1" name="Tekstvak 170">
                <a:extLst>
                  <a:ext uri="{FF2B5EF4-FFF2-40B4-BE49-F238E27FC236}">
                    <a16:creationId xmlns:a16="http://schemas.microsoft.com/office/drawing/2014/main" id="{B5699308-CA8A-4031-99A7-A0CD988E84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1" name="- INSTRUCTIES">
            <a:extLst>
              <a:ext uri="{FF2B5EF4-FFF2-40B4-BE49-F238E27FC236}">
                <a16:creationId xmlns:a16="http://schemas.microsoft.com/office/drawing/2014/main" id="{89E69450-4E36-4DAF-ABA5-22EF0BA12832}"/>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534FE2A0-BAED-4E0B-913E-6D560E40BFA3}"/>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A8E4BD39-C3BF-47E4-B694-6C5AD1324EC9}"/>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BBFFD7BE-BA36-4B10-9BC1-30FE7C0FDA8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641EC8EB-FF6D-443F-9070-F80BBDC6162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FDC1039-4CC1-44D6-A968-D359FD8899A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29D9691D-2D19-41B7-A00B-E3899A3EEED0}"/>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9" name="Ovaal 18">
              <a:extLst>
                <a:ext uri="{FF2B5EF4-FFF2-40B4-BE49-F238E27FC236}">
                  <a16:creationId xmlns:a16="http://schemas.microsoft.com/office/drawing/2014/main" id="{3735FD10-2E6A-4C37-9E32-C87A1B42551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517835D5-13AD-45B7-A571-F52C3CDF11E2}"/>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1" name="Ovaal 20">
              <a:extLst>
                <a:ext uri="{FF2B5EF4-FFF2-40B4-BE49-F238E27FC236}">
                  <a16:creationId xmlns:a16="http://schemas.microsoft.com/office/drawing/2014/main" id="{826E9EA3-D6D9-4ECF-B844-527B062AEA95}"/>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2691AE25-919D-4B0E-A54F-8CD1FEA7C231}"/>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3" name="Ovaal 22">
              <a:extLst>
                <a:ext uri="{FF2B5EF4-FFF2-40B4-BE49-F238E27FC236}">
                  <a16:creationId xmlns:a16="http://schemas.microsoft.com/office/drawing/2014/main" id="{DEA1D955-E2A4-4D73-B6AA-D78B79005F3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642F371-193E-4F16-9AA1-BB74560A8D6E}"/>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5" name="Ovaal 24">
              <a:extLst>
                <a:ext uri="{FF2B5EF4-FFF2-40B4-BE49-F238E27FC236}">
                  <a16:creationId xmlns:a16="http://schemas.microsoft.com/office/drawing/2014/main" id="{CAB96F79-8B51-4EDC-8172-CD7CFE168012}"/>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88D6C5BC-65C0-4B69-B702-5682E70A5261}"/>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7" name="Ovaal 26">
              <a:extLst>
                <a:ext uri="{FF2B5EF4-FFF2-40B4-BE49-F238E27FC236}">
                  <a16:creationId xmlns:a16="http://schemas.microsoft.com/office/drawing/2014/main" id="{79DD761F-A722-4EF4-BC54-816BB179133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B533DD2D-E5A1-4C23-B983-F28C4C141BF1}"/>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9" name="Ovaal 28">
              <a:extLst>
                <a:ext uri="{FF2B5EF4-FFF2-40B4-BE49-F238E27FC236}">
                  <a16:creationId xmlns:a16="http://schemas.microsoft.com/office/drawing/2014/main" id="{087436E0-FF76-4E03-8696-A4F4B6360288}"/>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605EA672-61CC-4CD9-85C4-6A6D3B94BA00}"/>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1" name="Ovaal 30">
              <a:extLst>
                <a:ext uri="{FF2B5EF4-FFF2-40B4-BE49-F238E27FC236}">
                  <a16:creationId xmlns:a16="http://schemas.microsoft.com/office/drawing/2014/main" id="{9F988DCA-7525-4C11-9B54-AC216E27ED32}"/>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E8C7208A-09E1-44F2-89A7-A63A4B6F31F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3" name="Rechthoek 32">
              <a:extLst>
                <a:ext uri="{FF2B5EF4-FFF2-40B4-BE49-F238E27FC236}">
                  <a16:creationId xmlns:a16="http://schemas.microsoft.com/office/drawing/2014/main" id="{1CD9D1F2-7A68-4AB4-AE0E-213AA3D664D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4" name="ICOON_info">
              <a:extLst>
                <a:ext uri="{FF2B5EF4-FFF2-40B4-BE49-F238E27FC236}">
                  <a16:creationId xmlns:a16="http://schemas.microsoft.com/office/drawing/2014/main" id="{E262E8E2-5CF2-45E4-80B4-F1796027A5B2}"/>
                </a:ext>
              </a:extLst>
            </p:cNvPr>
            <p:cNvGrpSpPr/>
            <p:nvPr userDrawn="1"/>
          </p:nvGrpSpPr>
          <p:grpSpPr>
            <a:xfrm>
              <a:off x="-376736" y="5063968"/>
              <a:ext cx="283685" cy="283685"/>
              <a:chOff x="-510741" y="5913713"/>
              <a:chExt cx="267555" cy="267555"/>
            </a:xfrm>
          </p:grpSpPr>
          <p:sp>
            <p:nvSpPr>
              <p:cNvPr id="82" name="Ovaal 81">
                <a:extLst>
                  <a:ext uri="{FF2B5EF4-FFF2-40B4-BE49-F238E27FC236}">
                    <a16:creationId xmlns:a16="http://schemas.microsoft.com/office/drawing/2014/main" id="{10C7205A-DF32-48A2-BAC5-B771CEF8BD5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3" name="Graphic 163" descr="Informatie">
                <a:extLst>
                  <a:ext uri="{FF2B5EF4-FFF2-40B4-BE49-F238E27FC236}">
                    <a16:creationId xmlns:a16="http://schemas.microsoft.com/office/drawing/2014/main" id="{192653BA-B806-4A58-9222-72C5DA6585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971AD02F-2738-4E62-858D-416AA85EB330}"/>
                </a:ext>
              </a:extLst>
            </p:cNvPr>
            <p:cNvGrpSpPr/>
            <p:nvPr userDrawn="1"/>
          </p:nvGrpSpPr>
          <p:grpSpPr>
            <a:xfrm>
              <a:off x="-3605171" y="458674"/>
              <a:ext cx="3234311" cy="558875"/>
              <a:chOff x="-3605171" y="458674"/>
              <a:chExt cx="3234311" cy="558875"/>
            </a:xfrm>
          </p:grpSpPr>
          <p:sp>
            <p:nvSpPr>
              <p:cNvPr id="42" name="Rechthoek 41">
                <a:extLst>
                  <a:ext uri="{FF2B5EF4-FFF2-40B4-BE49-F238E27FC236}">
                    <a16:creationId xmlns:a16="http://schemas.microsoft.com/office/drawing/2014/main" id="{E6F18EFB-02CF-41C4-8BAF-2DB6C509F88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3" name="Rechthoek 42">
                <a:extLst>
                  <a:ext uri="{FF2B5EF4-FFF2-40B4-BE49-F238E27FC236}">
                    <a16:creationId xmlns:a16="http://schemas.microsoft.com/office/drawing/2014/main" id="{EC54E051-3BF1-46B2-99B0-0AC5A7F7ECE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45EEB163-BA20-4B7D-A9F1-4947F9012413}"/>
                  </a:ext>
                </a:extLst>
              </p:cNvPr>
              <p:cNvGrpSpPr/>
              <p:nvPr userDrawn="1"/>
            </p:nvGrpSpPr>
            <p:grpSpPr>
              <a:xfrm>
                <a:off x="-3386247" y="830871"/>
                <a:ext cx="139423" cy="109566"/>
                <a:chOff x="-2866744" y="827071"/>
                <a:chExt cx="168701" cy="132575"/>
              </a:xfrm>
            </p:grpSpPr>
            <p:grpSp>
              <p:nvGrpSpPr>
                <p:cNvPr id="75" name="Groep 74">
                  <a:extLst>
                    <a:ext uri="{FF2B5EF4-FFF2-40B4-BE49-F238E27FC236}">
                      <a16:creationId xmlns:a16="http://schemas.microsoft.com/office/drawing/2014/main" id="{842A5C4A-EC0B-40A9-8AA1-EF9CEFFE91C9}"/>
                    </a:ext>
                  </a:extLst>
                </p:cNvPr>
                <p:cNvGrpSpPr/>
                <p:nvPr userDrawn="1"/>
              </p:nvGrpSpPr>
              <p:grpSpPr>
                <a:xfrm>
                  <a:off x="-2866744" y="827071"/>
                  <a:ext cx="168701" cy="132575"/>
                  <a:chOff x="-2866744" y="827071"/>
                  <a:chExt cx="168701" cy="132575"/>
                </a:xfrm>
              </p:grpSpPr>
              <p:cxnSp>
                <p:nvCxnSpPr>
                  <p:cNvPr id="77" name="Rechte verbindingslijn 76">
                    <a:extLst>
                      <a:ext uri="{FF2B5EF4-FFF2-40B4-BE49-F238E27FC236}">
                        <a16:creationId xmlns:a16="http://schemas.microsoft.com/office/drawing/2014/main" id="{57E5E50E-DFD5-4790-8C4C-AD8273243B2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8B059303-9617-4808-A870-C522634C37C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3E5B79B-F3CA-4228-B597-CDE29A2381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6CEB0A2-E57F-405E-B821-FFD131C13B4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FE02BBE2-AE8D-46BC-9265-BBF29349BC3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F0AD9423-0D35-4D4A-AA66-DE0D2E1578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C4392831-8031-40A6-8AB2-67E7BC2A22F3}"/>
                  </a:ext>
                </a:extLst>
              </p:cNvPr>
              <p:cNvGrpSpPr/>
              <p:nvPr userDrawn="1"/>
            </p:nvGrpSpPr>
            <p:grpSpPr>
              <a:xfrm>
                <a:off x="-3605171" y="830871"/>
                <a:ext cx="139423" cy="109566"/>
                <a:chOff x="-2866744" y="518074"/>
                <a:chExt cx="168701" cy="132575"/>
              </a:xfrm>
            </p:grpSpPr>
            <p:grpSp>
              <p:nvGrpSpPr>
                <p:cNvPr id="68" name="Groep 67">
                  <a:extLst>
                    <a:ext uri="{FF2B5EF4-FFF2-40B4-BE49-F238E27FC236}">
                      <a16:creationId xmlns:a16="http://schemas.microsoft.com/office/drawing/2014/main" id="{55CA6950-7F84-4FBD-B618-CF9C488B17B6}"/>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0B944895-64AF-4B37-939E-E1EE287C0A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B0E71AAD-AF1C-437C-BEA2-C8F513D1AA4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F08EED5-ADCD-40EA-BC71-ACAE458F7A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79A19C92-3D39-4B15-91F0-2734C1F74C1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658A714B-12D0-4F4E-AC54-F981E7740D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91A96633-994E-47A5-BE87-CDDAD26E197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6" name="Rechte verbindingslijn 45">
                <a:extLst>
                  <a:ext uri="{FF2B5EF4-FFF2-40B4-BE49-F238E27FC236}">
                    <a16:creationId xmlns:a16="http://schemas.microsoft.com/office/drawing/2014/main" id="{B6C8B7FF-D08D-4024-8864-A7C5413C534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7" name="Rechte verbindingslijn 46">
                <a:extLst>
                  <a:ext uri="{FF2B5EF4-FFF2-40B4-BE49-F238E27FC236}">
                    <a16:creationId xmlns:a16="http://schemas.microsoft.com/office/drawing/2014/main" id="{64987F3F-B19C-492E-9CD0-0592EBDC46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8" name="Rechthoek 47">
                <a:extLst>
                  <a:ext uri="{FF2B5EF4-FFF2-40B4-BE49-F238E27FC236}">
                    <a16:creationId xmlns:a16="http://schemas.microsoft.com/office/drawing/2014/main" id="{98A49A60-4DD1-4D15-8958-2CD6E39C1DB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9" name="Rechthoek 48">
                <a:extLst>
                  <a:ext uri="{FF2B5EF4-FFF2-40B4-BE49-F238E27FC236}">
                    <a16:creationId xmlns:a16="http://schemas.microsoft.com/office/drawing/2014/main" id="{03DFCACE-17E2-45AA-953F-59394B0C5F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50" name="Groep 49">
                <a:extLst>
                  <a:ext uri="{FF2B5EF4-FFF2-40B4-BE49-F238E27FC236}">
                    <a16:creationId xmlns:a16="http://schemas.microsoft.com/office/drawing/2014/main" id="{FA1C04E4-AD0E-460F-A544-E42E7E6E3A60}"/>
                  </a:ext>
                </a:extLst>
              </p:cNvPr>
              <p:cNvGrpSpPr/>
              <p:nvPr userDrawn="1"/>
            </p:nvGrpSpPr>
            <p:grpSpPr>
              <a:xfrm>
                <a:off x="-2916763" y="769168"/>
                <a:ext cx="268738" cy="248381"/>
                <a:chOff x="-2916763" y="769168"/>
                <a:chExt cx="268738" cy="248381"/>
              </a:xfrm>
            </p:grpSpPr>
            <p:sp>
              <p:nvSpPr>
                <p:cNvPr id="60" name="Rechthoek 59">
                  <a:extLst>
                    <a:ext uri="{FF2B5EF4-FFF2-40B4-BE49-F238E27FC236}">
                      <a16:creationId xmlns:a16="http://schemas.microsoft.com/office/drawing/2014/main" id="{483EFFCD-02DA-4862-BD82-33D14C30503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1" name="Groep 60">
                  <a:extLst>
                    <a:ext uri="{FF2B5EF4-FFF2-40B4-BE49-F238E27FC236}">
                      <a16:creationId xmlns:a16="http://schemas.microsoft.com/office/drawing/2014/main" id="{FB38A52A-DCBB-4417-B52A-3148E4346D05}"/>
                    </a:ext>
                  </a:extLst>
                </p:cNvPr>
                <p:cNvGrpSpPr/>
                <p:nvPr userDrawn="1"/>
              </p:nvGrpSpPr>
              <p:grpSpPr>
                <a:xfrm>
                  <a:off x="-2866744" y="827071"/>
                  <a:ext cx="168701" cy="132575"/>
                  <a:chOff x="-2866744" y="827071"/>
                  <a:chExt cx="168701" cy="132575"/>
                </a:xfrm>
              </p:grpSpPr>
              <p:cxnSp>
                <p:nvCxnSpPr>
                  <p:cNvPr id="63" name="Rechte verbindingslijn 62">
                    <a:extLst>
                      <a:ext uri="{FF2B5EF4-FFF2-40B4-BE49-F238E27FC236}">
                        <a16:creationId xmlns:a16="http://schemas.microsoft.com/office/drawing/2014/main" id="{A5A5948E-D859-486C-AED9-21FFE2FC1E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71EE579-C475-4F83-B71C-E1E6F4342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A63756E6-4714-49ED-BCDB-54E4DBFFD0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4BCB738-B9AB-493A-B692-7ECA8C4FBA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19C51BF0-35BC-4722-8868-482FD33ABDD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C2379D7-D994-44EC-AD61-DC86357CE2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0D92A2BA-E629-4050-94F1-E3EC14E1E0FE}"/>
                  </a:ext>
                </a:extLst>
              </p:cNvPr>
              <p:cNvGrpSpPr/>
              <p:nvPr userDrawn="1"/>
            </p:nvGrpSpPr>
            <p:grpSpPr>
              <a:xfrm>
                <a:off x="-2916763" y="460171"/>
                <a:ext cx="268738" cy="248381"/>
                <a:chOff x="-2916763" y="460171"/>
                <a:chExt cx="268738" cy="248381"/>
              </a:xfrm>
            </p:grpSpPr>
            <p:sp>
              <p:nvSpPr>
                <p:cNvPr id="52" name="Rechthoek 51">
                  <a:extLst>
                    <a:ext uri="{FF2B5EF4-FFF2-40B4-BE49-F238E27FC236}">
                      <a16:creationId xmlns:a16="http://schemas.microsoft.com/office/drawing/2014/main" id="{A91C341B-9837-4B7E-AB36-D9E35CE0B7A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76AEE7EF-A577-443B-90D8-D3E016C8FA33}"/>
                    </a:ext>
                  </a:extLst>
                </p:cNvPr>
                <p:cNvGrpSpPr/>
                <p:nvPr userDrawn="1"/>
              </p:nvGrpSpPr>
              <p:grpSpPr>
                <a:xfrm>
                  <a:off x="-2866744" y="518074"/>
                  <a:ext cx="168701" cy="132575"/>
                  <a:chOff x="-2866744" y="518074"/>
                  <a:chExt cx="168701" cy="132575"/>
                </a:xfrm>
              </p:grpSpPr>
              <p:cxnSp>
                <p:nvCxnSpPr>
                  <p:cNvPr id="55" name="Rechte verbindingslijn 54">
                    <a:extLst>
                      <a:ext uri="{FF2B5EF4-FFF2-40B4-BE49-F238E27FC236}">
                        <a16:creationId xmlns:a16="http://schemas.microsoft.com/office/drawing/2014/main" id="{0BA0E0A7-3A20-4F14-AE6D-EB412F9B75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31E1F65-075D-400E-8098-20E49F200CC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F1033DD-8D0D-4B6C-B3E9-A1DB175022C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C6895BE6-027B-4DC5-BC87-B47BAE991A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1CA08E1-18C4-4ACE-BC5C-F77D50A650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4" name="Pijl: rechts 53">
                  <a:extLst>
                    <a:ext uri="{FF2B5EF4-FFF2-40B4-BE49-F238E27FC236}">
                      <a16:creationId xmlns:a16="http://schemas.microsoft.com/office/drawing/2014/main" id="{65A80AC5-0FBC-4039-8970-4ED847FFF5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6" name="Groep 35">
              <a:extLst>
                <a:ext uri="{FF2B5EF4-FFF2-40B4-BE49-F238E27FC236}">
                  <a16:creationId xmlns:a16="http://schemas.microsoft.com/office/drawing/2014/main" id="{F8A0388A-881F-4023-8578-3FDE8A5D6342}"/>
                </a:ext>
              </a:extLst>
            </p:cNvPr>
            <p:cNvGrpSpPr/>
            <p:nvPr userDrawn="1"/>
          </p:nvGrpSpPr>
          <p:grpSpPr>
            <a:xfrm>
              <a:off x="-938434" y="5326819"/>
              <a:ext cx="627798" cy="576693"/>
              <a:chOff x="-1753862" y="6112775"/>
              <a:chExt cx="759635" cy="697798"/>
            </a:xfrm>
          </p:grpSpPr>
          <p:grpSp>
            <p:nvGrpSpPr>
              <p:cNvPr id="37" name="Inspireren">
                <a:extLst>
                  <a:ext uri="{FF2B5EF4-FFF2-40B4-BE49-F238E27FC236}">
                    <a16:creationId xmlns:a16="http://schemas.microsoft.com/office/drawing/2014/main" id="{D301C53B-8704-478B-8C82-D334FF47B78E}"/>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623D821A-79A0-4FCD-8C90-B1B565BACA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3">
                  <a:extLst>
                    <a:ext uri="{FF2B5EF4-FFF2-40B4-BE49-F238E27FC236}">
                      <a16:creationId xmlns:a16="http://schemas.microsoft.com/office/drawing/2014/main" id="{474736D6-EE56-45B3-87F3-7EC7E6EB02B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1" name="Freeform 14">
                  <a:extLst>
                    <a:ext uri="{FF2B5EF4-FFF2-40B4-BE49-F238E27FC236}">
                      <a16:creationId xmlns:a16="http://schemas.microsoft.com/office/drawing/2014/main" id="{85037C4D-9B6C-475D-91C9-9FE5A358D1B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8" name="Tekstvak 37">
                <a:extLst>
                  <a:ext uri="{FF2B5EF4-FFF2-40B4-BE49-F238E27FC236}">
                    <a16:creationId xmlns:a16="http://schemas.microsoft.com/office/drawing/2014/main" id="{579447C9-A662-4ABF-99F9-E555681D422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75006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grpSp>
        <p:nvGrpSpPr>
          <p:cNvPr id="81" name="- INSTRUCTIES">
            <a:extLst>
              <a:ext uri="{FF2B5EF4-FFF2-40B4-BE49-F238E27FC236}">
                <a16:creationId xmlns:a16="http://schemas.microsoft.com/office/drawing/2014/main" id="{66C09110-BCB1-4B35-9746-C1F91ED39611}"/>
              </a:ext>
            </a:extLst>
          </p:cNvPr>
          <p:cNvGrpSpPr/>
          <p:nvPr userDrawn="1"/>
        </p:nvGrpSpPr>
        <p:grpSpPr>
          <a:xfrm>
            <a:off x="12377595" y="-1"/>
            <a:ext cx="3693386" cy="6688475"/>
            <a:chOff x="-3786165" y="-1"/>
            <a:chExt cx="3693386" cy="6688475"/>
          </a:xfrm>
        </p:grpSpPr>
        <p:sp>
          <p:nvSpPr>
            <p:cNvPr id="82" name="Rechthoek 81">
              <a:extLst>
                <a:ext uri="{FF2B5EF4-FFF2-40B4-BE49-F238E27FC236}">
                  <a16:creationId xmlns:a16="http://schemas.microsoft.com/office/drawing/2014/main" id="{CE784DBF-7F7E-4D89-98D6-8F0CF86ADC17}"/>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3" name="Ovaal 82">
              <a:extLst>
                <a:ext uri="{FF2B5EF4-FFF2-40B4-BE49-F238E27FC236}">
                  <a16:creationId xmlns:a16="http://schemas.microsoft.com/office/drawing/2014/main" id="{457461AB-088D-45DC-B93A-A41FB949C7D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F455382E-1D1D-487E-BBF2-8BEF16EFC2F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5" name="Ovaal 84">
              <a:extLst>
                <a:ext uri="{FF2B5EF4-FFF2-40B4-BE49-F238E27FC236}">
                  <a16:creationId xmlns:a16="http://schemas.microsoft.com/office/drawing/2014/main" id="{B4D33685-8116-4851-81F1-20EDD6277850}"/>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EFEDF4F2-4681-4370-AC35-2D486054B9B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5250C30E-F5E8-4505-9307-8C49C383BF1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51D3548C-3845-4804-A8A3-634CC4ED5A57}"/>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89" name="Rechthoek 88">
              <a:extLst>
                <a:ext uri="{FF2B5EF4-FFF2-40B4-BE49-F238E27FC236}">
                  <a16:creationId xmlns:a16="http://schemas.microsoft.com/office/drawing/2014/main" id="{D861939D-257B-44D0-AB27-94711DEAA3A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0" name="Groep 89">
              <a:extLst>
                <a:ext uri="{FF2B5EF4-FFF2-40B4-BE49-F238E27FC236}">
                  <a16:creationId xmlns:a16="http://schemas.microsoft.com/office/drawing/2014/main" id="{3C075A4F-09EB-48F1-B5A6-81E50B9303C3}"/>
                </a:ext>
              </a:extLst>
            </p:cNvPr>
            <p:cNvGrpSpPr/>
            <p:nvPr userDrawn="1"/>
          </p:nvGrpSpPr>
          <p:grpSpPr>
            <a:xfrm>
              <a:off x="-2485819" y="3479783"/>
              <a:ext cx="1222990" cy="563933"/>
              <a:chOff x="-2485819" y="3399207"/>
              <a:chExt cx="1222990" cy="563933"/>
            </a:xfrm>
          </p:grpSpPr>
          <p:sp>
            <p:nvSpPr>
              <p:cNvPr id="129" name="Rechthoek 128">
                <a:extLst>
                  <a:ext uri="{FF2B5EF4-FFF2-40B4-BE49-F238E27FC236}">
                    <a16:creationId xmlns:a16="http://schemas.microsoft.com/office/drawing/2014/main" id="{B61D21AD-E986-456E-B2F4-530EF9737CA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0" name="Rechthoek 129">
                <a:extLst>
                  <a:ext uri="{FF2B5EF4-FFF2-40B4-BE49-F238E27FC236}">
                    <a16:creationId xmlns:a16="http://schemas.microsoft.com/office/drawing/2014/main" id="{130F410F-EB76-469A-9DC2-5986DF2FA01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1" name="Groep 130">
                <a:extLst>
                  <a:ext uri="{FF2B5EF4-FFF2-40B4-BE49-F238E27FC236}">
                    <a16:creationId xmlns:a16="http://schemas.microsoft.com/office/drawing/2014/main" id="{B9EFA7D2-0D7A-4E59-A826-A91BC8C0D330}"/>
                  </a:ext>
                </a:extLst>
              </p:cNvPr>
              <p:cNvGrpSpPr/>
              <p:nvPr userDrawn="1"/>
            </p:nvGrpSpPr>
            <p:grpSpPr>
              <a:xfrm>
                <a:off x="-2403869" y="3460544"/>
                <a:ext cx="155951" cy="131922"/>
                <a:chOff x="12968836" y="3354170"/>
                <a:chExt cx="404806" cy="342433"/>
              </a:xfrm>
            </p:grpSpPr>
            <p:sp>
              <p:nvSpPr>
                <p:cNvPr id="144" name="Rechthoek: afgeronde hoeken 143">
                  <a:extLst>
                    <a:ext uri="{FF2B5EF4-FFF2-40B4-BE49-F238E27FC236}">
                      <a16:creationId xmlns:a16="http://schemas.microsoft.com/office/drawing/2014/main" id="{CA94FC94-E8E9-42DF-B783-ABDA25F1F54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615BA5A5-EB67-48A9-AB50-6D3A8086E17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A0668BD-D5BA-4F58-8E0E-8CF796CA0E9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20464FE-FFAB-4EE9-95D8-D2AA29EAD86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89330452-9F5C-44BD-84D1-4463E05845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05CECE-53D2-4EFE-BA5A-13C7CC42357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2" name="Groep 131">
                <a:extLst>
                  <a:ext uri="{FF2B5EF4-FFF2-40B4-BE49-F238E27FC236}">
                    <a16:creationId xmlns:a16="http://schemas.microsoft.com/office/drawing/2014/main" id="{2D5DD766-1108-4649-B651-0C5E3545B3D1}"/>
                  </a:ext>
                </a:extLst>
              </p:cNvPr>
              <p:cNvGrpSpPr/>
              <p:nvPr userDrawn="1"/>
            </p:nvGrpSpPr>
            <p:grpSpPr>
              <a:xfrm>
                <a:off x="-2423424" y="3690208"/>
                <a:ext cx="166739" cy="218963"/>
                <a:chOff x="12940828" y="3950597"/>
                <a:chExt cx="432813" cy="568367"/>
              </a:xfrm>
            </p:grpSpPr>
            <p:grpSp>
              <p:nvGrpSpPr>
                <p:cNvPr id="136" name="Groep 135">
                  <a:extLst>
                    <a:ext uri="{FF2B5EF4-FFF2-40B4-BE49-F238E27FC236}">
                      <a16:creationId xmlns:a16="http://schemas.microsoft.com/office/drawing/2014/main" id="{3236F4CA-5E3E-4F03-81AF-BBB022286434}"/>
                    </a:ext>
                  </a:extLst>
                </p:cNvPr>
                <p:cNvGrpSpPr/>
                <p:nvPr userDrawn="1"/>
              </p:nvGrpSpPr>
              <p:grpSpPr>
                <a:xfrm>
                  <a:off x="13000382" y="4006891"/>
                  <a:ext cx="373259" cy="315747"/>
                  <a:chOff x="12968836" y="3354170"/>
                  <a:chExt cx="404806" cy="342433"/>
                </a:xfrm>
              </p:grpSpPr>
              <p:sp>
                <p:nvSpPr>
                  <p:cNvPr id="138" name="Rechthoek: afgeronde hoeken 137">
                    <a:extLst>
                      <a:ext uri="{FF2B5EF4-FFF2-40B4-BE49-F238E27FC236}">
                        <a16:creationId xmlns:a16="http://schemas.microsoft.com/office/drawing/2014/main" id="{AA8FAECA-6D1A-481A-BB8B-FC9AC302CF4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1AF839B4-FA5C-4C10-BDF7-5EBC892D123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D7C5E34D-4C07-48F1-8FCA-E72F4C81B72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0ED4AC0F-1992-4341-89C5-2B8B20EF9EE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797CFCB9-5CFB-40F7-BD9E-D8DE0E295D4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E9FE96-8B2B-493F-B23F-2BA439B7488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37" name="Boog 136">
                  <a:extLst>
                    <a:ext uri="{FF2B5EF4-FFF2-40B4-BE49-F238E27FC236}">
                      <a16:creationId xmlns:a16="http://schemas.microsoft.com/office/drawing/2014/main" id="{2B859560-53CE-4E68-9F8D-3C5BDCD253A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3" name="Tekstvak 132">
                <a:extLst>
                  <a:ext uri="{FF2B5EF4-FFF2-40B4-BE49-F238E27FC236}">
                    <a16:creationId xmlns:a16="http://schemas.microsoft.com/office/drawing/2014/main" id="{BC801DA1-356A-4DAB-A4CB-D392534C6C1E}"/>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4" name="Tekstvak 133">
                <a:extLst>
                  <a:ext uri="{FF2B5EF4-FFF2-40B4-BE49-F238E27FC236}">
                    <a16:creationId xmlns:a16="http://schemas.microsoft.com/office/drawing/2014/main" id="{4C6F9372-A738-42A5-A786-04CB3A7F528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5" name="Vrije vorm: vorm 134">
                <a:extLst>
                  <a:ext uri="{FF2B5EF4-FFF2-40B4-BE49-F238E27FC236}">
                    <a16:creationId xmlns:a16="http://schemas.microsoft.com/office/drawing/2014/main" id="{1172F209-2D88-4D1C-A8C1-092172991C7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4671F0D8-C184-4051-A5CF-89944AF940F6}"/>
                </a:ext>
              </a:extLst>
            </p:cNvPr>
            <p:cNvGrpSpPr/>
            <p:nvPr userDrawn="1"/>
          </p:nvGrpSpPr>
          <p:grpSpPr>
            <a:xfrm>
              <a:off x="-3786165" y="5728778"/>
              <a:ext cx="3693386" cy="959696"/>
              <a:chOff x="-3786437" y="6163468"/>
              <a:chExt cx="3693386" cy="959696"/>
            </a:xfrm>
          </p:grpSpPr>
          <p:sp>
            <p:nvSpPr>
              <p:cNvPr id="119" name="Rechthoek 118">
                <a:extLst>
                  <a:ext uri="{FF2B5EF4-FFF2-40B4-BE49-F238E27FC236}">
                    <a16:creationId xmlns:a16="http://schemas.microsoft.com/office/drawing/2014/main" id="{4589A25F-BBAF-4BB2-A234-5FDB14ED4CE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0" name="ICOON_info">
                <a:extLst>
                  <a:ext uri="{FF2B5EF4-FFF2-40B4-BE49-F238E27FC236}">
                    <a16:creationId xmlns:a16="http://schemas.microsoft.com/office/drawing/2014/main" id="{F493A4B9-DCF0-48E6-9D9E-46675A4138EE}"/>
                  </a:ext>
                </a:extLst>
              </p:cNvPr>
              <p:cNvGrpSpPr/>
              <p:nvPr userDrawn="1"/>
            </p:nvGrpSpPr>
            <p:grpSpPr>
              <a:xfrm>
                <a:off x="-376736" y="6163468"/>
                <a:ext cx="283685" cy="283685"/>
                <a:chOff x="-510741" y="5913713"/>
                <a:chExt cx="267555" cy="267555"/>
              </a:xfrm>
            </p:grpSpPr>
            <p:sp>
              <p:nvSpPr>
                <p:cNvPr id="127" name="Ovaal 126">
                  <a:extLst>
                    <a:ext uri="{FF2B5EF4-FFF2-40B4-BE49-F238E27FC236}">
                      <a16:creationId xmlns:a16="http://schemas.microsoft.com/office/drawing/2014/main" id="{42976F95-03DC-43C0-8295-B506EA022E5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28" name="Graphic 163" descr="Informatie">
                  <a:extLst>
                    <a:ext uri="{FF2B5EF4-FFF2-40B4-BE49-F238E27FC236}">
                      <a16:creationId xmlns:a16="http://schemas.microsoft.com/office/drawing/2014/main" id="{6D4C7ABA-48DF-4F2D-B1C8-5969E92C3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1" name="Groep 120">
                <a:extLst>
                  <a:ext uri="{FF2B5EF4-FFF2-40B4-BE49-F238E27FC236}">
                    <a16:creationId xmlns:a16="http://schemas.microsoft.com/office/drawing/2014/main" id="{AFC26134-C717-4D75-9FE9-CFCC7122A6EF}"/>
                  </a:ext>
                </a:extLst>
              </p:cNvPr>
              <p:cNvGrpSpPr/>
              <p:nvPr userDrawn="1"/>
            </p:nvGrpSpPr>
            <p:grpSpPr>
              <a:xfrm>
                <a:off x="-938434" y="6420818"/>
                <a:ext cx="627798" cy="576693"/>
                <a:chOff x="-938434" y="4570310"/>
                <a:chExt cx="627798" cy="576693"/>
              </a:xfrm>
            </p:grpSpPr>
            <p:grpSp>
              <p:nvGrpSpPr>
                <p:cNvPr id="122" name="Inspireren">
                  <a:extLst>
                    <a:ext uri="{FF2B5EF4-FFF2-40B4-BE49-F238E27FC236}">
                      <a16:creationId xmlns:a16="http://schemas.microsoft.com/office/drawing/2014/main" id="{59CFBBFE-2835-4AF8-A630-0F3A7A3C9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4" name="Freeform 12">
                    <a:extLst>
                      <a:ext uri="{FF2B5EF4-FFF2-40B4-BE49-F238E27FC236}">
                        <a16:creationId xmlns:a16="http://schemas.microsoft.com/office/drawing/2014/main" id="{ED0466E4-64B3-4C91-8AEF-87F52C4B2AD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5" name="Freeform 13">
                    <a:extLst>
                      <a:ext uri="{FF2B5EF4-FFF2-40B4-BE49-F238E27FC236}">
                        <a16:creationId xmlns:a16="http://schemas.microsoft.com/office/drawing/2014/main" id="{B07E2EB3-44DD-4460-BC55-B118DB23239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6" name="Freeform 14">
                    <a:extLst>
                      <a:ext uri="{FF2B5EF4-FFF2-40B4-BE49-F238E27FC236}">
                        <a16:creationId xmlns:a16="http://schemas.microsoft.com/office/drawing/2014/main" id="{3CB6B1A3-7EBB-4AF7-B438-036A1AEFA2F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3" name="Tekstvak 122">
                  <a:extLst>
                    <a:ext uri="{FF2B5EF4-FFF2-40B4-BE49-F238E27FC236}">
                      <a16:creationId xmlns:a16="http://schemas.microsoft.com/office/drawing/2014/main" id="{551F2688-FDEF-4A7B-85B4-EC4973EE2DE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2" name="Groep 91">
              <a:extLst>
                <a:ext uri="{FF2B5EF4-FFF2-40B4-BE49-F238E27FC236}">
                  <a16:creationId xmlns:a16="http://schemas.microsoft.com/office/drawing/2014/main" id="{2A444115-D620-4C49-A355-83168FA48978}"/>
                </a:ext>
              </a:extLst>
            </p:cNvPr>
            <p:cNvGrpSpPr/>
            <p:nvPr userDrawn="1"/>
          </p:nvGrpSpPr>
          <p:grpSpPr>
            <a:xfrm>
              <a:off x="-3367447" y="1226982"/>
              <a:ext cx="791775" cy="406485"/>
              <a:chOff x="-3565087" y="1409294"/>
              <a:chExt cx="627469" cy="322133"/>
            </a:xfrm>
          </p:grpSpPr>
          <p:grpSp>
            <p:nvGrpSpPr>
              <p:cNvPr id="113" name="Groep 112">
                <a:extLst>
                  <a:ext uri="{FF2B5EF4-FFF2-40B4-BE49-F238E27FC236}">
                    <a16:creationId xmlns:a16="http://schemas.microsoft.com/office/drawing/2014/main" id="{3899649F-9B70-4ACD-B4CF-F679E208EADF}"/>
                  </a:ext>
                </a:extLst>
              </p:cNvPr>
              <p:cNvGrpSpPr/>
              <p:nvPr userDrawn="1"/>
            </p:nvGrpSpPr>
            <p:grpSpPr>
              <a:xfrm>
                <a:off x="-3364916" y="1409294"/>
                <a:ext cx="225195" cy="195499"/>
                <a:chOff x="10307162" y="1361199"/>
                <a:chExt cx="2200275" cy="1914525"/>
              </a:xfrm>
            </p:grpSpPr>
            <p:sp>
              <p:nvSpPr>
                <p:cNvPr id="115" name="Vrije vorm: vorm 114">
                  <a:extLst>
                    <a:ext uri="{FF2B5EF4-FFF2-40B4-BE49-F238E27FC236}">
                      <a16:creationId xmlns:a16="http://schemas.microsoft.com/office/drawing/2014/main" id="{187F8506-C494-4F0D-862A-2ECDF2603894}"/>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16" name="Groep 115">
                  <a:extLst>
                    <a:ext uri="{FF2B5EF4-FFF2-40B4-BE49-F238E27FC236}">
                      <a16:creationId xmlns:a16="http://schemas.microsoft.com/office/drawing/2014/main" id="{BB531D42-041F-42AC-85A5-C3D469D6DB3D}"/>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17" name="Vrije vorm: vorm 116">
                    <a:extLst>
                      <a:ext uri="{FF2B5EF4-FFF2-40B4-BE49-F238E27FC236}">
                        <a16:creationId xmlns:a16="http://schemas.microsoft.com/office/drawing/2014/main" id="{2F1A628D-CB0C-4F04-81C5-7452DF9F3A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18" name="Vrije vorm: vorm 117">
                    <a:extLst>
                      <a:ext uri="{FF2B5EF4-FFF2-40B4-BE49-F238E27FC236}">
                        <a16:creationId xmlns:a16="http://schemas.microsoft.com/office/drawing/2014/main" id="{7CAE5EB3-BFA5-445B-8FE5-FA3ED7F57587}"/>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4" name="Tekstvak 113">
                <a:extLst>
                  <a:ext uri="{FF2B5EF4-FFF2-40B4-BE49-F238E27FC236}">
                    <a16:creationId xmlns:a16="http://schemas.microsoft.com/office/drawing/2014/main" id="{57A62EAE-0C88-400E-9529-F667D088C54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3" name="Groep 92">
              <a:extLst>
                <a:ext uri="{FF2B5EF4-FFF2-40B4-BE49-F238E27FC236}">
                  <a16:creationId xmlns:a16="http://schemas.microsoft.com/office/drawing/2014/main" id="{F74D4580-8B6C-48DC-AF53-229F90070704}"/>
                </a:ext>
              </a:extLst>
            </p:cNvPr>
            <p:cNvGrpSpPr/>
            <p:nvPr userDrawn="1"/>
          </p:nvGrpSpPr>
          <p:grpSpPr>
            <a:xfrm>
              <a:off x="-3354295" y="5166361"/>
              <a:ext cx="514284" cy="506545"/>
              <a:chOff x="12617641" y="3403239"/>
              <a:chExt cx="752963" cy="741634"/>
            </a:xfrm>
          </p:grpSpPr>
          <p:grpSp>
            <p:nvGrpSpPr>
              <p:cNvPr id="97" name="Groep 96">
                <a:extLst>
                  <a:ext uri="{FF2B5EF4-FFF2-40B4-BE49-F238E27FC236}">
                    <a16:creationId xmlns:a16="http://schemas.microsoft.com/office/drawing/2014/main" id="{1CE0E456-FD6D-4A5F-922D-45B76EA28E29}"/>
                  </a:ext>
                </a:extLst>
              </p:cNvPr>
              <p:cNvGrpSpPr/>
              <p:nvPr userDrawn="1"/>
            </p:nvGrpSpPr>
            <p:grpSpPr>
              <a:xfrm>
                <a:off x="12771530" y="3403239"/>
                <a:ext cx="467176" cy="448491"/>
                <a:chOff x="12782157" y="3403239"/>
                <a:chExt cx="467176" cy="448491"/>
              </a:xfrm>
            </p:grpSpPr>
            <p:grpSp>
              <p:nvGrpSpPr>
                <p:cNvPr id="100" name="Groep 99">
                  <a:extLst>
                    <a:ext uri="{FF2B5EF4-FFF2-40B4-BE49-F238E27FC236}">
                      <a16:creationId xmlns:a16="http://schemas.microsoft.com/office/drawing/2014/main" id="{6F6479EB-D419-4389-9593-7973247E11D1}"/>
                    </a:ext>
                  </a:extLst>
                </p:cNvPr>
                <p:cNvGrpSpPr/>
                <p:nvPr userDrawn="1"/>
              </p:nvGrpSpPr>
              <p:grpSpPr>
                <a:xfrm>
                  <a:off x="12782157" y="3403239"/>
                  <a:ext cx="412976" cy="396132"/>
                  <a:chOff x="13554906" y="3320109"/>
                  <a:chExt cx="443917" cy="425811"/>
                </a:xfrm>
              </p:grpSpPr>
              <p:grpSp>
                <p:nvGrpSpPr>
                  <p:cNvPr id="107" name="Groep 106">
                    <a:extLst>
                      <a:ext uri="{FF2B5EF4-FFF2-40B4-BE49-F238E27FC236}">
                        <a16:creationId xmlns:a16="http://schemas.microsoft.com/office/drawing/2014/main" id="{91247562-B641-4912-9B18-6904DD06236A}"/>
                      </a:ext>
                    </a:extLst>
                  </p:cNvPr>
                  <p:cNvGrpSpPr/>
                  <p:nvPr userDrawn="1"/>
                </p:nvGrpSpPr>
                <p:grpSpPr>
                  <a:xfrm>
                    <a:off x="13554906" y="3320109"/>
                    <a:ext cx="443917" cy="425811"/>
                    <a:chOff x="12909684" y="1276143"/>
                    <a:chExt cx="443917" cy="425811"/>
                  </a:xfrm>
                </p:grpSpPr>
                <p:sp>
                  <p:nvSpPr>
                    <p:cNvPr id="110" name="Rechthoek 109">
                      <a:extLst>
                        <a:ext uri="{FF2B5EF4-FFF2-40B4-BE49-F238E27FC236}">
                          <a16:creationId xmlns:a16="http://schemas.microsoft.com/office/drawing/2014/main" id="{CF8993B0-9FA7-4DD7-88C5-A02E203FD32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D65EBF64-5A8C-4E56-81F3-AC5F9DC096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B0C91313-F4CA-480E-80CE-6D94522C990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8" name="Afbeelding 107">
                    <a:extLst>
                      <a:ext uri="{FF2B5EF4-FFF2-40B4-BE49-F238E27FC236}">
                        <a16:creationId xmlns:a16="http://schemas.microsoft.com/office/drawing/2014/main" id="{3A42FDA0-42A8-437A-8EDC-1D8B0B2EF9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9" name="Afbeelding 108">
                    <a:extLst>
                      <a:ext uri="{FF2B5EF4-FFF2-40B4-BE49-F238E27FC236}">
                        <a16:creationId xmlns:a16="http://schemas.microsoft.com/office/drawing/2014/main" id="{DF2A6EFA-FC56-4FCA-A9E4-C8019D89DB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1" name="Groep 100">
                  <a:extLst>
                    <a:ext uri="{FF2B5EF4-FFF2-40B4-BE49-F238E27FC236}">
                      <a16:creationId xmlns:a16="http://schemas.microsoft.com/office/drawing/2014/main" id="{874BB2A0-9BA7-462C-978D-E1184DA0DBE8}"/>
                    </a:ext>
                  </a:extLst>
                </p:cNvPr>
                <p:cNvGrpSpPr/>
                <p:nvPr userDrawn="1"/>
              </p:nvGrpSpPr>
              <p:grpSpPr>
                <a:xfrm>
                  <a:off x="13103513" y="3705268"/>
                  <a:ext cx="145820" cy="146462"/>
                  <a:chOff x="13096169" y="3602278"/>
                  <a:chExt cx="145820" cy="146462"/>
                </a:xfrm>
              </p:grpSpPr>
              <p:sp>
                <p:nvSpPr>
                  <p:cNvPr id="105" name="Rechthoek 104">
                    <a:extLst>
                      <a:ext uri="{FF2B5EF4-FFF2-40B4-BE49-F238E27FC236}">
                        <a16:creationId xmlns:a16="http://schemas.microsoft.com/office/drawing/2014/main" id="{13D548B8-D631-4B24-826E-0743A43B47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D45F5380-0A2D-45E9-A8BE-8D486E8CCF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693AF8FA-FE3A-47B2-A088-1F3DC6D5AAC1}"/>
                    </a:ext>
                  </a:extLst>
                </p:cNvPr>
                <p:cNvGrpSpPr/>
                <p:nvPr userDrawn="1"/>
              </p:nvGrpSpPr>
              <p:grpSpPr>
                <a:xfrm rot="10800000">
                  <a:off x="13061402" y="3665637"/>
                  <a:ext cx="145820" cy="146462"/>
                  <a:chOff x="13096169" y="3602278"/>
                  <a:chExt cx="145820" cy="146462"/>
                </a:xfrm>
              </p:grpSpPr>
              <p:sp>
                <p:nvSpPr>
                  <p:cNvPr id="103" name="Rechthoek 102">
                    <a:extLst>
                      <a:ext uri="{FF2B5EF4-FFF2-40B4-BE49-F238E27FC236}">
                        <a16:creationId xmlns:a16="http://schemas.microsoft.com/office/drawing/2014/main" id="{369EE251-C0C5-451A-8438-5967A0D28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1577208-4C9E-422F-997F-E793E0E885A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8" name="Rechthoek 97">
                <a:extLst>
                  <a:ext uri="{FF2B5EF4-FFF2-40B4-BE49-F238E27FC236}">
                    <a16:creationId xmlns:a16="http://schemas.microsoft.com/office/drawing/2014/main" id="{F3B45373-97CF-470B-B860-725FBDE592F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9" name="Gelijkbenige driehoek 98">
                <a:extLst>
                  <a:ext uri="{FF2B5EF4-FFF2-40B4-BE49-F238E27FC236}">
                    <a16:creationId xmlns:a16="http://schemas.microsoft.com/office/drawing/2014/main" id="{AEA1A6C7-16A9-41CE-BD70-03C47727115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2914B193-2835-45B5-877C-052A4FA9DF7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99EC1159-6E03-4576-9D6D-DABC90A18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AD0C66F4-FB44-4019-A1F6-65E0F71454F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6055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12377867" y="1"/>
            <a:ext cx="3693386" cy="6056851"/>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83401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grpSp>
        <p:nvGrpSpPr>
          <p:cNvPr id="157" name="- INSTRUCTIES">
            <a:extLst>
              <a:ext uri="{FF2B5EF4-FFF2-40B4-BE49-F238E27FC236}">
                <a16:creationId xmlns:a16="http://schemas.microsoft.com/office/drawing/2014/main" id="{B02AE42A-C80B-4845-8A6C-868A7490A1B3}"/>
              </a:ext>
            </a:extLst>
          </p:cNvPr>
          <p:cNvGrpSpPr/>
          <p:nvPr userDrawn="1"/>
        </p:nvGrpSpPr>
        <p:grpSpPr>
          <a:xfrm>
            <a:off x="12377867" y="1"/>
            <a:ext cx="3693386" cy="6056851"/>
            <a:chOff x="-3786437" y="1"/>
            <a:chExt cx="3693386" cy="6056851"/>
          </a:xfrm>
        </p:grpSpPr>
        <p:sp>
          <p:nvSpPr>
            <p:cNvPr id="158" name="Rechthoek 157">
              <a:extLst>
                <a:ext uri="{FF2B5EF4-FFF2-40B4-BE49-F238E27FC236}">
                  <a16:creationId xmlns:a16="http://schemas.microsoft.com/office/drawing/2014/main" id="{48E3DE8A-56D7-46B0-A206-240F6B5BA7BA}"/>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9" name="Ovaal 158">
              <a:extLst>
                <a:ext uri="{FF2B5EF4-FFF2-40B4-BE49-F238E27FC236}">
                  <a16:creationId xmlns:a16="http://schemas.microsoft.com/office/drawing/2014/main" id="{E1C0EBDB-8725-4776-A59B-609C3BF7B19C}"/>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0" name="Rechthoek 159">
              <a:extLst>
                <a:ext uri="{FF2B5EF4-FFF2-40B4-BE49-F238E27FC236}">
                  <a16:creationId xmlns:a16="http://schemas.microsoft.com/office/drawing/2014/main" id="{83D775FE-DCFA-4980-B58C-F72564403A12}"/>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1" name="Groep 160">
              <a:extLst>
                <a:ext uri="{FF2B5EF4-FFF2-40B4-BE49-F238E27FC236}">
                  <a16:creationId xmlns:a16="http://schemas.microsoft.com/office/drawing/2014/main" id="{FAD79EED-41A4-487F-AFD4-437430F3BE76}"/>
                </a:ext>
              </a:extLst>
            </p:cNvPr>
            <p:cNvGrpSpPr/>
            <p:nvPr userDrawn="1"/>
          </p:nvGrpSpPr>
          <p:grpSpPr>
            <a:xfrm>
              <a:off x="-3314821" y="4480038"/>
              <a:ext cx="1495189" cy="563933"/>
              <a:chOff x="-3314821" y="3310415"/>
              <a:chExt cx="1495189" cy="563933"/>
            </a:xfrm>
          </p:grpSpPr>
          <p:sp>
            <p:nvSpPr>
              <p:cNvPr id="187" name="Rechthoek 186">
                <a:extLst>
                  <a:ext uri="{FF2B5EF4-FFF2-40B4-BE49-F238E27FC236}">
                    <a16:creationId xmlns:a16="http://schemas.microsoft.com/office/drawing/2014/main" id="{8E7554DC-1B65-4163-B63C-55DE3BB246D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0A176154-AB57-425D-AA17-AB8755720DC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9" name="Tekstvak 188">
                <a:extLst>
                  <a:ext uri="{FF2B5EF4-FFF2-40B4-BE49-F238E27FC236}">
                    <a16:creationId xmlns:a16="http://schemas.microsoft.com/office/drawing/2014/main" id="{64DB6376-7F51-40CD-8431-4303CDDC0B7F}"/>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90" name="Tekstvak 189">
                <a:extLst>
                  <a:ext uri="{FF2B5EF4-FFF2-40B4-BE49-F238E27FC236}">
                    <a16:creationId xmlns:a16="http://schemas.microsoft.com/office/drawing/2014/main" id="{DC72384D-43BE-4004-92B0-D544C703CC2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91" name="Vrije vorm: vorm 190">
                <a:extLst>
                  <a:ext uri="{FF2B5EF4-FFF2-40B4-BE49-F238E27FC236}">
                    <a16:creationId xmlns:a16="http://schemas.microsoft.com/office/drawing/2014/main" id="{2D06D4A2-4C5B-4F8A-B97B-E32C1940360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BFC6C02C-08BD-418E-AC47-FD91E8EC1D30}"/>
                  </a:ext>
                </a:extLst>
              </p:cNvPr>
              <p:cNvGrpSpPr/>
              <p:nvPr userDrawn="1"/>
            </p:nvGrpSpPr>
            <p:grpSpPr>
              <a:xfrm>
                <a:off x="-3261976" y="3361742"/>
                <a:ext cx="139861" cy="152244"/>
                <a:chOff x="12574450" y="6053892"/>
                <a:chExt cx="169232" cy="184215"/>
              </a:xfrm>
            </p:grpSpPr>
            <p:sp>
              <p:nvSpPr>
                <p:cNvPr id="212" name="Rechthoek 211">
                  <a:extLst>
                    <a:ext uri="{FF2B5EF4-FFF2-40B4-BE49-F238E27FC236}">
                      <a16:creationId xmlns:a16="http://schemas.microsoft.com/office/drawing/2014/main" id="{30AFEE65-4A86-45A7-A086-DCAC8603F5C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7D394F0E-AD12-4E1B-AAB6-58462BC3352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7961A08-064E-496F-AD9A-AA75A1630F33}"/>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3" name="Groep 192">
                <a:extLst>
                  <a:ext uri="{FF2B5EF4-FFF2-40B4-BE49-F238E27FC236}">
                    <a16:creationId xmlns:a16="http://schemas.microsoft.com/office/drawing/2014/main" id="{CAEC2229-2298-4061-9E16-D27FAFDBBA66}"/>
                  </a:ext>
                </a:extLst>
              </p:cNvPr>
              <p:cNvGrpSpPr/>
              <p:nvPr userDrawn="1"/>
            </p:nvGrpSpPr>
            <p:grpSpPr>
              <a:xfrm>
                <a:off x="-3261070" y="3635199"/>
                <a:ext cx="168905" cy="104490"/>
                <a:chOff x="-3261070" y="3620931"/>
                <a:chExt cx="193920" cy="119965"/>
              </a:xfrm>
            </p:grpSpPr>
            <p:sp>
              <p:nvSpPr>
                <p:cNvPr id="194" name="Rechthoek 193">
                  <a:extLst>
                    <a:ext uri="{FF2B5EF4-FFF2-40B4-BE49-F238E27FC236}">
                      <a16:creationId xmlns:a16="http://schemas.microsoft.com/office/drawing/2014/main" id="{7041B477-2BE3-4023-8D93-F4FFD8A39DE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5" name="Groep 194">
                  <a:extLst>
                    <a:ext uri="{FF2B5EF4-FFF2-40B4-BE49-F238E27FC236}">
                      <a16:creationId xmlns:a16="http://schemas.microsoft.com/office/drawing/2014/main" id="{435066D9-96FE-4889-AFE1-1AEB682AE2A4}"/>
                    </a:ext>
                  </a:extLst>
                </p:cNvPr>
                <p:cNvGrpSpPr/>
                <p:nvPr userDrawn="1"/>
              </p:nvGrpSpPr>
              <p:grpSpPr>
                <a:xfrm>
                  <a:off x="-3261070" y="3622063"/>
                  <a:ext cx="141113" cy="117345"/>
                  <a:chOff x="1094874" y="-878306"/>
                  <a:chExt cx="867364" cy="613611"/>
                </a:xfrm>
              </p:grpSpPr>
              <p:cxnSp>
                <p:nvCxnSpPr>
                  <p:cNvPr id="205" name="Rechte verbindingslijn 204">
                    <a:extLst>
                      <a:ext uri="{FF2B5EF4-FFF2-40B4-BE49-F238E27FC236}">
                        <a16:creationId xmlns:a16="http://schemas.microsoft.com/office/drawing/2014/main" id="{2AB81AB9-E793-4CE3-93B1-17AB67E507A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a:extLst>
                      <a:ext uri="{FF2B5EF4-FFF2-40B4-BE49-F238E27FC236}">
                        <a16:creationId xmlns:a16="http://schemas.microsoft.com/office/drawing/2014/main" id="{15471619-CDA6-45E5-A9F7-F1AC5EBBF055}"/>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7" name="Groep 206">
                    <a:extLst>
                      <a:ext uri="{FF2B5EF4-FFF2-40B4-BE49-F238E27FC236}">
                        <a16:creationId xmlns:a16="http://schemas.microsoft.com/office/drawing/2014/main" id="{3710843F-0486-4DE8-875A-A1C3059C4272}"/>
                      </a:ext>
                    </a:extLst>
                  </p:cNvPr>
                  <p:cNvGrpSpPr/>
                  <p:nvPr userDrawn="1"/>
                </p:nvGrpSpPr>
                <p:grpSpPr>
                  <a:xfrm>
                    <a:off x="1270535" y="-878306"/>
                    <a:ext cx="526983" cy="613611"/>
                    <a:chOff x="1270535" y="-745959"/>
                    <a:chExt cx="526983" cy="481264"/>
                  </a:xfrm>
                </p:grpSpPr>
                <p:cxnSp>
                  <p:nvCxnSpPr>
                    <p:cNvPr id="208" name="Rechte verbindingslijn 207">
                      <a:extLst>
                        <a:ext uri="{FF2B5EF4-FFF2-40B4-BE49-F238E27FC236}">
                          <a16:creationId xmlns:a16="http://schemas.microsoft.com/office/drawing/2014/main" id="{75F6E77E-A5A6-4474-93C5-0C0502A90D7F}"/>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974F7AD3-5CAD-44BC-B7D2-7BC939246A4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5C7202EB-BDA6-4D58-873E-75254136D4B1}"/>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4DFC6DA7-0C6F-48FA-804A-105277A17C9D}"/>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6" name="Rechte verbindingslijn 195">
                  <a:extLst>
                    <a:ext uri="{FF2B5EF4-FFF2-40B4-BE49-F238E27FC236}">
                      <a16:creationId xmlns:a16="http://schemas.microsoft.com/office/drawing/2014/main" id="{591E5BBA-68B5-4E8D-862E-BC11B61880C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B7DA2CBA-22DC-4E5A-A6D4-4D0EBA60D0D2}"/>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433EA2CE-F48F-4D79-84BD-0E639C275CB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a:extLst>
                    <a:ext uri="{FF2B5EF4-FFF2-40B4-BE49-F238E27FC236}">
                      <a16:creationId xmlns:a16="http://schemas.microsoft.com/office/drawing/2014/main" id="{82FB82F3-8D73-4AB9-B593-D4A765EFA48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00" name="Rechthoek 199">
                  <a:extLst>
                    <a:ext uri="{FF2B5EF4-FFF2-40B4-BE49-F238E27FC236}">
                      <a16:creationId xmlns:a16="http://schemas.microsoft.com/office/drawing/2014/main" id="{909EE566-E0A5-4A6D-BBEC-6D08F32EC77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201" name="Groep 200">
                  <a:extLst>
                    <a:ext uri="{FF2B5EF4-FFF2-40B4-BE49-F238E27FC236}">
                      <a16:creationId xmlns:a16="http://schemas.microsoft.com/office/drawing/2014/main" id="{63D12C5C-F4BC-4066-99D6-8892AAE27CAF}"/>
                    </a:ext>
                  </a:extLst>
                </p:cNvPr>
                <p:cNvGrpSpPr/>
                <p:nvPr userDrawn="1"/>
              </p:nvGrpSpPr>
              <p:grpSpPr>
                <a:xfrm rot="2700000">
                  <a:off x="-3158000" y="3650045"/>
                  <a:ext cx="34350" cy="147351"/>
                  <a:chOff x="3148392" y="-836646"/>
                  <a:chExt cx="132124" cy="596095"/>
                </a:xfrm>
                <a:solidFill>
                  <a:srgbClr val="3399FF"/>
                </a:solidFill>
              </p:grpSpPr>
              <p:sp>
                <p:nvSpPr>
                  <p:cNvPr id="202" name="Rechthoek 201">
                    <a:extLst>
                      <a:ext uri="{FF2B5EF4-FFF2-40B4-BE49-F238E27FC236}">
                        <a16:creationId xmlns:a16="http://schemas.microsoft.com/office/drawing/2014/main" id="{49EDC7E1-1BE8-44EA-82D5-E3D0C3F5F89F}"/>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3" name="Rechthoek: afgeronde bovenhoeken 202">
                    <a:extLst>
                      <a:ext uri="{FF2B5EF4-FFF2-40B4-BE49-F238E27FC236}">
                        <a16:creationId xmlns:a16="http://schemas.microsoft.com/office/drawing/2014/main" id="{B90E127F-4D69-464A-AE7B-6A05C950EBA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4" name="Gelijkbenige driehoek 203">
                    <a:extLst>
                      <a:ext uri="{FF2B5EF4-FFF2-40B4-BE49-F238E27FC236}">
                        <a16:creationId xmlns:a16="http://schemas.microsoft.com/office/drawing/2014/main" id="{2ACAF426-2702-4247-A275-E0B1320A1188}"/>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62" name="Rechthoek 161">
              <a:extLst>
                <a:ext uri="{FF2B5EF4-FFF2-40B4-BE49-F238E27FC236}">
                  <a16:creationId xmlns:a16="http://schemas.microsoft.com/office/drawing/2014/main" id="{979D87AF-9898-4CFC-A744-23AC4F84B465}"/>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3" name="Ovaal 162">
              <a:extLst>
                <a:ext uri="{FF2B5EF4-FFF2-40B4-BE49-F238E27FC236}">
                  <a16:creationId xmlns:a16="http://schemas.microsoft.com/office/drawing/2014/main" id="{553EA5DC-8FF5-4788-BADE-CA7D569111D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C4A283DF-7D4A-41E4-89A1-4F246B4608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5" name="Ovaal 164">
              <a:extLst>
                <a:ext uri="{FF2B5EF4-FFF2-40B4-BE49-F238E27FC236}">
                  <a16:creationId xmlns:a16="http://schemas.microsoft.com/office/drawing/2014/main" id="{68895ADD-B902-4703-825C-BD43348B322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6" name="Rechthoek 165">
              <a:extLst>
                <a:ext uri="{FF2B5EF4-FFF2-40B4-BE49-F238E27FC236}">
                  <a16:creationId xmlns:a16="http://schemas.microsoft.com/office/drawing/2014/main" id="{E4680C9F-B2FF-447A-A88B-F9A9C4203F2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7" name="Groep 166">
              <a:extLst>
                <a:ext uri="{FF2B5EF4-FFF2-40B4-BE49-F238E27FC236}">
                  <a16:creationId xmlns:a16="http://schemas.microsoft.com/office/drawing/2014/main" id="{B4B335F3-E37C-4248-A318-8135E9DA7B9B}"/>
                </a:ext>
              </a:extLst>
            </p:cNvPr>
            <p:cNvGrpSpPr/>
            <p:nvPr userDrawn="1"/>
          </p:nvGrpSpPr>
          <p:grpSpPr>
            <a:xfrm>
              <a:off x="-3311319" y="2164285"/>
              <a:ext cx="825500" cy="209550"/>
              <a:chOff x="13504624" y="2482850"/>
              <a:chExt cx="825500" cy="209550"/>
            </a:xfrm>
          </p:grpSpPr>
          <p:sp>
            <p:nvSpPr>
              <p:cNvPr id="184" name="Rechthoek 183">
                <a:extLst>
                  <a:ext uri="{FF2B5EF4-FFF2-40B4-BE49-F238E27FC236}">
                    <a16:creationId xmlns:a16="http://schemas.microsoft.com/office/drawing/2014/main" id="{C38DEDAB-56BD-47EB-9BD3-61C3C78AE25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5" name="Rechte verbindingslijn 184">
                <a:extLst>
                  <a:ext uri="{FF2B5EF4-FFF2-40B4-BE49-F238E27FC236}">
                    <a16:creationId xmlns:a16="http://schemas.microsoft.com/office/drawing/2014/main" id="{78ECF08F-92CA-47C2-819F-EF0F7842E3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6" name="Gelijkbenige driehoek 185">
                <a:extLst>
                  <a:ext uri="{FF2B5EF4-FFF2-40B4-BE49-F238E27FC236}">
                    <a16:creationId xmlns:a16="http://schemas.microsoft.com/office/drawing/2014/main" id="{F585511C-60E2-4DE8-AFD7-2B53AA5DB34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168" name="Groep 167">
              <a:extLst>
                <a:ext uri="{FF2B5EF4-FFF2-40B4-BE49-F238E27FC236}">
                  <a16:creationId xmlns:a16="http://schemas.microsoft.com/office/drawing/2014/main" id="{E015FA48-4825-4553-BA47-980BA404EE1D}"/>
                </a:ext>
              </a:extLst>
            </p:cNvPr>
            <p:cNvGrpSpPr/>
            <p:nvPr userDrawn="1"/>
          </p:nvGrpSpPr>
          <p:grpSpPr>
            <a:xfrm>
              <a:off x="-3316599" y="1232480"/>
              <a:ext cx="289372" cy="314992"/>
              <a:chOff x="7322769" y="-310267"/>
              <a:chExt cx="289372" cy="314992"/>
            </a:xfrm>
          </p:grpSpPr>
          <p:sp>
            <p:nvSpPr>
              <p:cNvPr id="181" name="Rechthoek 180">
                <a:extLst>
                  <a:ext uri="{FF2B5EF4-FFF2-40B4-BE49-F238E27FC236}">
                    <a16:creationId xmlns:a16="http://schemas.microsoft.com/office/drawing/2014/main" id="{AE46788F-440C-46D0-ADCF-45F077D7528F}"/>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FA1D7F1D-1309-43F9-9C6A-BCCA21E23323}"/>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18066FC7-CC31-4CB8-8A2D-BB2713CDA287}"/>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8595AC1E-8D36-454D-A528-E26F4A7DB1E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B3A1647D-305A-474F-B314-50276697B565}"/>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71" name="Rechthoek 170">
              <a:extLst>
                <a:ext uri="{FF2B5EF4-FFF2-40B4-BE49-F238E27FC236}">
                  <a16:creationId xmlns:a16="http://schemas.microsoft.com/office/drawing/2014/main" id="{20658C9B-CC30-453B-8B66-5E518E9A9ECE}"/>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2" name="ICOON_info">
              <a:extLst>
                <a:ext uri="{FF2B5EF4-FFF2-40B4-BE49-F238E27FC236}">
                  <a16:creationId xmlns:a16="http://schemas.microsoft.com/office/drawing/2014/main" id="{BB31F9A8-6496-4800-B220-6AF4733314D2}"/>
                </a:ext>
              </a:extLst>
            </p:cNvPr>
            <p:cNvGrpSpPr/>
            <p:nvPr userDrawn="1"/>
          </p:nvGrpSpPr>
          <p:grpSpPr>
            <a:xfrm>
              <a:off x="-376736" y="5092834"/>
              <a:ext cx="283685" cy="283685"/>
              <a:chOff x="-510741" y="5913713"/>
              <a:chExt cx="267555" cy="267555"/>
            </a:xfrm>
          </p:grpSpPr>
          <p:sp>
            <p:nvSpPr>
              <p:cNvPr id="179" name="Ovaal 178">
                <a:extLst>
                  <a:ext uri="{FF2B5EF4-FFF2-40B4-BE49-F238E27FC236}">
                    <a16:creationId xmlns:a16="http://schemas.microsoft.com/office/drawing/2014/main" id="{E9435B08-5090-4ED3-BDA9-0B1C55C6C2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0" name="Graphic 163" descr="Informatie">
                <a:extLst>
                  <a:ext uri="{FF2B5EF4-FFF2-40B4-BE49-F238E27FC236}">
                    <a16:creationId xmlns:a16="http://schemas.microsoft.com/office/drawing/2014/main" id="{605D7DAA-D2AA-4FA0-8DC0-D35D16FCF2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3" name="Groep 172">
              <a:extLst>
                <a:ext uri="{FF2B5EF4-FFF2-40B4-BE49-F238E27FC236}">
                  <a16:creationId xmlns:a16="http://schemas.microsoft.com/office/drawing/2014/main" id="{7023C05D-C426-4802-8185-B1B0C0A476CA}"/>
                </a:ext>
              </a:extLst>
            </p:cNvPr>
            <p:cNvGrpSpPr/>
            <p:nvPr userDrawn="1"/>
          </p:nvGrpSpPr>
          <p:grpSpPr>
            <a:xfrm>
              <a:off x="-938434" y="5366229"/>
              <a:ext cx="627798" cy="576693"/>
              <a:chOff x="-938434" y="4570310"/>
              <a:chExt cx="627798" cy="576693"/>
            </a:xfrm>
          </p:grpSpPr>
          <p:grpSp>
            <p:nvGrpSpPr>
              <p:cNvPr id="174" name="Inspireren">
                <a:extLst>
                  <a:ext uri="{FF2B5EF4-FFF2-40B4-BE49-F238E27FC236}">
                    <a16:creationId xmlns:a16="http://schemas.microsoft.com/office/drawing/2014/main" id="{8BBD4F01-D513-48EA-9925-2B208C1E235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6" name="Freeform 12">
                  <a:extLst>
                    <a:ext uri="{FF2B5EF4-FFF2-40B4-BE49-F238E27FC236}">
                      <a16:creationId xmlns:a16="http://schemas.microsoft.com/office/drawing/2014/main" id="{7D1B50FC-1CC1-4A2C-A9C9-52FFCB0B49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7" name="Freeform 13">
                  <a:extLst>
                    <a:ext uri="{FF2B5EF4-FFF2-40B4-BE49-F238E27FC236}">
                      <a16:creationId xmlns:a16="http://schemas.microsoft.com/office/drawing/2014/main" id="{00110857-29E0-4302-802A-3F19431001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8" name="Freeform 14">
                  <a:extLst>
                    <a:ext uri="{FF2B5EF4-FFF2-40B4-BE49-F238E27FC236}">
                      <a16:creationId xmlns:a16="http://schemas.microsoft.com/office/drawing/2014/main" id="{972CF624-2E95-4A76-9E46-BA10D508554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5" name="Tekstvak 174">
                <a:extLst>
                  <a:ext uri="{FF2B5EF4-FFF2-40B4-BE49-F238E27FC236}">
                    <a16:creationId xmlns:a16="http://schemas.microsoft.com/office/drawing/2014/main" id="{D0A767D2-FEFB-483C-BCF6-98C8962EB68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0381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grpSp>
        <p:nvGrpSpPr>
          <p:cNvPr id="154" name="- INSTRUCTIES">
            <a:extLst>
              <a:ext uri="{FF2B5EF4-FFF2-40B4-BE49-F238E27FC236}">
                <a16:creationId xmlns:a16="http://schemas.microsoft.com/office/drawing/2014/main" id="{D1551607-46E6-41E9-9E3F-7CFB18DABE66}"/>
              </a:ext>
            </a:extLst>
          </p:cNvPr>
          <p:cNvGrpSpPr/>
          <p:nvPr userDrawn="1"/>
        </p:nvGrpSpPr>
        <p:grpSpPr>
          <a:xfrm>
            <a:off x="12377867" y="1"/>
            <a:ext cx="3693386" cy="6056851"/>
            <a:chOff x="-3786437" y="1"/>
            <a:chExt cx="3693386" cy="6056851"/>
          </a:xfrm>
        </p:grpSpPr>
        <p:sp>
          <p:nvSpPr>
            <p:cNvPr id="155" name="Rechthoek 154">
              <a:extLst>
                <a:ext uri="{FF2B5EF4-FFF2-40B4-BE49-F238E27FC236}">
                  <a16:creationId xmlns:a16="http://schemas.microsoft.com/office/drawing/2014/main" id="{D7DEDC6E-D867-4AF6-9564-60960D336564}"/>
                </a:ext>
              </a:extLst>
            </p:cNvPr>
            <p:cNvSpPr/>
            <p:nvPr userDrawn="1"/>
          </p:nvSpPr>
          <p:spPr>
            <a:xfrm>
              <a:off x="-3786165"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57" name="Ovaal 156">
              <a:extLst>
                <a:ext uri="{FF2B5EF4-FFF2-40B4-BE49-F238E27FC236}">
                  <a16:creationId xmlns:a16="http://schemas.microsoft.com/office/drawing/2014/main" id="{0BE0A0ED-3C24-4123-9003-CD464579CBB5}"/>
                </a:ext>
              </a:extLst>
            </p:cNvPr>
            <p:cNvSpPr/>
            <p:nvPr userDrawn="1"/>
          </p:nvSpPr>
          <p:spPr>
            <a:xfrm>
              <a:off x="-3603587"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8" name="Rechthoek 157">
              <a:extLst>
                <a:ext uri="{FF2B5EF4-FFF2-40B4-BE49-F238E27FC236}">
                  <a16:creationId xmlns:a16="http://schemas.microsoft.com/office/drawing/2014/main" id="{2D2E2512-D9FB-4DB7-9552-21748B9A2910}"/>
                </a:ext>
              </a:extLst>
            </p:cNvPr>
            <p:cNvSpPr/>
            <p:nvPr userDrawn="1"/>
          </p:nvSpPr>
          <p:spPr>
            <a:xfrm>
              <a:off x="-3319415"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9" name="Groep 158">
              <a:extLst>
                <a:ext uri="{FF2B5EF4-FFF2-40B4-BE49-F238E27FC236}">
                  <a16:creationId xmlns:a16="http://schemas.microsoft.com/office/drawing/2014/main" id="{EA52623C-023B-4BF2-854E-DD3FC745038C}"/>
                </a:ext>
              </a:extLst>
            </p:cNvPr>
            <p:cNvGrpSpPr/>
            <p:nvPr userDrawn="1"/>
          </p:nvGrpSpPr>
          <p:grpSpPr>
            <a:xfrm>
              <a:off x="-3314821" y="4480038"/>
              <a:ext cx="1495189" cy="563933"/>
              <a:chOff x="-3314821" y="3310415"/>
              <a:chExt cx="1495189" cy="563933"/>
            </a:xfrm>
          </p:grpSpPr>
          <p:sp>
            <p:nvSpPr>
              <p:cNvPr id="185" name="Rechthoek 184">
                <a:extLst>
                  <a:ext uri="{FF2B5EF4-FFF2-40B4-BE49-F238E27FC236}">
                    <a16:creationId xmlns:a16="http://schemas.microsoft.com/office/drawing/2014/main" id="{53964A76-C993-4402-AF9F-9DEBCB7B4BC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6" name="Rechthoek 185">
                <a:extLst>
                  <a:ext uri="{FF2B5EF4-FFF2-40B4-BE49-F238E27FC236}">
                    <a16:creationId xmlns:a16="http://schemas.microsoft.com/office/drawing/2014/main" id="{2EC87B0C-F2D0-4BE0-ACE4-93AD1958F953}"/>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7" name="Tekstvak 186">
                <a:extLst>
                  <a:ext uri="{FF2B5EF4-FFF2-40B4-BE49-F238E27FC236}">
                    <a16:creationId xmlns:a16="http://schemas.microsoft.com/office/drawing/2014/main" id="{D7D197AE-724F-41E2-8402-F664230EAF7E}"/>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88" name="Tekstvak 187">
                <a:extLst>
                  <a:ext uri="{FF2B5EF4-FFF2-40B4-BE49-F238E27FC236}">
                    <a16:creationId xmlns:a16="http://schemas.microsoft.com/office/drawing/2014/main" id="{DCE07DA9-4D48-4838-AE33-0CB989A5CA6F}"/>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89" name="Vrije vorm: vorm 188">
                <a:extLst>
                  <a:ext uri="{FF2B5EF4-FFF2-40B4-BE49-F238E27FC236}">
                    <a16:creationId xmlns:a16="http://schemas.microsoft.com/office/drawing/2014/main" id="{DAAAE860-FA2B-420B-9AC7-EDD3C95F0D8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90" name="Groep 189">
                <a:extLst>
                  <a:ext uri="{FF2B5EF4-FFF2-40B4-BE49-F238E27FC236}">
                    <a16:creationId xmlns:a16="http://schemas.microsoft.com/office/drawing/2014/main" id="{3D7AF36C-7494-464F-95EC-40D01761ED12}"/>
                  </a:ext>
                </a:extLst>
              </p:cNvPr>
              <p:cNvGrpSpPr/>
              <p:nvPr userDrawn="1"/>
            </p:nvGrpSpPr>
            <p:grpSpPr>
              <a:xfrm>
                <a:off x="-3261976" y="3361742"/>
                <a:ext cx="139861" cy="152244"/>
                <a:chOff x="12574450" y="6053892"/>
                <a:chExt cx="169232" cy="184215"/>
              </a:xfrm>
            </p:grpSpPr>
            <p:sp>
              <p:nvSpPr>
                <p:cNvPr id="210" name="Rechthoek 209">
                  <a:extLst>
                    <a:ext uri="{FF2B5EF4-FFF2-40B4-BE49-F238E27FC236}">
                      <a16:creationId xmlns:a16="http://schemas.microsoft.com/office/drawing/2014/main" id="{0C33FDEC-7D3A-49B6-AB36-8C798638248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2B89FB64-C89F-4AA0-94F3-E074990AB6ED}"/>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8924FA1-DB51-4036-9B93-2B5568F17E5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1" name="Groep 190">
                <a:extLst>
                  <a:ext uri="{FF2B5EF4-FFF2-40B4-BE49-F238E27FC236}">
                    <a16:creationId xmlns:a16="http://schemas.microsoft.com/office/drawing/2014/main" id="{6146ACB0-D02C-4C4B-AFFE-3BB19FBFA90D}"/>
                  </a:ext>
                </a:extLst>
              </p:cNvPr>
              <p:cNvGrpSpPr/>
              <p:nvPr userDrawn="1"/>
            </p:nvGrpSpPr>
            <p:grpSpPr>
              <a:xfrm>
                <a:off x="-3261070" y="3635199"/>
                <a:ext cx="168905" cy="104490"/>
                <a:chOff x="-3261070" y="3620931"/>
                <a:chExt cx="193920" cy="119965"/>
              </a:xfrm>
            </p:grpSpPr>
            <p:sp>
              <p:nvSpPr>
                <p:cNvPr id="192" name="Rechthoek 191">
                  <a:extLst>
                    <a:ext uri="{FF2B5EF4-FFF2-40B4-BE49-F238E27FC236}">
                      <a16:creationId xmlns:a16="http://schemas.microsoft.com/office/drawing/2014/main" id="{F671ECD2-C341-4DFB-84B4-3600530272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3" name="Groep 192">
                  <a:extLst>
                    <a:ext uri="{FF2B5EF4-FFF2-40B4-BE49-F238E27FC236}">
                      <a16:creationId xmlns:a16="http://schemas.microsoft.com/office/drawing/2014/main" id="{7509BF7E-563D-4F24-95A0-3ED4442A8542}"/>
                    </a:ext>
                  </a:extLst>
                </p:cNvPr>
                <p:cNvGrpSpPr/>
                <p:nvPr userDrawn="1"/>
              </p:nvGrpSpPr>
              <p:grpSpPr>
                <a:xfrm>
                  <a:off x="-3261070" y="3622063"/>
                  <a:ext cx="141113" cy="117345"/>
                  <a:chOff x="1094874" y="-878306"/>
                  <a:chExt cx="867364" cy="613611"/>
                </a:xfrm>
              </p:grpSpPr>
              <p:cxnSp>
                <p:nvCxnSpPr>
                  <p:cNvPr id="203" name="Rechte verbindingslijn 202">
                    <a:extLst>
                      <a:ext uri="{FF2B5EF4-FFF2-40B4-BE49-F238E27FC236}">
                        <a16:creationId xmlns:a16="http://schemas.microsoft.com/office/drawing/2014/main" id="{CFBF46E0-0A61-4B4D-9661-9705261E78B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BF697CC-2FC6-465C-99D4-9A11D4CB5C3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05" name="Groep 204">
                    <a:extLst>
                      <a:ext uri="{FF2B5EF4-FFF2-40B4-BE49-F238E27FC236}">
                        <a16:creationId xmlns:a16="http://schemas.microsoft.com/office/drawing/2014/main" id="{F85A9EB1-4D1D-4193-BD3F-3E6BAE9CB8EC}"/>
                      </a:ext>
                    </a:extLst>
                  </p:cNvPr>
                  <p:cNvGrpSpPr/>
                  <p:nvPr userDrawn="1"/>
                </p:nvGrpSpPr>
                <p:grpSpPr>
                  <a:xfrm>
                    <a:off x="1270535" y="-878306"/>
                    <a:ext cx="526983" cy="613611"/>
                    <a:chOff x="1270535" y="-745959"/>
                    <a:chExt cx="526983" cy="481264"/>
                  </a:xfrm>
                </p:grpSpPr>
                <p:cxnSp>
                  <p:nvCxnSpPr>
                    <p:cNvPr id="206" name="Rechte verbindingslijn 205">
                      <a:extLst>
                        <a:ext uri="{FF2B5EF4-FFF2-40B4-BE49-F238E27FC236}">
                          <a16:creationId xmlns:a16="http://schemas.microsoft.com/office/drawing/2014/main" id="{B0987508-45EC-411C-9D8C-E8EF6FCBAFA9}"/>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7" name="Rechte verbindingslijn 206">
                      <a:extLst>
                        <a:ext uri="{FF2B5EF4-FFF2-40B4-BE49-F238E27FC236}">
                          <a16:creationId xmlns:a16="http://schemas.microsoft.com/office/drawing/2014/main" id="{4C257C96-F9E4-4FD3-87D5-EECF1F0864AC}"/>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0AFC8A7E-B5AF-46EC-A1D6-659FAC412E08}"/>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2F81EFBF-7218-40E4-B261-FC5950B2BDC4}"/>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94" name="Rechte verbindingslijn 193">
                  <a:extLst>
                    <a:ext uri="{FF2B5EF4-FFF2-40B4-BE49-F238E27FC236}">
                      <a16:creationId xmlns:a16="http://schemas.microsoft.com/office/drawing/2014/main" id="{2B5A836A-9375-463E-B4F6-7A699830ECCA}"/>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1C80CDD-25DD-42E3-AA16-E83088301150}"/>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1E941084-B06A-4837-B0F8-79BAEEAC3B20}"/>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DFB6998-6A23-442B-850F-812A747B659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98" name="Rechthoek 197">
                  <a:extLst>
                    <a:ext uri="{FF2B5EF4-FFF2-40B4-BE49-F238E27FC236}">
                      <a16:creationId xmlns:a16="http://schemas.microsoft.com/office/drawing/2014/main" id="{CA3150AF-1258-4E52-BC3E-7435B3220F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99" name="Groep 198">
                  <a:extLst>
                    <a:ext uri="{FF2B5EF4-FFF2-40B4-BE49-F238E27FC236}">
                      <a16:creationId xmlns:a16="http://schemas.microsoft.com/office/drawing/2014/main" id="{9A25013C-A1FA-413C-B187-A93603790CB1}"/>
                    </a:ext>
                  </a:extLst>
                </p:cNvPr>
                <p:cNvGrpSpPr/>
                <p:nvPr userDrawn="1"/>
              </p:nvGrpSpPr>
              <p:grpSpPr>
                <a:xfrm rot="2700000">
                  <a:off x="-3158000" y="3650045"/>
                  <a:ext cx="34350" cy="147351"/>
                  <a:chOff x="3148392" y="-836646"/>
                  <a:chExt cx="132124" cy="596095"/>
                </a:xfrm>
                <a:solidFill>
                  <a:srgbClr val="3399FF"/>
                </a:solidFill>
              </p:grpSpPr>
              <p:sp>
                <p:nvSpPr>
                  <p:cNvPr id="200" name="Rechthoek 199">
                    <a:extLst>
                      <a:ext uri="{FF2B5EF4-FFF2-40B4-BE49-F238E27FC236}">
                        <a16:creationId xmlns:a16="http://schemas.microsoft.com/office/drawing/2014/main" id="{E61E89AE-179A-4FC1-90EA-E68D115A64B3}"/>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1" name="Rechthoek: afgeronde bovenhoeken 200">
                    <a:extLst>
                      <a:ext uri="{FF2B5EF4-FFF2-40B4-BE49-F238E27FC236}">
                        <a16:creationId xmlns:a16="http://schemas.microsoft.com/office/drawing/2014/main" id="{F7719B32-0089-49C3-91A1-A08E39FE366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02" name="Gelijkbenige driehoek 201">
                    <a:extLst>
                      <a:ext uri="{FF2B5EF4-FFF2-40B4-BE49-F238E27FC236}">
                        <a16:creationId xmlns:a16="http://schemas.microsoft.com/office/drawing/2014/main" id="{A8D4BB9A-FD22-4396-AA1E-DD1F3BEDFED7}"/>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60" name="Rechthoek 159">
              <a:extLst>
                <a:ext uri="{FF2B5EF4-FFF2-40B4-BE49-F238E27FC236}">
                  <a16:creationId xmlns:a16="http://schemas.microsoft.com/office/drawing/2014/main" id="{33BBE248-B94E-4E05-BB9D-AD99A0C312C6}"/>
                </a:ext>
              </a:extLst>
            </p:cNvPr>
            <p:cNvSpPr/>
            <p:nvPr userDrawn="1"/>
          </p:nvSpPr>
          <p:spPr>
            <a:xfrm>
              <a:off x="-3786165"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1" name="Ovaal 160">
              <a:extLst>
                <a:ext uri="{FF2B5EF4-FFF2-40B4-BE49-F238E27FC236}">
                  <a16:creationId xmlns:a16="http://schemas.microsoft.com/office/drawing/2014/main" id="{46AF6FFE-3789-4B29-A4FA-A642E29A24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2" name="Rechthoek 161">
              <a:extLst>
                <a:ext uri="{FF2B5EF4-FFF2-40B4-BE49-F238E27FC236}">
                  <a16:creationId xmlns:a16="http://schemas.microsoft.com/office/drawing/2014/main" id="{03BD315C-799A-4DAC-A847-E815095BC81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3" name="Ovaal 162">
              <a:extLst>
                <a:ext uri="{FF2B5EF4-FFF2-40B4-BE49-F238E27FC236}">
                  <a16:creationId xmlns:a16="http://schemas.microsoft.com/office/drawing/2014/main" id="{FB2CD750-CF0B-4F4B-9449-09EA1CB1B39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4" name="Rechthoek 163">
              <a:extLst>
                <a:ext uri="{FF2B5EF4-FFF2-40B4-BE49-F238E27FC236}">
                  <a16:creationId xmlns:a16="http://schemas.microsoft.com/office/drawing/2014/main" id="{BCF043EC-06CD-4476-8A26-B84FF3929AF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6D8ED181-124B-4195-90E0-D21067000CCF}"/>
                </a:ext>
              </a:extLst>
            </p:cNvPr>
            <p:cNvGrpSpPr/>
            <p:nvPr userDrawn="1"/>
          </p:nvGrpSpPr>
          <p:grpSpPr>
            <a:xfrm>
              <a:off x="-3311319" y="2164285"/>
              <a:ext cx="825500" cy="209550"/>
              <a:chOff x="13504624" y="2482850"/>
              <a:chExt cx="825500" cy="209550"/>
            </a:xfrm>
          </p:grpSpPr>
          <p:sp>
            <p:nvSpPr>
              <p:cNvPr id="182" name="Rechthoek 181">
                <a:extLst>
                  <a:ext uri="{FF2B5EF4-FFF2-40B4-BE49-F238E27FC236}">
                    <a16:creationId xmlns:a16="http://schemas.microsoft.com/office/drawing/2014/main" id="{01670F14-D7A6-4933-B17B-B3FEFEEB62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83" name="Rechte verbindingslijn 182">
                <a:extLst>
                  <a:ext uri="{FF2B5EF4-FFF2-40B4-BE49-F238E27FC236}">
                    <a16:creationId xmlns:a16="http://schemas.microsoft.com/office/drawing/2014/main" id="{28E50862-D43A-4F62-A382-A3DAAE42110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4" name="Gelijkbenige driehoek 183">
                <a:extLst>
                  <a:ext uri="{FF2B5EF4-FFF2-40B4-BE49-F238E27FC236}">
                    <a16:creationId xmlns:a16="http://schemas.microsoft.com/office/drawing/2014/main" id="{05C778BA-D28E-4660-91A3-A70D43C93EC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80411CA6-706F-4708-8EFA-054F401C2426}"/>
                </a:ext>
              </a:extLst>
            </p:cNvPr>
            <p:cNvGrpSpPr/>
            <p:nvPr userDrawn="1"/>
          </p:nvGrpSpPr>
          <p:grpSpPr>
            <a:xfrm>
              <a:off x="-3316599" y="1232480"/>
              <a:ext cx="289372" cy="314992"/>
              <a:chOff x="7322769" y="-310267"/>
              <a:chExt cx="289372" cy="314992"/>
            </a:xfrm>
          </p:grpSpPr>
          <p:sp>
            <p:nvSpPr>
              <p:cNvPr id="179" name="Rechthoek 178">
                <a:extLst>
                  <a:ext uri="{FF2B5EF4-FFF2-40B4-BE49-F238E27FC236}">
                    <a16:creationId xmlns:a16="http://schemas.microsoft.com/office/drawing/2014/main" id="{81D1634E-594C-47F8-B7E0-72415871779C}"/>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8E2DCF24-35B8-4948-9BEB-AE9119D91D5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B249AB6F-DB14-40C8-8093-32BE9FB3EBB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7" name="Ovaal 166">
              <a:extLst>
                <a:ext uri="{FF2B5EF4-FFF2-40B4-BE49-F238E27FC236}">
                  <a16:creationId xmlns:a16="http://schemas.microsoft.com/office/drawing/2014/main" id="{14CFBF08-BC5D-4DD2-893A-7F88CD2AE2C7}"/>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8" name="Rechthoek 167">
              <a:extLst>
                <a:ext uri="{FF2B5EF4-FFF2-40B4-BE49-F238E27FC236}">
                  <a16:creationId xmlns:a16="http://schemas.microsoft.com/office/drawing/2014/main" id="{A18ECD3E-AB10-4A01-AB1D-D207C5DE0217}"/>
                </a:ext>
              </a:extLst>
            </p:cNvPr>
            <p:cNvSpPr/>
            <p:nvPr userDrawn="1"/>
          </p:nvSpPr>
          <p:spPr>
            <a:xfrm>
              <a:off x="-3319415"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169" name="Rechthoek 168">
              <a:extLst>
                <a:ext uri="{FF2B5EF4-FFF2-40B4-BE49-F238E27FC236}">
                  <a16:creationId xmlns:a16="http://schemas.microsoft.com/office/drawing/2014/main" id="{1B5A2747-82CD-4490-BFEF-DCCA895EBE93}"/>
                </a:ext>
              </a:extLst>
            </p:cNvPr>
            <p:cNvSpPr/>
            <p:nvPr userDrawn="1"/>
          </p:nvSpPr>
          <p:spPr>
            <a:xfrm>
              <a:off x="-378643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70" name="ICOON_info">
              <a:extLst>
                <a:ext uri="{FF2B5EF4-FFF2-40B4-BE49-F238E27FC236}">
                  <a16:creationId xmlns:a16="http://schemas.microsoft.com/office/drawing/2014/main" id="{76D40515-CCF6-405B-AED1-02DDD4BA881B}"/>
                </a:ext>
              </a:extLst>
            </p:cNvPr>
            <p:cNvGrpSpPr/>
            <p:nvPr userDrawn="1"/>
          </p:nvGrpSpPr>
          <p:grpSpPr>
            <a:xfrm>
              <a:off x="-376736" y="5092834"/>
              <a:ext cx="283685" cy="283685"/>
              <a:chOff x="-510741" y="5913713"/>
              <a:chExt cx="267555" cy="267555"/>
            </a:xfrm>
          </p:grpSpPr>
          <p:sp>
            <p:nvSpPr>
              <p:cNvPr id="177" name="Ovaal 176">
                <a:extLst>
                  <a:ext uri="{FF2B5EF4-FFF2-40B4-BE49-F238E27FC236}">
                    <a16:creationId xmlns:a16="http://schemas.microsoft.com/office/drawing/2014/main" id="{1A27A41D-E362-43CB-84B6-966713961C8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78" name="Graphic 163" descr="Informatie">
                <a:extLst>
                  <a:ext uri="{FF2B5EF4-FFF2-40B4-BE49-F238E27FC236}">
                    <a16:creationId xmlns:a16="http://schemas.microsoft.com/office/drawing/2014/main" id="{8A3115A4-49F8-4826-9CA2-6ACF13019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71" name="Groep 170">
              <a:extLst>
                <a:ext uri="{FF2B5EF4-FFF2-40B4-BE49-F238E27FC236}">
                  <a16:creationId xmlns:a16="http://schemas.microsoft.com/office/drawing/2014/main" id="{1853BDAE-3D1A-449F-B259-D86AD644B703}"/>
                </a:ext>
              </a:extLst>
            </p:cNvPr>
            <p:cNvGrpSpPr/>
            <p:nvPr userDrawn="1"/>
          </p:nvGrpSpPr>
          <p:grpSpPr>
            <a:xfrm>
              <a:off x="-938434" y="5366229"/>
              <a:ext cx="627798" cy="576693"/>
              <a:chOff x="-938434" y="4570310"/>
              <a:chExt cx="627798" cy="576693"/>
            </a:xfrm>
          </p:grpSpPr>
          <p:grpSp>
            <p:nvGrpSpPr>
              <p:cNvPr id="172" name="Inspireren">
                <a:extLst>
                  <a:ext uri="{FF2B5EF4-FFF2-40B4-BE49-F238E27FC236}">
                    <a16:creationId xmlns:a16="http://schemas.microsoft.com/office/drawing/2014/main" id="{EB63D26A-A872-4D6A-B6AE-86D8CDA0A62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4" name="Freeform 12">
                  <a:extLst>
                    <a:ext uri="{FF2B5EF4-FFF2-40B4-BE49-F238E27FC236}">
                      <a16:creationId xmlns:a16="http://schemas.microsoft.com/office/drawing/2014/main" id="{5AD45C6C-8A32-446E-A0FA-FF5795A4CC7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5" name="Freeform 13">
                  <a:extLst>
                    <a:ext uri="{FF2B5EF4-FFF2-40B4-BE49-F238E27FC236}">
                      <a16:creationId xmlns:a16="http://schemas.microsoft.com/office/drawing/2014/main" id="{AB38C9BC-A283-4DC2-AAA7-8820A7F601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76" name="Freeform 14">
                  <a:extLst>
                    <a:ext uri="{FF2B5EF4-FFF2-40B4-BE49-F238E27FC236}">
                      <a16:creationId xmlns:a16="http://schemas.microsoft.com/office/drawing/2014/main" id="{5B6A1509-6B50-4309-A7B2-FFAE0153DB3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73" name="Tekstvak 172">
                <a:extLst>
                  <a:ext uri="{FF2B5EF4-FFF2-40B4-BE49-F238E27FC236}">
                    <a16:creationId xmlns:a16="http://schemas.microsoft.com/office/drawing/2014/main" id="{5F05E908-D082-4DFD-B73A-A581BC1754C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1409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grpSp>
        <p:nvGrpSpPr>
          <p:cNvPr id="4" name="- INSTRUCTIES">
            <a:extLst>
              <a:ext uri="{FF2B5EF4-FFF2-40B4-BE49-F238E27FC236}">
                <a16:creationId xmlns:a16="http://schemas.microsoft.com/office/drawing/2014/main" id="{4AEE2130-D245-4F6D-A245-0A58906AA889}"/>
              </a:ext>
            </a:extLst>
          </p:cNvPr>
          <p:cNvGrpSpPr/>
          <p:nvPr userDrawn="1"/>
        </p:nvGrpSpPr>
        <p:grpSpPr>
          <a:xfrm>
            <a:off x="12377595" y="-1"/>
            <a:ext cx="3693386" cy="6853711"/>
            <a:chOff x="12377595" y="-1"/>
            <a:chExt cx="3693386" cy="6853711"/>
          </a:xfrm>
        </p:grpSpPr>
        <p:sp>
          <p:nvSpPr>
            <p:cNvPr id="14" name="Rechthoek 13">
              <a:extLst>
                <a:ext uri="{FF2B5EF4-FFF2-40B4-BE49-F238E27FC236}">
                  <a16:creationId xmlns:a16="http://schemas.microsoft.com/office/drawing/2014/main" id="{C124BBEE-16FF-4173-923D-3D6311F79179}"/>
                </a:ext>
              </a:extLst>
            </p:cNvPr>
            <p:cNvSpPr/>
            <p:nvPr userDrawn="1"/>
          </p:nvSpPr>
          <p:spPr>
            <a:xfrm>
              <a:off x="12377595" y="6025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5" name="Rechthoek 14">
              <a:extLst>
                <a:ext uri="{FF2B5EF4-FFF2-40B4-BE49-F238E27FC236}">
                  <a16:creationId xmlns:a16="http://schemas.microsoft.com/office/drawing/2014/main" id="{6084C54D-C3C5-4117-BB70-5BC4E404C86B}"/>
                </a:ext>
              </a:extLst>
            </p:cNvPr>
            <p:cNvSpPr/>
            <p:nvPr userDrawn="1"/>
          </p:nvSpPr>
          <p:spPr>
            <a:xfrm>
              <a:off x="12377867" y="-1"/>
              <a:ext cx="3593091" cy="601364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6" name="Ovaal 15">
              <a:extLst>
                <a:ext uri="{FF2B5EF4-FFF2-40B4-BE49-F238E27FC236}">
                  <a16:creationId xmlns:a16="http://schemas.microsoft.com/office/drawing/2014/main" id="{B2CA9FEE-4DA5-4567-9DA6-1BFDE5A3B66F}"/>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1A23B7CF-6E8F-416B-A9BB-CD5E864A731A}"/>
                </a:ext>
              </a:extLst>
            </p:cNvPr>
            <p:cNvSpPr/>
            <p:nvPr userDrawn="1"/>
          </p:nvSpPr>
          <p:spPr>
            <a:xfrm>
              <a:off x="12844617" y="465323"/>
              <a:ext cx="2944682" cy="98738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video door op het lipje (onderaan) te klikken. Wanneer nodig verwijder de bestaande video d.m.v.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F0435485-0BD3-4572-B7DD-49965DB07571}"/>
                </a:ext>
              </a:extLst>
            </p:cNvPr>
            <p:cNvSpPr/>
            <p:nvPr userDrawn="1"/>
          </p:nvSpPr>
          <p:spPr>
            <a:xfrm>
              <a:off x="12560445" y="197945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74444790-35F2-4920-AC2D-0C6AF568ED36}"/>
                </a:ext>
              </a:extLst>
            </p:cNvPr>
            <p:cNvSpPr/>
            <p:nvPr userDrawn="1"/>
          </p:nvSpPr>
          <p:spPr>
            <a:xfrm>
              <a:off x="12844617" y="1979456"/>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B1658D9F-0BDB-44F6-91C6-4C48FBE79E36}"/>
                </a:ext>
              </a:extLst>
            </p:cNvPr>
            <p:cNvGrpSpPr/>
            <p:nvPr userDrawn="1"/>
          </p:nvGrpSpPr>
          <p:grpSpPr>
            <a:xfrm>
              <a:off x="12852713" y="2414031"/>
              <a:ext cx="825500" cy="209550"/>
              <a:chOff x="13504624" y="2482850"/>
              <a:chExt cx="825500" cy="209550"/>
            </a:xfrm>
          </p:grpSpPr>
          <p:sp>
            <p:nvSpPr>
              <p:cNvPr id="78" name="Rechthoek 77">
                <a:extLst>
                  <a:ext uri="{FF2B5EF4-FFF2-40B4-BE49-F238E27FC236}">
                    <a16:creationId xmlns:a16="http://schemas.microsoft.com/office/drawing/2014/main" id="{0C23A999-7C26-4BB7-B64B-0A9BAC7CA32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9" name="Rechte verbindingslijn 78">
                <a:extLst>
                  <a:ext uri="{FF2B5EF4-FFF2-40B4-BE49-F238E27FC236}">
                    <a16:creationId xmlns:a16="http://schemas.microsoft.com/office/drawing/2014/main" id="{CD48D5F1-46B0-4EFC-A986-90AF1E6808B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0" name="Gelijkbenige driehoek 79">
                <a:extLst>
                  <a:ext uri="{FF2B5EF4-FFF2-40B4-BE49-F238E27FC236}">
                    <a16:creationId xmlns:a16="http://schemas.microsoft.com/office/drawing/2014/main" id="{C1310410-C39E-44E1-9C15-20253ECFB76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641C94A3-07BF-477E-8A68-C43012447F55}"/>
                </a:ext>
              </a:extLst>
            </p:cNvPr>
            <p:cNvSpPr/>
            <p:nvPr userDrawn="1"/>
          </p:nvSpPr>
          <p:spPr>
            <a:xfrm>
              <a:off x="12560445" y="280310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06AB35A2-3027-4EE9-A074-64214050B75B}"/>
                </a:ext>
              </a:extLst>
            </p:cNvPr>
            <p:cNvSpPr/>
            <p:nvPr userDrawn="1"/>
          </p:nvSpPr>
          <p:spPr>
            <a:xfrm>
              <a:off x="12844617" y="2803106"/>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551C74A0-5A0B-4DE4-B273-474DB1A66368}"/>
                </a:ext>
              </a:extLst>
            </p:cNvPr>
            <p:cNvGrpSpPr/>
            <p:nvPr userDrawn="1"/>
          </p:nvGrpSpPr>
          <p:grpSpPr>
            <a:xfrm>
              <a:off x="15787296" y="5887072"/>
              <a:ext cx="283685" cy="283685"/>
              <a:chOff x="-510741" y="5913713"/>
              <a:chExt cx="267555" cy="267555"/>
            </a:xfrm>
          </p:grpSpPr>
          <p:sp>
            <p:nvSpPr>
              <p:cNvPr id="76" name="Ovaal 75">
                <a:extLst>
                  <a:ext uri="{FF2B5EF4-FFF2-40B4-BE49-F238E27FC236}">
                    <a16:creationId xmlns:a16="http://schemas.microsoft.com/office/drawing/2014/main" id="{14FB7C59-ECB8-4194-8D0B-55CA0D5ED0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015DD218-ECE2-45B2-AEE1-23AAC067B0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40C6D5D4-515F-43B0-B298-0E527BA335A5}"/>
                </a:ext>
              </a:extLst>
            </p:cNvPr>
            <p:cNvSpPr/>
            <p:nvPr userDrawn="1"/>
          </p:nvSpPr>
          <p:spPr>
            <a:xfrm>
              <a:off x="12560445" y="43955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41A0D30D-4EF6-4A47-AF8E-E127FD69E0E4}"/>
                </a:ext>
              </a:extLst>
            </p:cNvPr>
            <p:cNvSpPr/>
            <p:nvPr userDrawn="1"/>
          </p:nvSpPr>
          <p:spPr>
            <a:xfrm>
              <a:off x="12844617" y="4395536"/>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6" name="Groep 25">
              <a:extLst>
                <a:ext uri="{FF2B5EF4-FFF2-40B4-BE49-F238E27FC236}">
                  <a16:creationId xmlns:a16="http://schemas.microsoft.com/office/drawing/2014/main" id="{EC5E1147-5B05-43A4-8677-9220D85C666F}"/>
                </a:ext>
              </a:extLst>
            </p:cNvPr>
            <p:cNvGrpSpPr/>
            <p:nvPr userDrawn="1"/>
          </p:nvGrpSpPr>
          <p:grpSpPr>
            <a:xfrm>
              <a:off x="12755738" y="5305097"/>
              <a:ext cx="622283" cy="612919"/>
              <a:chOff x="12617641" y="3403239"/>
              <a:chExt cx="752963" cy="741634"/>
            </a:xfrm>
          </p:grpSpPr>
          <p:grpSp>
            <p:nvGrpSpPr>
              <p:cNvPr id="60" name="Groep 59">
                <a:extLst>
                  <a:ext uri="{FF2B5EF4-FFF2-40B4-BE49-F238E27FC236}">
                    <a16:creationId xmlns:a16="http://schemas.microsoft.com/office/drawing/2014/main" id="{DA62ECC4-5D38-463A-8E9F-C435469DF934}"/>
                  </a:ext>
                </a:extLst>
              </p:cNvPr>
              <p:cNvGrpSpPr/>
              <p:nvPr userDrawn="1"/>
            </p:nvGrpSpPr>
            <p:grpSpPr>
              <a:xfrm>
                <a:off x="12771550" y="3403239"/>
                <a:ext cx="467156" cy="448491"/>
                <a:chOff x="12782177" y="3403239"/>
                <a:chExt cx="467156" cy="448491"/>
              </a:xfrm>
            </p:grpSpPr>
            <p:grpSp>
              <p:nvGrpSpPr>
                <p:cNvPr id="63" name="Groep 62">
                  <a:extLst>
                    <a:ext uri="{FF2B5EF4-FFF2-40B4-BE49-F238E27FC236}">
                      <a16:creationId xmlns:a16="http://schemas.microsoft.com/office/drawing/2014/main" id="{E868D69A-0DDB-4410-A063-1D698397EBCC}"/>
                    </a:ext>
                  </a:extLst>
                </p:cNvPr>
                <p:cNvGrpSpPr/>
                <p:nvPr userDrawn="1"/>
              </p:nvGrpSpPr>
              <p:grpSpPr>
                <a:xfrm>
                  <a:off x="12782177" y="3403239"/>
                  <a:ext cx="412972" cy="396132"/>
                  <a:chOff x="13554906" y="3320109"/>
                  <a:chExt cx="443912" cy="425811"/>
                </a:xfrm>
              </p:grpSpPr>
              <p:grpSp>
                <p:nvGrpSpPr>
                  <p:cNvPr id="70" name="Groep 69">
                    <a:extLst>
                      <a:ext uri="{FF2B5EF4-FFF2-40B4-BE49-F238E27FC236}">
                        <a16:creationId xmlns:a16="http://schemas.microsoft.com/office/drawing/2014/main" id="{36D04F82-987C-4BEF-A787-E4A77F63792B}"/>
                      </a:ext>
                    </a:extLst>
                  </p:cNvPr>
                  <p:cNvGrpSpPr/>
                  <p:nvPr userDrawn="1"/>
                </p:nvGrpSpPr>
                <p:grpSpPr>
                  <a:xfrm>
                    <a:off x="13554906" y="3320109"/>
                    <a:ext cx="443912" cy="425811"/>
                    <a:chOff x="12909684" y="1276143"/>
                    <a:chExt cx="443912" cy="425811"/>
                  </a:xfrm>
                </p:grpSpPr>
                <p:sp>
                  <p:nvSpPr>
                    <p:cNvPr id="73" name="Rechthoek 72">
                      <a:extLst>
                        <a:ext uri="{FF2B5EF4-FFF2-40B4-BE49-F238E27FC236}">
                          <a16:creationId xmlns:a16="http://schemas.microsoft.com/office/drawing/2014/main" id="{700F1E0E-EA1F-48F2-ABC1-59B351995E5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09A20D9E-E960-4540-8BAE-850E87FF990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5" name="Ovaal 74">
                      <a:extLst>
                        <a:ext uri="{FF2B5EF4-FFF2-40B4-BE49-F238E27FC236}">
                          <a16:creationId xmlns:a16="http://schemas.microsoft.com/office/drawing/2014/main" id="{283327F2-0EF8-425A-A1FE-019F3493C5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1" name="Afbeelding 70">
                    <a:extLst>
                      <a:ext uri="{FF2B5EF4-FFF2-40B4-BE49-F238E27FC236}">
                        <a16:creationId xmlns:a16="http://schemas.microsoft.com/office/drawing/2014/main" id="{D5A551C5-7946-493B-8AA9-1222DE6E354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2" name="Afbeelding 71">
                    <a:extLst>
                      <a:ext uri="{FF2B5EF4-FFF2-40B4-BE49-F238E27FC236}">
                        <a16:creationId xmlns:a16="http://schemas.microsoft.com/office/drawing/2014/main" id="{E2198678-6ED0-4341-A5D0-F72BDC01FC2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4" name="Groep 63">
                  <a:extLst>
                    <a:ext uri="{FF2B5EF4-FFF2-40B4-BE49-F238E27FC236}">
                      <a16:creationId xmlns:a16="http://schemas.microsoft.com/office/drawing/2014/main" id="{7E556746-5D4C-4936-83D2-0DCF7A93571A}"/>
                    </a:ext>
                  </a:extLst>
                </p:cNvPr>
                <p:cNvGrpSpPr/>
                <p:nvPr userDrawn="1"/>
              </p:nvGrpSpPr>
              <p:grpSpPr>
                <a:xfrm>
                  <a:off x="13103513" y="3705268"/>
                  <a:ext cx="145820" cy="146462"/>
                  <a:chOff x="13096169" y="3602278"/>
                  <a:chExt cx="145820" cy="146462"/>
                </a:xfrm>
              </p:grpSpPr>
              <p:sp>
                <p:nvSpPr>
                  <p:cNvPr id="68" name="Rechthoek 67">
                    <a:extLst>
                      <a:ext uri="{FF2B5EF4-FFF2-40B4-BE49-F238E27FC236}">
                        <a16:creationId xmlns:a16="http://schemas.microsoft.com/office/drawing/2014/main" id="{489D2FBB-17DC-4AB3-8CC3-37613F38E15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3F9C8F6-96E8-4D9A-B47B-7D5F5DDE58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5" name="Groep 64">
                  <a:extLst>
                    <a:ext uri="{FF2B5EF4-FFF2-40B4-BE49-F238E27FC236}">
                      <a16:creationId xmlns:a16="http://schemas.microsoft.com/office/drawing/2014/main" id="{E645902A-4131-4D82-8B3F-74E11EAB0E35}"/>
                    </a:ext>
                  </a:extLst>
                </p:cNvPr>
                <p:cNvGrpSpPr/>
                <p:nvPr userDrawn="1"/>
              </p:nvGrpSpPr>
              <p:grpSpPr>
                <a:xfrm rot="10800000">
                  <a:off x="13061402" y="3665637"/>
                  <a:ext cx="145820" cy="146462"/>
                  <a:chOff x="13096169" y="3602278"/>
                  <a:chExt cx="145820" cy="146462"/>
                </a:xfrm>
              </p:grpSpPr>
              <p:sp>
                <p:nvSpPr>
                  <p:cNvPr id="66" name="Rechthoek 65">
                    <a:extLst>
                      <a:ext uri="{FF2B5EF4-FFF2-40B4-BE49-F238E27FC236}">
                        <a16:creationId xmlns:a16="http://schemas.microsoft.com/office/drawing/2014/main" id="{2FBE8261-A0EA-4329-9AA7-87ED98B21F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2A5DD9-7DC9-4466-B3B3-268AA6A9D01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1" name="Rechthoek 60">
                <a:extLst>
                  <a:ext uri="{FF2B5EF4-FFF2-40B4-BE49-F238E27FC236}">
                    <a16:creationId xmlns:a16="http://schemas.microsoft.com/office/drawing/2014/main" id="{43E623C9-132E-4E33-A641-51887BDDFF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2" name="Gelijkbenige driehoek 61">
                <a:extLst>
                  <a:ext uri="{FF2B5EF4-FFF2-40B4-BE49-F238E27FC236}">
                    <a16:creationId xmlns:a16="http://schemas.microsoft.com/office/drawing/2014/main" id="{08D86462-275F-4C8B-B388-2E2530035DC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4994E25-A5F7-496B-8615-24E1E19BC260}"/>
                </a:ext>
              </a:extLst>
            </p:cNvPr>
            <p:cNvSpPr/>
            <p:nvPr userDrawn="1"/>
          </p:nvSpPr>
          <p:spPr>
            <a:xfrm>
              <a:off x="12847196" y="336943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E6A951A-FD6F-4590-95B0-640BEFAB975E}"/>
                </a:ext>
              </a:extLst>
            </p:cNvPr>
            <p:cNvGrpSpPr/>
            <p:nvPr userDrawn="1"/>
          </p:nvGrpSpPr>
          <p:grpSpPr>
            <a:xfrm>
              <a:off x="13678213" y="3648953"/>
              <a:ext cx="1222990" cy="563933"/>
              <a:chOff x="-2485819" y="3399207"/>
              <a:chExt cx="1222990" cy="563933"/>
            </a:xfrm>
          </p:grpSpPr>
          <p:sp>
            <p:nvSpPr>
              <p:cNvPr id="39" name="Rechthoek 38">
                <a:extLst>
                  <a:ext uri="{FF2B5EF4-FFF2-40B4-BE49-F238E27FC236}">
                    <a16:creationId xmlns:a16="http://schemas.microsoft.com/office/drawing/2014/main" id="{D48552D7-0130-435F-B234-3EAD0F6DF5F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0DF99FB8-6604-4B17-A520-039893672A1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6755572-5F6E-420D-88CF-1D61951F54B9}"/>
                  </a:ext>
                </a:extLst>
              </p:cNvPr>
              <p:cNvGrpSpPr/>
              <p:nvPr userDrawn="1"/>
            </p:nvGrpSpPr>
            <p:grpSpPr>
              <a:xfrm>
                <a:off x="-2403869" y="3460544"/>
                <a:ext cx="155951" cy="131922"/>
                <a:chOff x="12968836" y="3354170"/>
                <a:chExt cx="404806" cy="342433"/>
              </a:xfrm>
            </p:grpSpPr>
            <p:sp>
              <p:nvSpPr>
                <p:cNvPr id="54" name="Rechthoek: afgeronde hoeken 53">
                  <a:extLst>
                    <a:ext uri="{FF2B5EF4-FFF2-40B4-BE49-F238E27FC236}">
                      <a16:creationId xmlns:a16="http://schemas.microsoft.com/office/drawing/2014/main" id="{311EB075-655E-4F68-8F34-4EFA404C01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48A2364-432E-4EC6-A462-5816037A19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10760DBC-1E0E-41BD-B88B-C44468AE0CC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4057ED3-D1F3-4523-A0B4-977A71BFFC3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69996CEB-E6C6-45A3-8E7F-FF63D198997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47F9AA50-B69A-4AD7-8D4C-CB064A81728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591A243-55E6-4A05-BFE3-0EE0CF27C1B2}"/>
                  </a:ext>
                </a:extLst>
              </p:cNvPr>
              <p:cNvGrpSpPr/>
              <p:nvPr userDrawn="1"/>
            </p:nvGrpSpPr>
            <p:grpSpPr>
              <a:xfrm>
                <a:off x="-2423424" y="3690208"/>
                <a:ext cx="166739" cy="218963"/>
                <a:chOff x="12940828" y="3950597"/>
                <a:chExt cx="432813" cy="568367"/>
              </a:xfrm>
            </p:grpSpPr>
            <p:grpSp>
              <p:nvGrpSpPr>
                <p:cNvPr id="46" name="Groep 45">
                  <a:extLst>
                    <a:ext uri="{FF2B5EF4-FFF2-40B4-BE49-F238E27FC236}">
                      <a16:creationId xmlns:a16="http://schemas.microsoft.com/office/drawing/2014/main" id="{ABFCAD62-846D-4CDA-A69E-F27E359C2E22}"/>
                    </a:ext>
                  </a:extLst>
                </p:cNvPr>
                <p:cNvGrpSpPr/>
                <p:nvPr userDrawn="1"/>
              </p:nvGrpSpPr>
              <p:grpSpPr>
                <a:xfrm>
                  <a:off x="13000382" y="4006891"/>
                  <a:ext cx="373259" cy="315747"/>
                  <a:chOff x="12968836" y="3354170"/>
                  <a:chExt cx="404806" cy="342433"/>
                </a:xfrm>
              </p:grpSpPr>
              <p:sp>
                <p:nvSpPr>
                  <p:cNvPr id="48" name="Rechthoek: afgeronde hoeken 47">
                    <a:extLst>
                      <a:ext uri="{FF2B5EF4-FFF2-40B4-BE49-F238E27FC236}">
                        <a16:creationId xmlns:a16="http://schemas.microsoft.com/office/drawing/2014/main" id="{48503B35-A744-4AA4-B1CA-FA517EE3EB9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7298E40-1861-4912-A276-DBAADC5D826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6994552A-CCB0-4DF2-95F7-D21E6E74E17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162BDF6B-B2D8-4169-8E8D-B18B4CB05C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9EA93FB3-5047-4AD2-9354-EF4A38CA5DC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EB5ABAB6-BCD0-45EF-91B1-B114D0A5E88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7" name="Boog 46">
                  <a:extLst>
                    <a:ext uri="{FF2B5EF4-FFF2-40B4-BE49-F238E27FC236}">
                      <a16:creationId xmlns:a16="http://schemas.microsoft.com/office/drawing/2014/main" id="{EDDB1E8D-1232-4AAD-BBEA-C13113A98FE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3" name="Tekstvak 42">
                <a:extLst>
                  <a:ext uri="{FF2B5EF4-FFF2-40B4-BE49-F238E27FC236}">
                    <a16:creationId xmlns:a16="http://schemas.microsoft.com/office/drawing/2014/main" id="{E3BF4327-E9CC-43EB-81D0-A77EC3CA346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4" name="Tekstvak 43">
                <a:extLst>
                  <a:ext uri="{FF2B5EF4-FFF2-40B4-BE49-F238E27FC236}">
                    <a16:creationId xmlns:a16="http://schemas.microsoft.com/office/drawing/2014/main" id="{97C8D28C-6E34-4F0B-BA1D-51CA10DEA5D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5" name="Vrije vorm: vorm 44">
                <a:extLst>
                  <a:ext uri="{FF2B5EF4-FFF2-40B4-BE49-F238E27FC236}">
                    <a16:creationId xmlns:a16="http://schemas.microsoft.com/office/drawing/2014/main" id="{14BCE442-D16A-4883-BEB5-1FD68D29D7C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453412C-BB86-41A7-90F9-3F72C6D40B09}"/>
                </a:ext>
              </a:extLst>
            </p:cNvPr>
            <p:cNvGrpSpPr/>
            <p:nvPr userDrawn="1"/>
          </p:nvGrpSpPr>
          <p:grpSpPr>
            <a:xfrm>
              <a:off x="12853251" y="1548333"/>
              <a:ext cx="311450" cy="313414"/>
              <a:chOff x="-3310781" y="1231352"/>
              <a:chExt cx="311450" cy="313414"/>
            </a:xfrm>
          </p:grpSpPr>
          <p:sp>
            <p:nvSpPr>
              <p:cNvPr id="36" name="Rechthoek 35">
                <a:extLst>
                  <a:ext uri="{FF2B5EF4-FFF2-40B4-BE49-F238E27FC236}">
                    <a16:creationId xmlns:a16="http://schemas.microsoft.com/office/drawing/2014/main" id="{B84A9FBF-72C5-4E1D-8A9B-DB55CC91CE07}"/>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2">
                <a:extLst>
                  <a:ext uri="{FF2B5EF4-FFF2-40B4-BE49-F238E27FC236}">
                    <a16:creationId xmlns:a16="http://schemas.microsoft.com/office/drawing/2014/main" id="{8445DF54-F83E-4B27-9CF6-A16F67D6A107}"/>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8" name="Vrije vorm 113">
                <a:extLst>
                  <a:ext uri="{FF2B5EF4-FFF2-40B4-BE49-F238E27FC236}">
                    <a16:creationId xmlns:a16="http://schemas.microsoft.com/office/drawing/2014/main" id="{E7979862-D2A8-40BE-B585-9D346E2FB1F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85752744-A0CA-410D-8DD7-1616EF29DAC1}"/>
                </a:ext>
              </a:extLst>
            </p:cNvPr>
            <p:cNvGrpSpPr/>
            <p:nvPr userDrawn="1"/>
          </p:nvGrpSpPr>
          <p:grpSpPr>
            <a:xfrm>
              <a:off x="15225598" y="6163087"/>
              <a:ext cx="627798" cy="576693"/>
              <a:chOff x="-938434" y="4570310"/>
              <a:chExt cx="627798" cy="576693"/>
            </a:xfrm>
          </p:grpSpPr>
          <p:grpSp>
            <p:nvGrpSpPr>
              <p:cNvPr id="31" name="Inspireren">
                <a:extLst>
                  <a:ext uri="{FF2B5EF4-FFF2-40B4-BE49-F238E27FC236}">
                    <a16:creationId xmlns:a16="http://schemas.microsoft.com/office/drawing/2014/main" id="{47EF365B-B82A-4A90-84BE-63F794AF34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E7088AA2-C8C8-4711-BCF1-6A8DC975613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3">
                  <a:extLst>
                    <a:ext uri="{FF2B5EF4-FFF2-40B4-BE49-F238E27FC236}">
                      <a16:creationId xmlns:a16="http://schemas.microsoft.com/office/drawing/2014/main" id="{ACAD97EC-C2AB-4868-8D11-689D4677C6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5" name="Freeform 14">
                  <a:extLst>
                    <a:ext uri="{FF2B5EF4-FFF2-40B4-BE49-F238E27FC236}">
                      <a16:creationId xmlns:a16="http://schemas.microsoft.com/office/drawing/2014/main" id="{B2671E62-A05A-4079-8A5D-095E7353C4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2" name="Tekstvak 31">
                <a:extLst>
                  <a:ext uri="{FF2B5EF4-FFF2-40B4-BE49-F238E27FC236}">
                    <a16:creationId xmlns:a16="http://schemas.microsoft.com/office/drawing/2014/main" id="{27437636-2E8F-4674-8542-91A9D6889C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989140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12378141" y="2"/>
            <a:ext cx="3693113" cy="4255687"/>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5507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grpSp>
        <p:nvGrpSpPr>
          <p:cNvPr id="155" name="- INSTRUCTIES">
            <a:extLst>
              <a:ext uri="{FF2B5EF4-FFF2-40B4-BE49-F238E27FC236}">
                <a16:creationId xmlns:a16="http://schemas.microsoft.com/office/drawing/2014/main" id="{5B4F2162-57FC-4A35-854E-7165A049C8D4}"/>
              </a:ext>
            </a:extLst>
          </p:cNvPr>
          <p:cNvGrpSpPr/>
          <p:nvPr userDrawn="1"/>
        </p:nvGrpSpPr>
        <p:grpSpPr>
          <a:xfrm>
            <a:off x="12378141" y="2"/>
            <a:ext cx="3693113" cy="4255687"/>
            <a:chOff x="-3786164" y="2"/>
            <a:chExt cx="3693113" cy="4255687"/>
          </a:xfrm>
        </p:grpSpPr>
        <p:sp>
          <p:nvSpPr>
            <p:cNvPr id="215" name="Rechthoek 214">
              <a:extLst>
                <a:ext uri="{FF2B5EF4-FFF2-40B4-BE49-F238E27FC236}">
                  <a16:creationId xmlns:a16="http://schemas.microsoft.com/office/drawing/2014/main" id="{DA1F0C60-FD3E-4A53-AD20-B7695B3A8B80}"/>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16" name="INSTRUCTIE">
              <a:extLst>
                <a:ext uri="{FF2B5EF4-FFF2-40B4-BE49-F238E27FC236}">
                  <a16:creationId xmlns:a16="http://schemas.microsoft.com/office/drawing/2014/main" id="{5A796CD9-B812-4931-B532-73BC7A8097AF}"/>
                </a:ext>
              </a:extLst>
            </p:cNvPr>
            <p:cNvGrpSpPr/>
            <p:nvPr userDrawn="1"/>
          </p:nvGrpSpPr>
          <p:grpSpPr>
            <a:xfrm>
              <a:off x="-3786164" y="2"/>
              <a:ext cx="3693113" cy="3543653"/>
              <a:chOff x="-3786164" y="2"/>
              <a:chExt cx="3693113" cy="3543653"/>
            </a:xfrm>
          </p:grpSpPr>
          <p:sp>
            <p:nvSpPr>
              <p:cNvPr id="223" name="Rechthoek 222">
                <a:extLst>
                  <a:ext uri="{FF2B5EF4-FFF2-40B4-BE49-F238E27FC236}">
                    <a16:creationId xmlns:a16="http://schemas.microsoft.com/office/drawing/2014/main" id="{7DA19BE0-49E6-46DE-9025-9C24D631F8D4}"/>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224" name="Ovaal 223">
                <a:extLst>
                  <a:ext uri="{FF2B5EF4-FFF2-40B4-BE49-F238E27FC236}">
                    <a16:creationId xmlns:a16="http://schemas.microsoft.com/office/drawing/2014/main" id="{69B1791F-8F32-42AF-9199-6DDB70454D9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5" name="Rechthoek 224">
                <a:extLst>
                  <a:ext uri="{FF2B5EF4-FFF2-40B4-BE49-F238E27FC236}">
                    <a16:creationId xmlns:a16="http://schemas.microsoft.com/office/drawing/2014/main" id="{479853E1-532A-495B-9105-F7CFA910F84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6" name="Ovaal 225">
                <a:extLst>
                  <a:ext uri="{FF2B5EF4-FFF2-40B4-BE49-F238E27FC236}">
                    <a16:creationId xmlns:a16="http://schemas.microsoft.com/office/drawing/2014/main" id="{B5B4A1A5-03C6-4CD9-848F-39FE21A7123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7" name="Rechthoek 226">
                <a:extLst>
                  <a:ext uri="{FF2B5EF4-FFF2-40B4-BE49-F238E27FC236}">
                    <a16:creationId xmlns:a16="http://schemas.microsoft.com/office/drawing/2014/main" id="{9E193ACA-2BB7-49AF-A750-0899EC0AB54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8" name="Groep 227">
                <a:extLst>
                  <a:ext uri="{FF2B5EF4-FFF2-40B4-BE49-F238E27FC236}">
                    <a16:creationId xmlns:a16="http://schemas.microsoft.com/office/drawing/2014/main" id="{70AE2FE0-75E9-4BF8-AFDD-37BCA30D6038}"/>
                  </a:ext>
                </a:extLst>
              </p:cNvPr>
              <p:cNvGrpSpPr/>
              <p:nvPr userDrawn="1"/>
            </p:nvGrpSpPr>
            <p:grpSpPr>
              <a:xfrm>
                <a:off x="-3311319" y="2164285"/>
                <a:ext cx="825500" cy="209550"/>
                <a:chOff x="13504624" y="2482850"/>
                <a:chExt cx="825500" cy="209550"/>
              </a:xfrm>
            </p:grpSpPr>
            <p:sp>
              <p:nvSpPr>
                <p:cNvPr id="243" name="Rechthoek 242">
                  <a:extLst>
                    <a:ext uri="{FF2B5EF4-FFF2-40B4-BE49-F238E27FC236}">
                      <a16:creationId xmlns:a16="http://schemas.microsoft.com/office/drawing/2014/main" id="{D6627376-77E0-4634-BBCD-F07EC349A6B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244" name="Rechte verbindingslijn 243">
                  <a:extLst>
                    <a:ext uri="{FF2B5EF4-FFF2-40B4-BE49-F238E27FC236}">
                      <a16:creationId xmlns:a16="http://schemas.microsoft.com/office/drawing/2014/main" id="{1E8A65D4-0574-4583-A1BD-77323C5408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5" name="Gelijkbenige driehoek 244">
                  <a:extLst>
                    <a:ext uri="{FF2B5EF4-FFF2-40B4-BE49-F238E27FC236}">
                      <a16:creationId xmlns:a16="http://schemas.microsoft.com/office/drawing/2014/main" id="{49DFF08D-21C6-456A-B8A3-71E494A3770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29" name="Ovaal 228">
                <a:extLst>
                  <a:ext uri="{FF2B5EF4-FFF2-40B4-BE49-F238E27FC236}">
                    <a16:creationId xmlns:a16="http://schemas.microsoft.com/office/drawing/2014/main" id="{9D5DFDB1-C768-42A9-8DA2-C39A31244A4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0" name="Rechthoek 229">
                <a:extLst>
                  <a:ext uri="{FF2B5EF4-FFF2-40B4-BE49-F238E27FC236}">
                    <a16:creationId xmlns:a16="http://schemas.microsoft.com/office/drawing/2014/main" id="{2A8FC2A8-9A04-4BD2-8BA9-D89559014128}"/>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1" name="Tabel icoon">
                <a:extLst>
                  <a:ext uri="{FF2B5EF4-FFF2-40B4-BE49-F238E27FC236}">
                    <a16:creationId xmlns:a16="http://schemas.microsoft.com/office/drawing/2014/main" id="{E6AF0425-C575-4CD2-8707-88069D5FDD62}"/>
                  </a:ext>
                </a:extLst>
              </p:cNvPr>
              <p:cNvGrpSpPr/>
              <p:nvPr userDrawn="1"/>
            </p:nvGrpSpPr>
            <p:grpSpPr>
              <a:xfrm>
                <a:off x="-3308869" y="1240695"/>
                <a:ext cx="338201" cy="305477"/>
                <a:chOff x="6072040" y="3376043"/>
                <a:chExt cx="1227920" cy="1109109"/>
              </a:xfrm>
            </p:grpSpPr>
            <p:sp>
              <p:nvSpPr>
                <p:cNvPr id="235" name="Rechthoek 234">
                  <a:extLst>
                    <a:ext uri="{FF2B5EF4-FFF2-40B4-BE49-F238E27FC236}">
                      <a16:creationId xmlns:a16="http://schemas.microsoft.com/office/drawing/2014/main" id="{E48EA084-2972-49E1-9751-43E7C1A59B5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3B4EA4DB-D0D9-4BB9-BEEF-96BF04BA30A1}"/>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237" name="Rechte verbindingslijn 236">
                  <a:extLst>
                    <a:ext uri="{FF2B5EF4-FFF2-40B4-BE49-F238E27FC236}">
                      <a16:creationId xmlns:a16="http://schemas.microsoft.com/office/drawing/2014/main" id="{427541BB-EF8E-46B8-B8EC-B1DD59D143F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8" name="Rechte verbindingslijn 237">
                  <a:extLst>
                    <a:ext uri="{FF2B5EF4-FFF2-40B4-BE49-F238E27FC236}">
                      <a16:creationId xmlns:a16="http://schemas.microsoft.com/office/drawing/2014/main" id="{DC72D280-09E9-4D7D-B495-8A1F55DB5549}"/>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39" name="Rechte verbindingslijn 238">
                  <a:extLst>
                    <a:ext uri="{FF2B5EF4-FFF2-40B4-BE49-F238E27FC236}">
                      <a16:creationId xmlns:a16="http://schemas.microsoft.com/office/drawing/2014/main" id="{D7A0343B-A071-47B3-A54F-46C32F43B9BF}"/>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0" name="Rechte verbindingslijn 239">
                  <a:extLst>
                    <a:ext uri="{FF2B5EF4-FFF2-40B4-BE49-F238E27FC236}">
                      <a16:creationId xmlns:a16="http://schemas.microsoft.com/office/drawing/2014/main" id="{43E50F60-D1CE-4DD3-92ED-C0CE777E434D}"/>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1" name="Rechte verbindingslijn 240">
                  <a:extLst>
                    <a:ext uri="{FF2B5EF4-FFF2-40B4-BE49-F238E27FC236}">
                      <a16:creationId xmlns:a16="http://schemas.microsoft.com/office/drawing/2014/main" id="{2F88DE6A-04FA-4C50-B68B-F4AEF6C16189}"/>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42" name="Rechthoek 241">
                  <a:extLst>
                    <a:ext uri="{FF2B5EF4-FFF2-40B4-BE49-F238E27FC236}">
                      <a16:creationId xmlns:a16="http://schemas.microsoft.com/office/drawing/2014/main" id="{B2FA7149-7B35-4510-AD76-8ED0D81060D3}"/>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232" name="ICOON_info">
                <a:extLst>
                  <a:ext uri="{FF2B5EF4-FFF2-40B4-BE49-F238E27FC236}">
                    <a16:creationId xmlns:a16="http://schemas.microsoft.com/office/drawing/2014/main" id="{D7402B37-24EE-430D-A622-9518DA5FBE64}"/>
                  </a:ext>
                </a:extLst>
              </p:cNvPr>
              <p:cNvGrpSpPr/>
              <p:nvPr userDrawn="1"/>
            </p:nvGrpSpPr>
            <p:grpSpPr>
              <a:xfrm>
                <a:off x="-376736" y="3259970"/>
                <a:ext cx="283685" cy="283685"/>
                <a:chOff x="-510741" y="5913713"/>
                <a:chExt cx="267555" cy="267555"/>
              </a:xfrm>
            </p:grpSpPr>
            <p:sp>
              <p:nvSpPr>
                <p:cNvPr id="233" name="Ovaal 232">
                  <a:extLst>
                    <a:ext uri="{FF2B5EF4-FFF2-40B4-BE49-F238E27FC236}">
                      <a16:creationId xmlns:a16="http://schemas.microsoft.com/office/drawing/2014/main" id="{2D241C1F-8B37-4B90-9FF9-4E81F49B6E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34" name="Graphic 163" descr="Informatie">
                  <a:extLst>
                    <a:ext uri="{FF2B5EF4-FFF2-40B4-BE49-F238E27FC236}">
                      <a16:creationId xmlns:a16="http://schemas.microsoft.com/office/drawing/2014/main" id="{338C1095-D918-4FF8-8E28-794A6D3D63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217" name="Groep 216">
              <a:extLst>
                <a:ext uri="{FF2B5EF4-FFF2-40B4-BE49-F238E27FC236}">
                  <a16:creationId xmlns:a16="http://schemas.microsoft.com/office/drawing/2014/main" id="{8EB4F155-6FE5-480B-A63C-6BFE725E1152}"/>
                </a:ext>
              </a:extLst>
            </p:cNvPr>
            <p:cNvGrpSpPr/>
            <p:nvPr userDrawn="1"/>
          </p:nvGrpSpPr>
          <p:grpSpPr>
            <a:xfrm>
              <a:off x="-938434" y="3565066"/>
              <a:ext cx="627798" cy="576693"/>
              <a:chOff x="-938434" y="4570310"/>
              <a:chExt cx="627798" cy="576693"/>
            </a:xfrm>
          </p:grpSpPr>
          <p:grpSp>
            <p:nvGrpSpPr>
              <p:cNvPr id="218" name="Inspireren">
                <a:extLst>
                  <a:ext uri="{FF2B5EF4-FFF2-40B4-BE49-F238E27FC236}">
                    <a16:creationId xmlns:a16="http://schemas.microsoft.com/office/drawing/2014/main" id="{2CE17AED-FE1C-4B6D-911A-25211CC4EB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0" name="Freeform 12">
                  <a:extLst>
                    <a:ext uri="{FF2B5EF4-FFF2-40B4-BE49-F238E27FC236}">
                      <a16:creationId xmlns:a16="http://schemas.microsoft.com/office/drawing/2014/main" id="{38CA57B6-3882-428E-B410-9B26A7724E4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1" name="Freeform 13">
                  <a:extLst>
                    <a:ext uri="{FF2B5EF4-FFF2-40B4-BE49-F238E27FC236}">
                      <a16:creationId xmlns:a16="http://schemas.microsoft.com/office/drawing/2014/main" id="{5557EC6C-3A18-4566-A7D7-C2097847D2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22" name="Freeform 14">
                  <a:extLst>
                    <a:ext uri="{FF2B5EF4-FFF2-40B4-BE49-F238E27FC236}">
                      <a16:creationId xmlns:a16="http://schemas.microsoft.com/office/drawing/2014/main" id="{DD6AE1E7-FCAD-4BBB-8A35-44954BE8288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19" name="Tekstvak 218">
                <a:extLst>
                  <a:ext uri="{FF2B5EF4-FFF2-40B4-BE49-F238E27FC236}">
                    <a16:creationId xmlns:a16="http://schemas.microsoft.com/office/drawing/2014/main" id="{91E747A5-FADF-496C-95FB-7A60CE7A987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1" name="- INSTRUCTIES">
            <a:extLst>
              <a:ext uri="{FF2B5EF4-FFF2-40B4-BE49-F238E27FC236}">
                <a16:creationId xmlns:a16="http://schemas.microsoft.com/office/drawing/2014/main" id="{4498E543-396C-4569-8C2E-448E9E6DD5CC}"/>
              </a:ext>
            </a:extLst>
          </p:cNvPr>
          <p:cNvGrpSpPr/>
          <p:nvPr userDrawn="1"/>
        </p:nvGrpSpPr>
        <p:grpSpPr>
          <a:xfrm>
            <a:off x="-3786437" y="-1"/>
            <a:ext cx="3693386" cy="5952132"/>
            <a:chOff x="-3786437" y="-1"/>
            <a:chExt cx="3693386" cy="5952132"/>
          </a:xfrm>
        </p:grpSpPr>
        <p:sp>
          <p:nvSpPr>
            <p:cNvPr id="82" name="Rechthoek 81">
              <a:extLst>
                <a:ext uri="{FF2B5EF4-FFF2-40B4-BE49-F238E27FC236}">
                  <a16:creationId xmlns:a16="http://schemas.microsoft.com/office/drawing/2014/main" id="{8AC09E71-3B64-45A3-86D8-370CB5D6A4E3}"/>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83" name="Ovaal 82">
              <a:extLst>
                <a:ext uri="{FF2B5EF4-FFF2-40B4-BE49-F238E27FC236}">
                  <a16:creationId xmlns:a16="http://schemas.microsoft.com/office/drawing/2014/main" id="{F41AD0CE-9707-457D-921C-2585E8518333}"/>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273497BF-75A0-4D93-84E2-97D237B000E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5" name="Ovaal 84">
              <a:extLst>
                <a:ext uri="{FF2B5EF4-FFF2-40B4-BE49-F238E27FC236}">
                  <a16:creationId xmlns:a16="http://schemas.microsoft.com/office/drawing/2014/main" id="{27A6F57A-6365-42C9-8B04-5C28189F1909}"/>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497702FC-2589-4BB7-BB34-36FBB3C7D6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DAF78293-E465-4E9C-81BA-66F07E393FF2}"/>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88" name="Ovaal 87">
              <a:extLst>
                <a:ext uri="{FF2B5EF4-FFF2-40B4-BE49-F238E27FC236}">
                  <a16:creationId xmlns:a16="http://schemas.microsoft.com/office/drawing/2014/main" id="{33B87138-386E-4AC6-912E-831E7D23C12E}"/>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3B9270FF-1FD5-4583-A23F-478FEF9A5B84}"/>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0" name="Ovaal 89">
              <a:extLst>
                <a:ext uri="{FF2B5EF4-FFF2-40B4-BE49-F238E27FC236}">
                  <a16:creationId xmlns:a16="http://schemas.microsoft.com/office/drawing/2014/main" id="{95B875D2-FA4B-4467-8D2D-3B36D800FAFA}"/>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4BF90CB7-39EC-4016-8349-A68164CCF8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92" name="Ovaal 91">
              <a:extLst>
                <a:ext uri="{FF2B5EF4-FFF2-40B4-BE49-F238E27FC236}">
                  <a16:creationId xmlns:a16="http://schemas.microsoft.com/office/drawing/2014/main" id="{0D9CA3F4-30D1-4810-8AC3-8E2D94D5FC7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E87BFF03-B57A-44A0-8E4C-AB766082031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94" name="Ovaal 93">
              <a:extLst>
                <a:ext uri="{FF2B5EF4-FFF2-40B4-BE49-F238E27FC236}">
                  <a16:creationId xmlns:a16="http://schemas.microsoft.com/office/drawing/2014/main" id="{E73CC7DE-A402-4DAE-947C-7ECA2A9AA5E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1F72F434-D744-434B-A599-FFB2FCADA7E8}"/>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6" name="Ovaal 95">
              <a:extLst>
                <a:ext uri="{FF2B5EF4-FFF2-40B4-BE49-F238E27FC236}">
                  <a16:creationId xmlns:a16="http://schemas.microsoft.com/office/drawing/2014/main" id="{1D28DDA4-FB1F-482E-9766-2C4F07E6B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20E7273C-7F96-4BE3-ACE6-3FB22684A2DB}"/>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98" name="Ovaal 97">
              <a:extLst>
                <a:ext uri="{FF2B5EF4-FFF2-40B4-BE49-F238E27FC236}">
                  <a16:creationId xmlns:a16="http://schemas.microsoft.com/office/drawing/2014/main" id="{5E133574-4DBD-4113-8D1C-B3D48FFCC92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EC47D8A0-FFA9-4BFF-9D09-D2D4AC7A85BE}"/>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0" name="Ovaal 99">
              <a:extLst>
                <a:ext uri="{FF2B5EF4-FFF2-40B4-BE49-F238E27FC236}">
                  <a16:creationId xmlns:a16="http://schemas.microsoft.com/office/drawing/2014/main" id="{B40D3FC1-FB81-4517-B432-1B0B50C14F23}"/>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4D5331B2-A1AD-4A80-A17B-621D458C3C7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02" name="Rechthoek 101">
              <a:extLst>
                <a:ext uri="{FF2B5EF4-FFF2-40B4-BE49-F238E27FC236}">
                  <a16:creationId xmlns:a16="http://schemas.microsoft.com/office/drawing/2014/main" id="{DA33C558-5F87-4EE1-ADAD-F5161B122FB6}"/>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03" name="ICOON_info">
              <a:extLst>
                <a:ext uri="{FF2B5EF4-FFF2-40B4-BE49-F238E27FC236}">
                  <a16:creationId xmlns:a16="http://schemas.microsoft.com/office/drawing/2014/main" id="{7984247C-E3E3-48CB-BC4B-8EDDA18CEFA7}"/>
                </a:ext>
              </a:extLst>
            </p:cNvPr>
            <p:cNvGrpSpPr/>
            <p:nvPr userDrawn="1"/>
          </p:nvGrpSpPr>
          <p:grpSpPr>
            <a:xfrm>
              <a:off x="-376736" y="5063968"/>
              <a:ext cx="283685" cy="283685"/>
              <a:chOff x="-510741" y="5913713"/>
              <a:chExt cx="267555" cy="267555"/>
            </a:xfrm>
          </p:grpSpPr>
          <p:sp>
            <p:nvSpPr>
              <p:cNvPr id="151" name="Ovaal 150">
                <a:extLst>
                  <a:ext uri="{FF2B5EF4-FFF2-40B4-BE49-F238E27FC236}">
                    <a16:creationId xmlns:a16="http://schemas.microsoft.com/office/drawing/2014/main" id="{D4A5879D-C0C7-4DE0-BA31-AFBCA7E069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2" name="Graphic 163" descr="Informatie">
                <a:extLst>
                  <a:ext uri="{FF2B5EF4-FFF2-40B4-BE49-F238E27FC236}">
                    <a16:creationId xmlns:a16="http://schemas.microsoft.com/office/drawing/2014/main" id="{DBB063A6-28C0-4B0D-8891-11E264382F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0A3C34E1-CFA4-41D4-809F-743EB26953C6}"/>
                </a:ext>
              </a:extLst>
            </p:cNvPr>
            <p:cNvGrpSpPr/>
            <p:nvPr userDrawn="1"/>
          </p:nvGrpSpPr>
          <p:grpSpPr>
            <a:xfrm>
              <a:off x="-3605171" y="458674"/>
              <a:ext cx="3234311" cy="558875"/>
              <a:chOff x="-3605171" y="458674"/>
              <a:chExt cx="3234311" cy="558875"/>
            </a:xfrm>
          </p:grpSpPr>
          <p:sp>
            <p:nvSpPr>
              <p:cNvPr id="111" name="Rechthoek 110">
                <a:extLst>
                  <a:ext uri="{FF2B5EF4-FFF2-40B4-BE49-F238E27FC236}">
                    <a16:creationId xmlns:a16="http://schemas.microsoft.com/office/drawing/2014/main" id="{7A3EAB50-FF21-444B-9671-CA072732000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12" name="Rechthoek 111">
                <a:extLst>
                  <a:ext uri="{FF2B5EF4-FFF2-40B4-BE49-F238E27FC236}">
                    <a16:creationId xmlns:a16="http://schemas.microsoft.com/office/drawing/2014/main" id="{E55962A9-F1A8-41E9-BC13-360A42E18F7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4B013652-CA97-4730-8A4E-819E53A62B52}"/>
                  </a:ext>
                </a:extLst>
              </p:cNvPr>
              <p:cNvGrpSpPr/>
              <p:nvPr userDrawn="1"/>
            </p:nvGrpSpPr>
            <p:grpSpPr>
              <a:xfrm>
                <a:off x="-3386247" y="830871"/>
                <a:ext cx="139423" cy="109566"/>
                <a:chOff x="-2866744" y="827071"/>
                <a:chExt cx="168701" cy="132575"/>
              </a:xfrm>
            </p:grpSpPr>
            <p:grpSp>
              <p:nvGrpSpPr>
                <p:cNvPr id="144" name="Groep 143">
                  <a:extLst>
                    <a:ext uri="{FF2B5EF4-FFF2-40B4-BE49-F238E27FC236}">
                      <a16:creationId xmlns:a16="http://schemas.microsoft.com/office/drawing/2014/main" id="{E49EC4AE-3C45-44BE-B37A-A61DD008729E}"/>
                    </a:ext>
                  </a:extLst>
                </p:cNvPr>
                <p:cNvGrpSpPr/>
                <p:nvPr userDrawn="1"/>
              </p:nvGrpSpPr>
              <p:grpSpPr>
                <a:xfrm>
                  <a:off x="-2866744" y="827071"/>
                  <a:ext cx="168701" cy="132575"/>
                  <a:chOff x="-2866744" y="827071"/>
                  <a:chExt cx="168701" cy="132575"/>
                </a:xfrm>
              </p:grpSpPr>
              <p:cxnSp>
                <p:nvCxnSpPr>
                  <p:cNvPr id="146" name="Rechte verbindingslijn 145">
                    <a:extLst>
                      <a:ext uri="{FF2B5EF4-FFF2-40B4-BE49-F238E27FC236}">
                        <a16:creationId xmlns:a16="http://schemas.microsoft.com/office/drawing/2014/main" id="{71C885FB-CB14-4B44-A463-1D87A70ADC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7" name="Rechte verbindingslijn 146">
                    <a:extLst>
                      <a:ext uri="{FF2B5EF4-FFF2-40B4-BE49-F238E27FC236}">
                        <a16:creationId xmlns:a16="http://schemas.microsoft.com/office/drawing/2014/main" id="{F0353796-5C11-4F36-AC78-A58BEAC37C9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43E4FD67-33A0-4D9B-9F7E-11BAAD9DE0E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A6A91448-493B-44BB-87D9-E8E9A4FA71E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81958A12-F1A8-44CA-803B-69B6E2E9EF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5" name="Pijl: rechts 144">
                  <a:extLst>
                    <a:ext uri="{FF2B5EF4-FFF2-40B4-BE49-F238E27FC236}">
                      <a16:creationId xmlns:a16="http://schemas.microsoft.com/office/drawing/2014/main" id="{16B69E86-DCE5-40DC-B5BC-0D9533094A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569E2761-F813-4B6B-B5E4-D8F6D163699C}"/>
                  </a:ext>
                </a:extLst>
              </p:cNvPr>
              <p:cNvGrpSpPr/>
              <p:nvPr userDrawn="1"/>
            </p:nvGrpSpPr>
            <p:grpSpPr>
              <a:xfrm>
                <a:off x="-3605171" y="830871"/>
                <a:ext cx="139423" cy="109566"/>
                <a:chOff x="-2866744" y="518074"/>
                <a:chExt cx="168701" cy="132575"/>
              </a:xfrm>
            </p:grpSpPr>
            <p:grpSp>
              <p:nvGrpSpPr>
                <p:cNvPr id="137" name="Groep 136">
                  <a:extLst>
                    <a:ext uri="{FF2B5EF4-FFF2-40B4-BE49-F238E27FC236}">
                      <a16:creationId xmlns:a16="http://schemas.microsoft.com/office/drawing/2014/main" id="{D90FFFE9-9A68-47F2-B14C-D9B0AA3A0811}"/>
                    </a:ext>
                  </a:extLst>
                </p:cNvPr>
                <p:cNvGrpSpPr/>
                <p:nvPr userDrawn="1"/>
              </p:nvGrpSpPr>
              <p:grpSpPr>
                <a:xfrm>
                  <a:off x="-2866744" y="518074"/>
                  <a:ext cx="168701" cy="132575"/>
                  <a:chOff x="-2866744" y="518074"/>
                  <a:chExt cx="168701" cy="132575"/>
                </a:xfrm>
              </p:grpSpPr>
              <p:cxnSp>
                <p:nvCxnSpPr>
                  <p:cNvPr id="139" name="Rechte verbindingslijn 138">
                    <a:extLst>
                      <a:ext uri="{FF2B5EF4-FFF2-40B4-BE49-F238E27FC236}">
                        <a16:creationId xmlns:a16="http://schemas.microsoft.com/office/drawing/2014/main" id="{6586F801-1BD6-48DB-8226-C43411D29C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62D77815-963A-4E6E-AE40-1BC8316454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EB090EA0-08ED-489C-BC05-A0B5B6C2B5E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B6F9435C-92DF-4559-8243-096E98E0110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E936F4B0-2BCA-4FE0-814A-C24A460BE14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8" name="Pijl: rechts 137">
                  <a:extLst>
                    <a:ext uri="{FF2B5EF4-FFF2-40B4-BE49-F238E27FC236}">
                      <a16:creationId xmlns:a16="http://schemas.microsoft.com/office/drawing/2014/main" id="{CB716D36-A5AD-46FE-ACAB-03EA597721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15" name="Rechte verbindingslijn 114">
                <a:extLst>
                  <a:ext uri="{FF2B5EF4-FFF2-40B4-BE49-F238E27FC236}">
                    <a16:creationId xmlns:a16="http://schemas.microsoft.com/office/drawing/2014/main" id="{3B2CA2E4-F81B-4CD9-94B7-A276CD656D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6" name="Rechte verbindingslijn 115">
                <a:extLst>
                  <a:ext uri="{FF2B5EF4-FFF2-40B4-BE49-F238E27FC236}">
                    <a16:creationId xmlns:a16="http://schemas.microsoft.com/office/drawing/2014/main" id="{FB9A8526-58B5-4B10-9AF8-4DEE73853CA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7" name="Rechthoek 116">
                <a:extLst>
                  <a:ext uri="{FF2B5EF4-FFF2-40B4-BE49-F238E27FC236}">
                    <a16:creationId xmlns:a16="http://schemas.microsoft.com/office/drawing/2014/main" id="{44E733AA-9F3E-4FE7-B1C6-3795CFB551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18" name="Rechthoek 117">
                <a:extLst>
                  <a:ext uri="{FF2B5EF4-FFF2-40B4-BE49-F238E27FC236}">
                    <a16:creationId xmlns:a16="http://schemas.microsoft.com/office/drawing/2014/main" id="{3B771A4D-8A3D-4DE9-B299-17F5FEEC359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19" name="Groep 118">
                <a:extLst>
                  <a:ext uri="{FF2B5EF4-FFF2-40B4-BE49-F238E27FC236}">
                    <a16:creationId xmlns:a16="http://schemas.microsoft.com/office/drawing/2014/main" id="{F04B8B8D-DCA7-4E96-ABCC-AC528467C009}"/>
                  </a:ext>
                </a:extLst>
              </p:cNvPr>
              <p:cNvGrpSpPr/>
              <p:nvPr userDrawn="1"/>
            </p:nvGrpSpPr>
            <p:grpSpPr>
              <a:xfrm>
                <a:off x="-2916763" y="769168"/>
                <a:ext cx="268738" cy="248381"/>
                <a:chOff x="-2916763" y="769168"/>
                <a:chExt cx="268738" cy="248381"/>
              </a:xfrm>
            </p:grpSpPr>
            <p:sp>
              <p:nvSpPr>
                <p:cNvPr id="129" name="Rechthoek 128">
                  <a:extLst>
                    <a:ext uri="{FF2B5EF4-FFF2-40B4-BE49-F238E27FC236}">
                      <a16:creationId xmlns:a16="http://schemas.microsoft.com/office/drawing/2014/main" id="{EA30453F-E719-41B5-BF97-ABBB8DD64BE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3E605C66-C9EB-4918-AA2E-7D8AB94B2C1C}"/>
                    </a:ext>
                  </a:extLst>
                </p:cNvPr>
                <p:cNvGrpSpPr/>
                <p:nvPr userDrawn="1"/>
              </p:nvGrpSpPr>
              <p:grpSpPr>
                <a:xfrm>
                  <a:off x="-2866744" y="827071"/>
                  <a:ext cx="168701" cy="132575"/>
                  <a:chOff x="-2866744" y="827071"/>
                  <a:chExt cx="168701" cy="132575"/>
                </a:xfrm>
              </p:grpSpPr>
              <p:cxnSp>
                <p:nvCxnSpPr>
                  <p:cNvPr id="132" name="Rechte verbindingslijn 131">
                    <a:extLst>
                      <a:ext uri="{FF2B5EF4-FFF2-40B4-BE49-F238E27FC236}">
                        <a16:creationId xmlns:a16="http://schemas.microsoft.com/office/drawing/2014/main" id="{CC2583E0-734C-42A9-9F8C-B1C8F88C34C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4B8C9A6-3499-49F6-AFAF-4C9493583B3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47F061A8-8A38-4E2C-8E3F-ED450EC6090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43594370-801D-4F2A-AC8E-9C4D33AE4EE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21596418-03BE-4D0F-A52F-9CDB88828B2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F6F900C4-0C4C-4917-A22D-59847977C03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0" name="Groep 119">
                <a:extLst>
                  <a:ext uri="{FF2B5EF4-FFF2-40B4-BE49-F238E27FC236}">
                    <a16:creationId xmlns:a16="http://schemas.microsoft.com/office/drawing/2014/main" id="{4745D2DD-3CD8-48BA-AF7C-F4E8BE4BEE97}"/>
                  </a:ext>
                </a:extLst>
              </p:cNvPr>
              <p:cNvGrpSpPr/>
              <p:nvPr userDrawn="1"/>
            </p:nvGrpSpPr>
            <p:grpSpPr>
              <a:xfrm>
                <a:off x="-2916763" y="460171"/>
                <a:ext cx="268738" cy="248381"/>
                <a:chOff x="-2916763" y="460171"/>
                <a:chExt cx="268738" cy="248381"/>
              </a:xfrm>
            </p:grpSpPr>
            <p:sp>
              <p:nvSpPr>
                <p:cNvPr id="121" name="Rechthoek 120">
                  <a:extLst>
                    <a:ext uri="{FF2B5EF4-FFF2-40B4-BE49-F238E27FC236}">
                      <a16:creationId xmlns:a16="http://schemas.microsoft.com/office/drawing/2014/main" id="{6FF4A65A-C4CF-4D9E-A0E3-1A434C942ED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D8C07821-423B-48CF-9158-3D8843B7C8B9}"/>
                    </a:ext>
                  </a:extLst>
                </p:cNvPr>
                <p:cNvGrpSpPr/>
                <p:nvPr userDrawn="1"/>
              </p:nvGrpSpPr>
              <p:grpSpPr>
                <a:xfrm>
                  <a:off x="-2866744" y="518074"/>
                  <a:ext cx="168701" cy="132575"/>
                  <a:chOff x="-2866744" y="518074"/>
                  <a:chExt cx="168701" cy="132575"/>
                </a:xfrm>
              </p:grpSpPr>
              <p:cxnSp>
                <p:nvCxnSpPr>
                  <p:cNvPr id="124" name="Rechte verbindingslijn 123">
                    <a:extLst>
                      <a:ext uri="{FF2B5EF4-FFF2-40B4-BE49-F238E27FC236}">
                        <a16:creationId xmlns:a16="http://schemas.microsoft.com/office/drawing/2014/main" id="{445F03D2-4843-45FE-B137-704BC69F6F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6EE0ECCF-A8F4-40D9-9765-54092FC3586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1DD7AAA6-33C8-42B2-B4D5-C8C0A87BD43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1C463A8D-FCB6-4357-A718-49F831B39E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E8AF8BAF-DE53-4259-B86E-E4FB5728B33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3" name="Pijl: rechts 122">
                  <a:extLst>
                    <a:ext uri="{FF2B5EF4-FFF2-40B4-BE49-F238E27FC236}">
                      <a16:creationId xmlns:a16="http://schemas.microsoft.com/office/drawing/2014/main" id="{891F1C3E-01AB-4580-9AB4-73A651BD868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05" name="Groep 104">
              <a:extLst>
                <a:ext uri="{FF2B5EF4-FFF2-40B4-BE49-F238E27FC236}">
                  <a16:creationId xmlns:a16="http://schemas.microsoft.com/office/drawing/2014/main" id="{1F57F321-1442-44E9-A8F8-EB88B16656D0}"/>
                </a:ext>
              </a:extLst>
            </p:cNvPr>
            <p:cNvGrpSpPr/>
            <p:nvPr userDrawn="1"/>
          </p:nvGrpSpPr>
          <p:grpSpPr>
            <a:xfrm>
              <a:off x="-938434" y="5326819"/>
              <a:ext cx="627798" cy="576693"/>
              <a:chOff x="-1753862" y="6112775"/>
              <a:chExt cx="759635" cy="697798"/>
            </a:xfrm>
          </p:grpSpPr>
          <p:grpSp>
            <p:nvGrpSpPr>
              <p:cNvPr id="106" name="Inspireren">
                <a:extLst>
                  <a:ext uri="{FF2B5EF4-FFF2-40B4-BE49-F238E27FC236}">
                    <a16:creationId xmlns:a16="http://schemas.microsoft.com/office/drawing/2014/main" id="{5E07524D-53F4-42C2-95C4-EA18DE393AC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08" name="Freeform 12">
                  <a:extLst>
                    <a:ext uri="{FF2B5EF4-FFF2-40B4-BE49-F238E27FC236}">
                      <a16:creationId xmlns:a16="http://schemas.microsoft.com/office/drawing/2014/main" id="{56CEF452-8D66-4E89-9C29-1BDBF2DA4BF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9" name="Freeform 13">
                  <a:extLst>
                    <a:ext uri="{FF2B5EF4-FFF2-40B4-BE49-F238E27FC236}">
                      <a16:creationId xmlns:a16="http://schemas.microsoft.com/office/drawing/2014/main" id="{3BF94663-B948-4147-97C5-89551A12FFA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0" name="Freeform 14">
                  <a:extLst>
                    <a:ext uri="{FF2B5EF4-FFF2-40B4-BE49-F238E27FC236}">
                      <a16:creationId xmlns:a16="http://schemas.microsoft.com/office/drawing/2014/main" id="{B6C42E4B-D2DA-469B-8AE2-311B8E9A8FA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7" name="Tekstvak 106">
                <a:extLst>
                  <a:ext uri="{FF2B5EF4-FFF2-40B4-BE49-F238E27FC236}">
                    <a16:creationId xmlns:a16="http://schemas.microsoft.com/office/drawing/2014/main" id="{A5E58528-A958-4931-91EB-E4CB79242AF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19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grpSp>
        <p:nvGrpSpPr>
          <p:cNvPr id="83" name="- INSTRUCTIES">
            <a:extLst>
              <a:ext uri="{FF2B5EF4-FFF2-40B4-BE49-F238E27FC236}">
                <a16:creationId xmlns:a16="http://schemas.microsoft.com/office/drawing/2014/main" id="{A86ACC4A-2AB4-43EB-9FEA-242DF0DF4EB6}"/>
              </a:ext>
            </a:extLst>
          </p:cNvPr>
          <p:cNvGrpSpPr/>
          <p:nvPr userDrawn="1"/>
        </p:nvGrpSpPr>
        <p:grpSpPr>
          <a:xfrm>
            <a:off x="12377595" y="0"/>
            <a:ext cx="3693386" cy="6285411"/>
            <a:chOff x="-3786437" y="0"/>
            <a:chExt cx="3693386" cy="6285411"/>
          </a:xfrm>
        </p:grpSpPr>
        <p:sp>
          <p:nvSpPr>
            <p:cNvPr id="84" name="Rechthoek 83">
              <a:extLst>
                <a:ext uri="{FF2B5EF4-FFF2-40B4-BE49-F238E27FC236}">
                  <a16:creationId xmlns:a16="http://schemas.microsoft.com/office/drawing/2014/main" id="{85EE2AF6-919A-4A29-9186-904BDBCF8B7A}"/>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85" name="Ovaal 84">
              <a:extLst>
                <a:ext uri="{FF2B5EF4-FFF2-40B4-BE49-F238E27FC236}">
                  <a16:creationId xmlns:a16="http://schemas.microsoft.com/office/drawing/2014/main" id="{8C020207-6690-4A22-8EDB-592CFA923A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A916EC8-8D16-45A0-804D-B9371F255E1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7" name="Ovaal 86">
              <a:extLst>
                <a:ext uri="{FF2B5EF4-FFF2-40B4-BE49-F238E27FC236}">
                  <a16:creationId xmlns:a16="http://schemas.microsoft.com/office/drawing/2014/main" id="{E7DCDC82-13A8-4188-B304-65AE2C175E3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8" name="Rechthoek 87">
              <a:extLst>
                <a:ext uri="{FF2B5EF4-FFF2-40B4-BE49-F238E27FC236}">
                  <a16:creationId xmlns:a16="http://schemas.microsoft.com/office/drawing/2014/main" id="{EE920F3C-4EF4-40D1-9D54-C650371C917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BC07294F-56CE-4CE0-B4C4-EC1F4A2A2A72}"/>
                </a:ext>
              </a:extLst>
            </p:cNvPr>
            <p:cNvGrpSpPr/>
            <p:nvPr userDrawn="1"/>
          </p:nvGrpSpPr>
          <p:grpSpPr>
            <a:xfrm>
              <a:off x="-3311319" y="2164285"/>
              <a:ext cx="825500" cy="209550"/>
              <a:chOff x="13504624" y="2482850"/>
              <a:chExt cx="825500" cy="209550"/>
            </a:xfrm>
          </p:grpSpPr>
          <p:sp>
            <p:nvSpPr>
              <p:cNvPr id="140" name="Rechthoek 139">
                <a:extLst>
                  <a:ext uri="{FF2B5EF4-FFF2-40B4-BE49-F238E27FC236}">
                    <a16:creationId xmlns:a16="http://schemas.microsoft.com/office/drawing/2014/main" id="{18999026-B751-4044-982B-6587FF2221C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41" name="Rechte verbindingslijn 140">
                <a:extLst>
                  <a:ext uri="{FF2B5EF4-FFF2-40B4-BE49-F238E27FC236}">
                    <a16:creationId xmlns:a16="http://schemas.microsoft.com/office/drawing/2014/main" id="{17349DE4-4EA8-4130-A2A9-91C173F4AE4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2" name="Gelijkbenige driehoek 141">
                <a:extLst>
                  <a:ext uri="{FF2B5EF4-FFF2-40B4-BE49-F238E27FC236}">
                    <a16:creationId xmlns:a16="http://schemas.microsoft.com/office/drawing/2014/main" id="{EBA200D2-1B9E-4FED-AF01-431F3A0334A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0" name="Ovaal 89">
              <a:extLst>
                <a:ext uri="{FF2B5EF4-FFF2-40B4-BE49-F238E27FC236}">
                  <a16:creationId xmlns:a16="http://schemas.microsoft.com/office/drawing/2014/main" id="{C017BA05-9B8A-4F28-BAC5-B0A48B500B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1" name="Rechthoek 90">
              <a:extLst>
                <a:ext uri="{FF2B5EF4-FFF2-40B4-BE49-F238E27FC236}">
                  <a16:creationId xmlns:a16="http://schemas.microsoft.com/office/drawing/2014/main" id="{DBDB7A9A-43AC-4A2A-9BF9-9DBB955FF6A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2" name="Ovaal 91">
              <a:extLst>
                <a:ext uri="{FF2B5EF4-FFF2-40B4-BE49-F238E27FC236}">
                  <a16:creationId xmlns:a16="http://schemas.microsoft.com/office/drawing/2014/main" id="{FADE313F-0974-48AA-88A2-E24D985A11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3" name="Rechthoek 92">
              <a:extLst>
                <a:ext uri="{FF2B5EF4-FFF2-40B4-BE49-F238E27FC236}">
                  <a16:creationId xmlns:a16="http://schemas.microsoft.com/office/drawing/2014/main" id="{DE4FC7CD-1088-446F-B6BC-65849BDA1ABE}"/>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4" name="Groep 93">
              <a:extLst>
                <a:ext uri="{FF2B5EF4-FFF2-40B4-BE49-F238E27FC236}">
                  <a16:creationId xmlns:a16="http://schemas.microsoft.com/office/drawing/2014/main" id="{89D1A91B-9DF1-45D0-9FFB-66B1ECA97F5C}"/>
                </a:ext>
              </a:extLst>
            </p:cNvPr>
            <p:cNvGrpSpPr/>
            <p:nvPr userDrawn="1"/>
          </p:nvGrpSpPr>
          <p:grpSpPr>
            <a:xfrm>
              <a:off x="-3408294" y="4681190"/>
              <a:ext cx="622283" cy="612919"/>
              <a:chOff x="12617641" y="3403239"/>
              <a:chExt cx="752963" cy="741634"/>
            </a:xfrm>
          </p:grpSpPr>
          <p:grpSp>
            <p:nvGrpSpPr>
              <p:cNvPr id="124" name="Groep 123">
                <a:extLst>
                  <a:ext uri="{FF2B5EF4-FFF2-40B4-BE49-F238E27FC236}">
                    <a16:creationId xmlns:a16="http://schemas.microsoft.com/office/drawing/2014/main" id="{0751677D-08E1-4F7E-99DA-CA0C32758C12}"/>
                  </a:ext>
                </a:extLst>
              </p:cNvPr>
              <p:cNvGrpSpPr/>
              <p:nvPr userDrawn="1"/>
            </p:nvGrpSpPr>
            <p:grpSpPr>
              <a:xfrm>
                <a:off x="12771550" y="3403239"/>
                <a:ext cx="467156" cy="448491"/>
                <a:chOff x="12782177" y="3403239"/>
                <a:chExt cx="467156" cy="448491"/>
              </a:xfrm>
            </p:grpSpPr>
            <p:grpSp>
              <p:nvGrpSpPr>
                <p:cNvPr id="127" name="Groep 126">
                  <a:extLst>
                    <a:ext uri="{FF2B5EF4-FFF2-40B4-BE49-F238E27FC236}">
                      <a16:creationId xmlns:a16="http://schemas.microsoft.com/office/drawing/2014/main" id="{1233F1E8-92D4-428A-807E-F1AF6479E173}"/>
                    </a:ext>
                  </a:extLst>
                </p:cNvPr>
                <p:cNvGrpSpPr/>
                <p:nvPr userDrawn="1"/>
              </p:nvGrpSpPr>
              <p:grpSpPr>
                <a:xfrm>
                  <a:off x="12782177" y="3403239"/>
                  <a:ext cx="412972" cy="396132"/>
                  <a:chOff x="13554906" y="3320109"/>
                  <a:chExt cx="443912" cy="425811"/>
                </a:xfrm>
              </p:grpSpPr>
              <p:grpSp>
                <p:nvGrpSpPr>
                  <p:cNvPr id="134" name="Groep 133">
                    <a:extLst>
                      <a:ext uri="{FF2B5EF4-FFF2-40B4-BE49-F238E27FC236}">
                        <a16:creationId xmlns:a16="http://schemas.microsoft.com/office/drawing/2014/main" id="{D77BD51C-DEB2-40F4-BFCD-990DA973FCFC}"/>
                      </a:ext>
                    </a:extLst>
                  </p:cNvPr>
                  <p:cNvGrpSpPr/>
                  <p:nvPr userDrawn="1"/>
                </p:nvGrpSpPr>
                <p:grpSpPr>
                  <a:xfrm>
                    <a:off x="13554906" y="3320109"/>
                    <a:ext cx="443912" cy="425811"/>
                    <a:chOff x="12909684" y="1276143"/>
                    <a:chExt cx="443912" cy="425811"/>
                  </a:xfrm>
                </p:grpSpPr>
                <p:sp>
                  <p:nvSpPr>
                    <p:cNvPr id="137" name="Rechthoek 136">
                      <a:extLst>
                        <a:ext uri="{FF2B5EF4-FFF2-40B4-BE49-F238E27FC236}">
                          <a16:creationId xmlns:a16="http://schemas.microsoft.com/office/drawing/2014/main" id="{2F922B24-47B6-42C7-BD25-6D700B4D2FA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C77C2E8B-F4C7-4302-8F89-1D3BC37EED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9" name="Ovaal 138">
                      <a:extLst>
                        <a:ext uri="{FF2B5EF4-FFF2-40B4-BE49-F238E27FC236}">
                          <a16:creationId xmlns:a16="http://schemas.microsoft.com/office/drawing/2014/main" id="{9040FDDE-D060-4210-98A8-52B32E1D71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35" name="Afbeelding 134">
                    <a:extLst>
                      <a:ext uri="{FF2B5EF4-FFF2-40B4-BE49-F238E27FC236}">
                        <a16:creationId xmlns:a16="http://schemas.microsoft.com/office/drawing/2014/main" id="{BACCDF22-027F-4481-AC6A-CAC66E83B49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36" name="Afbeelding 135">
                    <a:extLst>
                      <a:ext uri="{FF2B5EF4-FFF2-40B4-BE49-F238E27FC236}">
                        <a16:creationId xmlns:a16="http://schemas.microsoft.com/office/drawing/2014/main" id="{83DC8BF4-9129-41F7-B5E3-A9022425D6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28" name="Groep 127">
                  <a:extLst>
                    <a:ext uri="{FF2B5EF4-FFF2-40B4-BE49-F238E27FC236}">
                      <a16:creationId xmlns:a16="http://schemas.microsoft.com/office/drawing/2014/main" id="{A4986C54-C855-49D0-B6D1-4100F0E14C9A}"/>
                    </a:ext>
                  </a:extLst>
                </p:cNvPr>
                <p:cNvGrpSpPr/>
                <p:nvPr userDrawn="1"/>
              </p:nvGrpSpPr>
              <p:grpSpPr>
                <a:xfrm>
                  <a:off x="13103513" y="3705268"/>
                  <a:ext cx="145820" cy="146462"/>
                  <a:chOff x="13096169" y="3602278"/>
                  <a:chExt cx="145820" cy="146462"/>
                </a:xfrm>
              </p:grpSpPr>
              <p:sp>
                <p:nvSpPr>
                  <p:cNvPr id="132" name="Rechthoek 131">
                    <a:extLst>
                      <a:ext uri="{FF2B5EF4-FFF2-40B4-BE49-F238E27FC236}">
                        <a16:creationId xmlns:a16="http://schemas.microsoft.com/office/drawing/2014/main" id="{7D17D59F-D49E-49BD-81E6-E41BF33F8B7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3" name="Rechthoek 132">
                    <a:extLst>
                      <a:ext uri="{FF2B5EF4-FFF2-40B4-BE49-F238E27FC236}">
                        <a16:creationId xmlns:a16="http://schemas.microsoft.com/office/drawing/2014/main" id="{B49D9F17-6B60-4EAC-92B2-DA23CB6C65B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724795C8-58D8-4D38-8388-F4E74D8E6E75}"/>
                    </a:ext>
                  </a:extLst>
                </p:cNvPr>
                <p:cNvGrpSpPr/>
                <p:nvPr userDrawn="1"/>
              </p:nvGrpSpPr>
              <p:grpSpPr>
                <a:xfrm rot="10800000">
                  <a:off x="13061402" y="3665637"/>
                  <a:ext cx="145820" cy="146462"/>
                  <a:chOff x="13096169" y="3602278"/>
                  <a:chExt cx="145820" cy="146462"/>
                </a:xfrm>
              </p:grpSpPr>
              <p:sp>
                <p:nvSpPr>
                  <p:cNvPr id="130" name="Rechthoek 129">
                    <a:extLst>
                      <a:ext uri="{FF2B5EF4-FFF2-40B4-BE49-F238E27FC236}">
                        <a16:creationId xmlns:a16="http://schemas.microsoft.com/office/drawing/2014/main" id="{E5800E1E-CF7F-4F96-A2B5-0AC722F2B79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215BF2F-6019-4CC9-937C-C860C7991C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25" name="Rechthoek 124">
                <a:extLst>
                  <a:ext uri="{FF2B5EF4-FFF2-40B4-BE49-F238E27FC236}">
                    <a16:creationId xmlns:a16="http://schemas.microsoft.com/office/drawing/2014/main" id="{A8245723-C404-4F97-84C7-BED041FF5FE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26" name="Gelijkbenige driehoek 125">
                <a:extLst>
                  <a:ext uri="{FF2B5EF4-FFF2-40B4-BE49-F238E27FC236}">
                    <a16:creationId xmlns:a16="http://schemas.microsoft.com/office/drawing/2014/main" id="{5F4440B2-CA01-4F1F-B24B-41AC618A07C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C2097F4A-9A44-45C4-B134-4F876F4DF366}"/>
                </a:ext>
              </a:extLst>
            </p:cNvPr>
            <p:cNvGrpSpPr/>
            <p:nvPr userDrawn="1"/>
          </p:nvGrpSpPr>
          <p:grpSpPr>
            <a:xfrm>
              <a:off x="-3314821" y="2981448"/>
              <a:ext cx="1558053" cy="563933"/>
              <a:chOff x="-3314821" y="2981448"/>
              <a:chExt cx="1558053" cy="563933"/>
            </a:xfrm>
          </p:grpSpPr>
          <p:sp>
            <p:nvSpPr>
              <p:cNvPr id="110" name="Rechthoek 109">
                <a:extLst>
                  <a:ext uri="{FF2B5EF4-FFF2-40B4-BE49-F238E27FC236}">
                    <a16:creationId xmlns:a16="http://schemas.microsoft.com/office/drawing/2014/main" id="{E6EA734B-94A8-4105-B2DD-CA8A26E21AF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A9B44D33-D309-479D-B1BF-31BE10DA767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2" name="Tekstvak 111">
                <a:extLst>
                  <a:ext uri="{FF2B5EF4-FFF2-40B4-BE49-F238E27FC236}">
                    <a16:creationId xmlns:a16="http://schemas.microsoft.com/office/drawing/2014/main" id="{FAFF4F3F-0A8F-4577-9E17-61635BD795E7}"/>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113" name="Tekstvak 112">
                <a:extLst>
                  <a:ext uri="{FF2B5EF4-FFF2-40B4-BE49-F238E27FC236}">
                    <a16:creationId xmlns:a16="http://schemas.microsoft.com/office/drawing/2014/main" id="{9172BB26-175C-4898-8940-5879179F703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114" name="Vrije vorm: vorm 113">
                <a:extLst>
                  <a:ext uri="{FF2B5EF4-FFF2-40B4-BE49-F238E27FC236}">
                    <a16:creationId xmlns:a16="http://schemas.microsoft.com/office/drawing/2014/main" id="{39BB1C59-0FF9-40A8-9DDC-3CABAF5A53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15" name="Gelijkbenige driehoek 114">
                <a:extLst>
                  <a:ext uri="{FF2B5EF4-FFF2-40B4-BE49-F238E27FC236}">
                    <a16:creationId xmlns:a16="http://schemas.microsoft.com/office/drawing/2014/main" id="{AD58B533-8AAE-4678-A541-1ABB3E14104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A5842C7-DBB0-4D62-AFDF-6BD874AD9431}"/>
                  </a:ext>
                </a:extLst>
              </p:cNvPr>
              <p:cNvGrpSpPr/>
              <p:nvPr userDrawn="1"/>
            </p:nvGrpSpPr>
            <p:grpSpPr>
              <a:xfrm>
                <a:off x="-3257052" y="3032066"/>
                <a:ext cx="182309" cy="163794"/>
                <a:chOff x="12832541" y="3162395"/>
                <a:chExt cx="219532" cy="197236"/>
              </a:xfrm>
            </p:grpSpPr>
            <p:sp>
              <p:nvSpPr>
                <p:cNvPr id="121" name="Rechthoek 120">
                  <a:extLst>
                    <a:ext uri="{FF2B5EF4-FFF2-40B4-BE49-F238E27FC236}">
                      <a16:creationId xmlns:a16="http://schemas.microsoft.com/office/drawing/2014/main" id="{85403303-ECE8-4653-90D7-0121101EC25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626572F8-38C6-443A-AFD1-F7F8FABC90C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975842D3-A948-4E0B-950B-F94524C2951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17" name="Groep 116">
                <a:extLst>
                  <a:ext uri="{FF2B5EF4-FFF2-40B4-BE49-F238E27FC236}">
                    <a16:creationId xmlns:a16="http://schemas.microsoft.com/office/drawing/2014/main" id="{39851C58-B878-49E5-BEEB-C8A7098D4872}"/>
                  </a:ext>
                </a:extLst>
              </p:cNvPr>
              <p:cNvGrpSpPr/>
              <p:nvPr userDrawn="1"/>
            </p:nvGrpSpPr>
            <p:grpSpPr>
              <a:xfrm>
                <a:off x="-3257053" y="3276580"/>
                <a:ext cx="182309" cy="163794"/>
                <a:chOff x="12832541" y="3162395"/>
                <a:chExt cx="219532" cy="197236"/>
              </a:xfrm>
            </p:grpSpPr>
            <p:sp>
              <p:nvSpPr>
                <p:cNvPr id="118" name="Rechthoek 117">
                  <a:extLst>
                    <a:ext uri="{FF2B5EF4-FFF2-40B4-BE49-F238E27FC236}">
                      <a16:creationId xmlns:a16="http://schemas.microsoft.com/office/drawing/2014/main" id="{27B47046-B09A-49FB-9876-0E933344C7A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BF192F06-BC11-4050-AEBE-8959ACF7EB6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017FA503-B2AA-4CB3-867B-7C419CF513F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96" name="Groep 95">
              <a:extLst>
                <a:ext uri="{FF2B5EF4-FFF2-40B4-BE49-F238E27FC236}">
                  <a16:creationId xmlns:a16="http://schemas.microsoft.com/office/drawing/2014/main" id="{A7F596FF-F1AB-4F55-92BB-4534410C4AB5}"/>
                </a:ext>
              </a:extLst>
            </p:cNvPr>
            <p:cNvGrpSpPr/>
            <p:nvPr userDrawn="1"/>
          </p:nvGrpSpPr>
          <p:grpSpPr>
            <a:xfrm>
              <a:off x="-3310781" y="1231352"/>
              <a:ext cx="311450" cy="308977"/>
              <a:chOff x="-3310781" y="1231352"/>
              <a:chExt cx="311450" cy="308977"/>
            </a:xfrm>
          </p:grpSpPr>
          <p:sp>
            <p:nvSpPr>
              <p:cNvPr id="107" name="Rechthoek 106">
                <a:extLst>
                  <a:ext uri="{FF2B5EF4-FFF2-40B4-BE49-F238E27FC236}">
                    <a16:creationId xmlns:a16="http://schemas.microsoft.com/office/drawing/2014/main" id="{4D77C2CD-076E-4B8D-933F-A9911032C2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8" name="Vrije vorm 112">
                <a:extLst>
                  <a:ext uri="{FF2B5EF4-FFF2-40B4-BE49-F238E27FC236}">
                    <a16:creationId xmlns:a16="http://schemas.microsoft.com/office/drawing/2014/main" id="{216D88AF-A25F-4731-B92C-3414D7CDD5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9" name="Vrije vorm 113">
                <a:extLst>
                  <a:ext uri="{FF2B5EF4-FFF2-40B4-BE49-F238E27FC236}">
                    <a16:creationId xmlns:a16="http://schemas.microsoft.com/office/drawing/2014/main" id="{5966A142-8746-410C-8D9A-4615BEEE95DD}"/>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6BAC3478-CA58-4151-B882-9F9B6481183A}"/>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98" name="ICOON_info">
              <a:extLst>
                <a:ext uri="{FF2B5EF4-FFF2-40B4-BE49-F238E27FC236}">
                  <a16:creationId xmlns:a16="http://schemas.microsoft.com/office/drawing/2014/main" id="{A782FAA5-03FC-43DB-B07B-96DB889B3D3E}"/>
                </a:ext>
              </a:extLst>
            </p:cNvPr>
            <p:cNvGrpSpPr/>
            <p:nvPr userDrawn="1"/>
          </p:nvGrpSpPr>
          <p:grpSpPr>
            <a:xfrm>
              <a:off x="-376736" y="5324892"/>
              <a:ext cx="283685" cy="283685"/>
              <a:chOff x="-510741" y="5913713"/>
              <a:chExt cx="267555" cy="267555"/>
            </a:xfrm>
          </p:grpSpPr>
          <p:sp>
            <p:nvSpPr>
              <p:cNvPr id="105" name="Ovaal 104">
                <a:extLst>
                  <a:ext uri="{FF2B5EF4-FFF2-40B4-BE49-F238E27FC236}">
                    <a16:creationId xmlns:a16="http://schemas.microsoft.com/office/drawing/2014/main" id="{4F978CED-432E-4525-B383-D7C9C177B65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6" name="Graphic 163" descr="Informatie">
                <a:extLst>
                  <a:ext uri="{FF2B5EF4-FFF2-40B4-BE49-F238E27FC236}">
                    <a16:creationId xmlns:a16="http://schemas.microsoft.com/office/drawing/2014/main" id="{28BD70BA-3E14-42C3-BDDF-D79FDDE06CD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254AD85D-B1A0-43E4-8084-DED3238EB760}"/>
                </a:ext>
              </a:extLst>
            </p:cNvPr>
            <p:cNvGrpSpPr/>
            <p:nvPr userDrawn="1"/>
          </p:nvGrpSpPr>
          <p:grpSpPr>
            <a:xfrm>
              <a:off x="-938434" y="5594788"/>
              <a:ext cx="627798" cy="576693"/>
              <a:chOff x="-938434" y="4570310"/>
              <a:chExt cx="627798" cy="576693"/>
            </a:xfrm>
          </p:grpSpPr>
          <p:grpSp>
            <p:nvGrpSpPr>
              <p:cNvPr id="100" name="Inspireren">
                <a:extLst>
                  <a:ext uri="{FF2B5EF4-FFF2-40B4-BE49-F238E27FC236}">
                    <a16:creationId xmlns:a16="http://schemas.microsoft.com/office/drawing/2014/main" id="{0CEC415E-40CA-4118-9BCB-95CB65D0EEA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2" name="Freeform 12">
                  <a:extLst>
                    <a:ext uri="{FF2B5EF4-FFF2-40B4-BE49-F238E27FC236}">
                      <a16:creationId xmlns:a16="http://schemas.microsoft.com/office/drawing/2014/main" id="{AA9A4CBE-1E61-435D-9328-481FD214D4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3" name="Freeform 13">
                  <a:extLst>
                    <a:ext uri="{FF2B5EF4-FFF2-40B4-BE49-F238E27FC236}">
                      <a16:creationId xmlns:a16="http://schemas.microsoft.com/office/drawing/2014/main" id="{FE519E50-02E0-4F39-89B3-6049B1A1371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04" name="Freeform 14">
                  <a:extLst>
                    <a:ext uri="{FF2B5EF4-FFF2-40B4-BE49-F238E27FC236}">
                      <a16:creationId xmlns:a16="http://schemas.microsoft.com/office/drawing/2014/main" id="{1FBDCB88-00F5-40A4-AB2D-B2529CF91AB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01" name="Tekstvak 100">
                <a:extLst>
                  <a:ext uri="{FF2B5EF4-FFF2-40B4-BE49-F238E27FC236}">
                    <a16:creationId xmlns:a16="http://schemas.microsoft.com/office/drawing/2014/main" id="{EB51D451-E245-4BD4-8BC7-0BDA13DCFC7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 name="- INSTRUCTIES">
            <a:extLst>
              <a:ext uri="{FF2B5EF4-FFF2-40B4-BE49-F238E27FC236}">
                <a16:creationId xmlns:a16="http://schemas.microsoft.com/office/drawing/2014/main" id="{2AB60D71-1F6C-4276-AF0B-97150E061038}"/>
              </a:ext>
            </a:extLst>
          </p:cNvPr>
          <p:cNvGrpSpPr/>
          <p:nvPr userDrawn="1"/>
        </p:nvGrpSpPr>
        <p:grpSpPr>
          <a:xfrm>
            <a:off x="-3786437" y="-1"/>
            <a:ext cx="3693386" cy="5952132"/>
            <a:chOff x="-3786437" y="-1"/>
            <a:chExt cx="3693386" cy="5952132"/>
          </a:xfrm>
        </p:grpSpPr>
        <p:sp>
          <p:nvSpPr>
            <p:cNvPr id="11" name="Rechthoek 10">
              <a:extLst>
                <a:ext uri="{FF2B5EF4-FFF2-40B4-BE49-F238E27FC236}">
                  <a16:creationId xmlns:a16="http://schemas.microsoft.com/office/drawing/2014/main" id="{92479FE6-259F-458F-B335-0008F5BCD061}"/>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2" name="Ovaal 11">
              <a:extLst>
                <a:ext uri="{FF2B5EF4-FFF2-40B4-BE49-F238E27FC236}">
                  <a16:creationId xmlns:a16="http://schemas.microsoft.com/office/drawing/2014/main" id="{FE5A80B5-04CF-4137-9CAB-BA63992A463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C8FD5BFE-253A-47B6-8C2C-727A1FDBF67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4" name="Ovaal 13">
              <a:extLst>
                <a:ext uri="{FF2B5EF4-FFF2-40B4-BE49-F238E27FC236}">
                  <a16:creationId xmlns:a16="http://schemas.microsoft.com/office/drawing/2014/main" id="{89BE166F-53AD-413E-ACC1-DA9ED2C2C045}"/>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D0DC2A7-470B-4D97-98D0-E31106592EB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6" name="Rechthoek 15">
              <a:extLst>
                <a:ext uri="{FF2B5EF4-FFF2-40B4-BE49-F238E27FC236}">
                  <a16:creationId xmlns:a16="http://schemas.microsoft.com/office/drawing/2014/main" id="{A2039501-7D98-4721-B8A6-7AA0BCBC51FD}"/>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228C2D06-2374-413D-876A-4F0F29FED33A}"/>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C2C9E8E-E975-4361-A908-C6ACBBF5CEF0}"/>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2A58A39F-DC1C-4916-B88C-6E8B43FFD471}"/>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22C6660D-D393-4277-BD0F-DB32574281D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D73DBC3E-0352-412A-B2AF-53E397C1182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167B373E-5508-4556-BE4D-535E05B4445A}"/>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50D684BD-7489-47CD-AA69-CBDA39AFF89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74A2FC79-4344-4F77-8727-9D718A44DBB5}"/>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D522DA32-B27F-4D63-BEC0-C7F2D206C6A8}"/>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1A6509-E6B6-4AB9-9BE3-E7EEC3267BF9}"/>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50468D5C-3107-4C5A-857E-BF96F355E0B5}"/>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97D5AA52-7318-4E02-9745-C21E9418A886}"/>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187E2EE5-1408-4ACF-BCB5-C43F6EB98CD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46E7F9E-BD41-43C8-8C62-5C5ECD23440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1E088CD-488F-4894-8DEF-5D68F02F980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B2BF1EE8-FCA1-476F-AD7A-47C28E525093}"/>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DB313A90-F8CE-4F8E-9E9D-205931A6CF0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DECA2FD-1408-47EA-AAB0-4DBDB3DE34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D86D86-6911-40EB-8FBA-E51A091966F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0D8AAA3-4BEC-4035-8038-0707D55E4F8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C3E05EC1-93A5-4EDB-82C1-6BD82BBFAF4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77ECE9DB-B354-430C-B987-156C73ABAA1A}"/>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77735BDA-9B00-4D8F-A669-42F2227213DC}"/>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09027E5-CE0D-46D1-A577-7B5E74BC6D6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BBC0849-6389-4B57-B981-7B3CB5C7C1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9A43134-7ACA-4227-9836-945AF0B1E7B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5CA1AB23-F738-441C-A42E-FC403284B7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7DA9D13-51F3-433E-A1F0-E3176C79D7B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B9A338D-8A5C-4688-A382-DD714EB7A2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819E579-B235-4014-BD98-96E2E12A1BF2}"/>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D6318B47-9668-477C-AA1F-89BB46A83D7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3250967-EB0A-4ED2-9E29-4E02F59D2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3B2027F-3856-4541-9CD1-549B60DFECF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A105AA8-3B2A-4F9C-9C8D-A083B8C89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258E63B1-2C9D-471C-A23F-B1A43044E09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F097D92-8409-42E2-93A3-5FB6505A28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03B3E04-CB27-4918-A961-3F504A078F1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4E55DC0E-3C7E-474A-BC81-52A3E4A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519D1F6-6F3A-450B-A27C-CF9060D7A3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403576A-739F-4956-86F2-CAF9209EE78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7B1AFC61-9583-441C-AF72-7009E26A54B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21781DDA-2976-4DA9-9EBC-4EA6D1E6F987}"/>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0C2B5CFC-096D-4931-BB9A-6BDFAD25B4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5338745-9915-40A3-9CA1-6276E0662942}"/>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7B27C056-195D-409C-959D-E6D5956C2BE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B3772F-93D1-4AE3-935C-79DE108D95F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A98315-DA25-42DE-9DB3-22022812C9F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EDF149E9-87A7-46F0-8FEC-2AB0B398EC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40C4BE0-5EDF-4938-B58D-B52B74AD43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0663940-7A6E-427D-A31E-72A76D674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4C4FE897-8D2E-4F99-89D7-CDBDBB41BE2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3837366-CFDF-4FAA-A103-1EFC39FA574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0B3111-9DEE-47F5-9B46-28C8CA683240}"/>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D971A880-F4B4-48A4-B1E4-7699D74341D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CA0107F-6999-4AC1-A2DA-FC6273EA1B1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A17708E-E05E-4726-9A5F-D0EF4C2C20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41F6E46-8F42-435D-B23E-C05A3E8CE9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A66BC72-68B4-4F47-AC90-9EFA73A4D2B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6978175-7786-412F-897D-E0A0B7563A7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F32F05A7-9D23-4BD7-926E-AE7A7AB13774}"/>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BB09C036-56C5-4329-9A28-6EBA8EBF29B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13C3E5-8D73-4FA8-8DD8-4697707FB44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D953AE2D-CBA1-4FC1-91BE-EAD239DA8D8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9CACD7C1-E6E9-44EA-B577-E4AFABCFB09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31C0EAB3-F2A1-46D0-89F9-418F0D74A2F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28673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 INSTRUCTIES">
            <a:extLst>
              <a:ext uri="{FF2B5EF4-FFF2-40B4-BE49-F238E27FC236}">
                <a16:creationId xmlns:a16="http://schemas.microsoft.com/office/drawing/2014/main" id="{B794F72D-387E-4E6B-81B2-DDC2BBB35FA4}"/>
              </a:ext>
            </a:extLst>
          </p:cNvPr>
          <p:cNvGrpSpPr/>
          <p:nvPr userDrawn="1"/>
        </p:nvGrpSpPr>
        <p:grpSpPr>
          <a:xfrm>
            <a:off x="12377595" y="1"/>
            <a:ext cx="3693386" cy="5080671"/>
            <a:chOff x="-3786437" y="1"/>
            <a:chExt cx="3693386" cy="5080671"/>
          </a:xfrm>
        </p:grpSpPr>
        <p:sp>
          <p:nvSpPr>
            <p:cNvPr id="9" name="Rechthoek 8">
              <a:extLst>
                <a:ext uri="{FF2B5EF4-FFF2-40B4-BE49-F238E27FC236}">
                  <a16:creationId xmlns:a16="http://schemas.microsoft.com/office/drawing/2014/main" id="{4FB54B1F-B34F-45BC-B55E-5FB1F5E77706}"/>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0" name="Rechthoek 9">
              <a:extLst>
                <a:ext uri="{FF2B5EF4-FFF2-40B4-BE49-F238E27FC236}">
                  <a16:creationId xmlns:a16="http://schemas.microsoft.com/office/drawing/2014/main" id="{735C9CFF-8D54-45D8-AC52-F88BD9855968}"/>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1" name="Ovaal 10">
              <a:extLst>
                <a:ext uri="{FF2B5EF4-FFF2-40B4-BE49-F238E27FC236}">
                  <a16:creationId xmlns:a16="http://schemas.microsoft.com/office/drawing/2014/main" id="{E81EF8F2-5203-4E31-B124-30FCA5F4B3E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A84939B6-AD37-4D66-B31B-3D57611CF27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Ovaal 12">
              <a:extLst>
                <a:ext uri="{FF2B5EF4-FFF2-40B4-BE49-F238E27FC236}">
                  <a16:creationId xmlns:a16="http://schemas.microsoft.com/office/drawing/2014/main" id="{782EC43C-7275-4D4F-962C-DF43591C1D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4CAAE22E-17C0-4914-BE22-B5717F819CB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CFC10BF3-6446-4EC0-84D8-0CAE9FB88494}"/>
                </a:ext>
              </a:extLst>
            </p:cNvPr>
            <p:cNvGrpSpPr/>
            <p:nvPr userDrawn="1"/>
          </p:nvGrpSpPr>
          <p:grpSpPr>
            <a:xfrm>
              <a:off x="-3311319" y="2164285"/>
              <a:ext cx="825500" cy="209550"/>
              <a:chOff x="13504624" y="2482850"/>
              <a:chExt cx="825500" cy="209550"/>
            </a:xfrm>
          </p:grpSpPr>
          <p:sp>
            <p:nvSpPr>
              <p:cNvPr id="48" name="Rechthoek 47">
                <a:extLst>
                  <a:ext uri="{FF2B5EF4-FFF2-40B4-BE49-F238E27FC236}">
                    <a16:creationId xmlns:a16="http://schemas.microsoft.com/office/drawing/2014/main" id="{3F6DDA9B-005D-49F6-8127-47953E6A6E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9" name="Rechte verbindingslijn 48">
                <a:extLst>
                  <a:ext uri="{FF2B5EF4-FFF2-40B4-BE49-F238E27FC236}">
                    <a16:creationId xmlns:a16="http://schemas.microsoft.com/office/drawing/2014/main" id="{076B3675-9609-44A6-BA89-6F8BF5C9C19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50" name="Gelijkbenige driehoek 49">
                <a:extLst>
                  <a:ext uri="{FF2B5EF4-FFF2-40B4-BE49-F238E27FC236}">
                    <a16:creationId xmlns:a16="http://schemas.microsoft.com/office/drawing/2014/main" id="{68F96BCA-3046-413D-BE51-7C4B2CC2E0C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4D93B628-F400-42A8-B1B2-27D59220F5C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EDA58D1-E4F7-44D4-A32B-813D06C70456}"/>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8" name="Groep 17">
              <a:extLst>
                <a:ext uri="{FF2B5EF4-FFF2-40B4-BE49-F238E27FC236}">
                  <a16:creationId xmlns:a16="http://schemas.microsoft.com/office/drawing/2014/main" id="{C9ABA3E0-D709-42DA-8D4A-F2643079485D}"/>
                </a:ext>
              </a:extLst>
            </p:cNvPr>
            <p:cNvGrpSpPr/>
            <p:nvPr userDrawn="1"/>
          </p:nvGrpSpPr>
          <p:grpSpPr>
            <a:xfrm>
              <a:off x="-3408294" y="3489160"/>
              <a:ext cx="622283" cy="612920"/>
              <a:chOff x="12617641" y="3403239"/>
              <a:chExt cx="752963" cy="741634"/>
            </a:xfrm>
          </p:grpSpPr>
          <p:grpSp>
            <p:nvGrpSpPr>
              <p:cNvPr id="32" name="Groep 31">
                <a:extLst>
                  <a:ext uri="{FF2B5EF4-FFF2-40B4-BE49-F238E27FC236}">
                    <a16:creationId xmlns:a16="http://schemas.microsoft.com/office/drawing/2014/main" id="{25DEECF2-ABEB-4D86-9864-FA8184177EB5}"/>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E353C19-73A1-484A-B90E-85E4B5E7A79B}"/>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4087B328-E12C-4B5C-BFB5-AF44AE7FB811}"/>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AC426FC-824E-4A36-BA66-8F70D882188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E63C809-18D8-48FC-BB1F-18E87500E48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071FB5CF-C272-4338-99EA-4F5E88A096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56D7BF8-31A4-4905-B981-972991C2908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D959F068-D525-4FFA-9481-870F8FEA207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6DC0D616-37C6-4A0D-B4C7-CCBCDCD1898B}"/>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4B94BD6-6A2C-4A46-84F6-0F9DE232D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514D6859-BD3C-4F67-8B48-266D2B9054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C16DD553-900B-4F72-9565-9B65F6AC22E3}"/>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7E86EA3-6B04-45B7-8A35-BDF167EA0E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AEAF63E-3B77-4729-ACDC-E8CE7BE6177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8160E21C-E41D-409F-BF06-92DF9CD9FB4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4" name="Gelijkbenige driehoek 33">
                <a:extLst>
                  <a:ext uri="{FF2B5EF4-FFF2-40B4-BE49-F238E27FC236}">
                    <a16:creationId xmlns:a16="http://schemas.microsoft.com/office/drawing/2014/main" id="{E0875363-B837-48AB-8633-5131A1D8B6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88462437-73D2-4E0F-90BD-EEA732542BDA}"/>
                </a:ext>
              </a:extLst>
            </p:cNvPr>
            <p:cNvGrpSpPr/>
            <p:nvPr userDrawn="1"/>
          </p:nvGrpSpPr>
          <p:grpSpPr>
            <a:xfrm>
              <a:off x="-376736" y="4123176"/>
              <a:ext cx="283685" cy="283685"/>
              <a:chOff x="-510741" y="5913713"/>
              <a:chExt cx="267555" cy="267555"/>
            </a:xfrm>
          </p:grpSpPr>
          <p:sp>
            <p:nvSpPr>
              <p:cNvPr id="30" name="Ovaal 29">
                <a:extLst>
                  <a:ext uri="{FF2B5EF4-FFF2-40B4-BE49-F238E27FC236}">
                    <a16:creationId xmlns:a16="http://schemas.microsoft.com/office/drawing/2014/main" id="{7E037F73-1497-4F49-9ECE-014902BC166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5F0221B7-8074-40D0-9C44-708FC00A647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0" name="Video icoon">
              <a:extLst>
                <a:ext uri="{FF2B5EF4-FFF2-40B4-BE49-F238E27FC236}">
                  <a16:creationId xmlns:a16="http://schemas.microsoft.com/office/drawing/2014/main" id="{EAF83584-E0E3-4E88-AB2F-DECE047573DF}"/>
                </a:ext>
              </a:extLst>
            </p:cNvPr>
            <p:cNvGrpSpPr/>
            <p:nvPr userDrawn="1"/>
          </p:nvGrpSpPr>
          <p:grpSpPr>
            <a:xfrm>
              <a:off x="-3310781" y="1231352"/>
              <a:ext cx="311450" cy="313414"/>
              <a:chOff x="8066315" y="1676399"/>
              <a:chExt cx="1371600" cy="1380253"/>
            </a:xfrm>
          </p:grpSpPr>
          <p:sp>
            <p:nvSpPr>
              <p:cNvPr id="27" name="Rechthoek 26">
                <a:extLst>
                  <a:ext uri="{FF2B5EF4-FFF2-40B4-BE49-F238E27FC236}">
                    <a16:creationId xmlns:a16="http://schemas.microsoft.com/office/drawing/2014/main" id="{61A30B18-73B2-4774-A270-D316AA7C0D28}"/>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8" name="Vrije vorm 112">
                <a:extLst>
                  <a:ext uri="{FF2B5EF4-FFF2-40B4-BE49-F238E27FC236}">
                    <a16:creationId xmlns:a16="http://schemas.microsoft.com/office/drawing/2014/main" id="{16A1C050-87E2-4D24-BB7C-5FD3762D60F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9" name="Vrije vorm 113">
                <a:extLst>
                  <a:ext uri="{FF2B5EF4-FFF2-40B4-BE49-F238E27FC236}">
                    <a16:creationId xmlns:a16="http://schemas.microsoft.com/office/drawing/2014/main" id="{1B9A7E47-D599-4AEF-A2EB-94C2F60F6693}"/>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9D76B1FE-2C66-496B-BFC7-96ADA5CF7732}"/>
                </a:ext>
              </a:extLst>
            </p:cNvPr>
            <p:cNvGrpSpPr/>
            <p:nvPr userDrawn="1"/>
          </p:nvGrpSpPr>
          <p:grpSpPr>
            <a:xfrm>
              <a:off x="-938434" y="4390049"/>
              <a:ext cx="627798" cy="576693"/>
              <a:chOff x="-938434" y="4570310"/>
              <a:chExt cx="627798" cy="576693"/>
            </a:xfrm>
          </p:grpSpPr>
          <p:grpSp>
            <p:nvGrpSpPr>
              <p:cNvPr id="22" name="Inspireren">
                <a:extLst>
                  <a:ext uri="{FF2B5EF4-FFF2-40B4-BE49-F238E27FC236}">
                    <a16:creationId xmlns:a16="http://schemas.microsoft.com/office/drawing/2014/main" id="{292931FF-AF8D-48CC-A448-8289091A5E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4" name="Freeform 12">
                  <a:extLst>
                    <a:ext uri="{FF2B5EF4-FFF2-40B4-BE49-F238E27FC236}">
                      <a16:creationId xmlns:a16="http://schemas.microsoft.com/office/drawing/2014/main" id="{538419F7-6407-43A2-8256-16F5106FA5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 name="Freeform 13">
                  <a:extLst>
                    <a:ext uri="{FF2B5EF4-FFF2-40B4-BE49-F238E27FC236}">
                      <a16:creationId xmlns:a16="http://schemas.microsoft.com/office/drawing/2014/main" id="{CF1392AE-C2E8-4E1A-878F-96930C131FF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6" name="Freeform 14">
                  <a:extLst>
                    <a:ext uri="{FF2B5EF4-FFF2-40B4-BE49-F238E27FC236}">
                      <a16:creationId xmlns:a16="http://schemas.microsoft.com/office/drawing/2014/main" id="{41399C60-9AE9-4E95-A92D-7997C43CE90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3" name="Tekstvak 22">
                <a:extLst>
                  <a:ext uri="{FF2B5EF4-FFF2-40B4-BE49-F238E27FC236}">
                    <a16:creationId xmlns:a16="http://schemas.microsoft.com/office/drawing/2014/main" id="{6729557B-EC3F-48B6-91A0-92595AFC8ED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4594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12377595" y="-1"/>
            <a:ext cx="3693386" cy="6688475"/>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4"/>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7436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102" name="- INSTRUCTIES">
            <a:extLst>
              <a:ext uri="{FF2B5EF4-FFF2-40B4-BE49-F238E27FC236}">
                <a16:creationId xmlns:a16="http://schemas.microsoft.com/office/drawing/2014/main" id="{E4F74001-61CE-4E49-916D-6257CB6808DA}"/>
              </a:ext>
            </a:extLst>
          </p:cNvPr>
          <p:cNvGrpSpPr/>
          <p:nvPr userDrawn="1"/>
        </p:nvGrpSpPr>
        <p:grpSpPr>
          <a:xfrm>
            <a:off x="12377595" y="-1"/>
            <a:ext cx="3693386" cy="6688475"/>
            <a:chOff x="-3786165" y="-1"/>
            <a:chExt cx="3693386" cy="6688475"/>
          </a:xfrm>
        </p:grpSpPr>
        <p:sp>
          <p:nvSpPr>
            <p:cNvPr id="104" name="Rechthoek 103">
              <a:extLst>
                <a:ext uri="{FF2B5EF4-FFF2-40B4-BE49-F238E27FC236}">
                  <a16:creationId xmlns:a16="http://schemas.microsoft.com/office/drawing/2014/main" id="{6913A559-2B23-43FB-972D-3E9D1FB49CD1}"/>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09" name="Ovaal 108">
              <a:extLst>
                <a:ext uri="{FF2B5EF4-FFF2-40B4-BE49-F238E27FC236}">
                  <a16:creationId xmlns:a16="http://schemas.microsoft.com/office/drawing/2014/main" id="{44102A90-3B43-4850-80A8-9B44E56715C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6C3CC61-375A-462F-8C02-35595CD71D90}"/>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8" name="Ovaal 117">
              <a:extLst>
                <a:ext uri="{FF2B5EF4-FFF2-40B4-BE49-F238E27FC236}">
                  <a16:creationId xmlns:a16="http://schemas.microsoft.com/office/drawing/2014/main" id="{52EBB45E-11B0-4EB0-AE2F-0FA05228EEE5}"/>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8B73C743-C692-4DCA-AD7C-B1189736183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0" name="Ovaal 119">
              <a:extLst>
                <a:ext uri="{FF2B5EF4-FFF2-40B4-BE49-F238E27FC236}">
                  <a16:creationId xmlns:a16="http://schemas.microsoft.com/office/drawing/2014/main" id="{37DF7F20-DD0A-4236-ADF1-A3D6D60E6E4E}"/>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1" name="Rechthoek 120">
              <a:extLst>
                <a:ext uri="{FF2B5EF4-FFF2-40B4-BE49-F238E27FC236}">
                  <a16:creationId xmlns:a16="http://schemas.microsoft.com/office/drawing/2014/main" id="{B4E6ECF5-EA9A-4632-A1EE-BAFE9A5AF85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22" name="Rechthoek 121">
              <a:extLst>
                <a:ext uri="{FF2B5EF4-FFF2-40B4-BE49-F238E27FC236}">
                  <a16:creationId xmlns:a16="http://schemas.microsoft.com/office/drawing/2014/main" id="{DDE14A81-895A-4736-A91F-074CE59810C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77EBDF0D-C706-4732-BA1B-3286F0E79A31}"/>
                </a:ext>
              </a:extLst>
            </p:cNvPr>
            <p:cNvGrpSpPr/>
            <p:nvPr userDrawn="1"/>
          </p:nvGrpSpPr>
          <p:grpSpPr>
            <a:xfrm>
              <a:off x="-2485819" y="3479783"/>
              <a:ext cx="1222990" cy="563933"/>
              <a:chOff x="-2485819" y="3399207"/>
              <a:chExt cx="1222990" cy="563933"/>
            </a:xfrm>
          </p:grpSpPr>
          <p:sp>
            <p:nvSpPr>
              <p:cNvPr id="162" name="Rechthoek 161">
                <a:extLst>
                  <a:ext uri="{FF2B5EF4-FFF2-40B4-BE49-F238E27FC236}">
                    <a16:creationId xmlns:a16="http://schemas.microsoft.com/office/drawing/2014/main" id="{49C8CE7B-7DD2-4D41-BBE9-C12C220D781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70230DCD-FCB5-4F45-8F1C-1077D3B2DAA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2C3B0042-C352-488F-BD11-2B41CC585693}"/>
                  </a:ext>
                </a:extLst>
              </p:cNvPr>
              <p:cNvGrpSpPr/>
              <p:nvPr userDrawn="1"/>
            </p:nvGrpSpPr>
            <p:grpSpPr>
              <a:xfrm>
                <a:off x="-2403869" y="3460544"/>
                <a:ext cx="155951" cy="131922"/>
                <a:chOff x="12968836" y="3354170"/>
                <a:chExt cx="404806" cy="342433"/>
              </a:xfrm>
            </p:grpSpPr>
            <p:sp>
              <p:nvSpPr>
                <p:cNvPr id="177" name="Rechthoek: afgeronde hoeken 176">
                  <a:extLst>
                    <a:ext uri="{FF2B5EF4-FFF2-40B4-BE49-F238E27FC236}">
                      <a16:creationId xmlns:a16="http://schemas.microsoft.com/office/drawing/2014/main" id="{E60D4A3A-4B8D-4567-8315-37547FE1041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8" name="Rechthoek 177">
                  <a:extLst>
                    <a:ext uri="{FF2B5EF4-FFF2-40B4-BE49-F238E27FC236}">
                      <a16:creationId xmlns:a16="http://schemas.microsoft.com/office/drawing/2014/main" id="{B37C54DE-1B0C-457D-AD31-648633F555D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8D3BC45C-7FCC-437A-A6CF-CF552E40AE2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5E0F6BBC-2AB4-4FC2-BDB6-35F8A9042EE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1" name="Rechthoek 180">
                  <a:extLst>
                    <a:ext uri="{FF2B5EF4-FFF2-40B4-BE49-F238E27FC236}">
                      <a16:creationId xmlns:a16="http://schemas.microsoft.com/office/drawing/2014/main" id="{4E548137-9B05-4CB0-B136-A734289CC2A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9996F277-EBB8-4B14-838F-A823D722E11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5" name="Groep 164">
                <a:extLst>
                  <a:ext uri="{FF2B5EF4-FFF2-40B4-BE49-F238E27FC236}">
                    <a16:creationId xmlns:a16="http://schemas.microsoft.com/office/drawing/2014/main" id="{F4F649FF-2DE4-437C-8114-5562A1AD9B15}"/>
                  </a:ext>
                </a:extLst>
              </p:cNvPr>
              <p:cNvGrpSpPr/>
              <p:nvPr userDrawn="1"/>
            </p:nvGrpSpPr>
            <p:grpSpPr>
              <a:xfrm>
                <a:off x="-2423424" y="3690208"/>
                <a:ext cx="166739" cy="218963"/>
                <a:chOff x="12940828" y="3950597"/>
                <a:chExt cx="432813" cy="568367"/>
              </a:xfrm>
            </p:grpSpPr>
            <p:grpSp>
              <p:nvGrpSpPr>
                <p:cNvPr id="169" name="Groep 168">
                  <a:extLst>
                    <a:ext uri="{FF2B5EF4-FFF2-40B4-BE49-F238E27FC236}">
                      <a16:creationId xmlns:a16="http://schemas.microsoft.com/office/drawing/2014/main" id="{C0D29CAB-85C6-4E77-AFDF-F6A94A41BF8D}"/>
                    </a:ext>
                  </a:extLst>
                </p:cNvPr>
                <p:cNvGrpSpPr/>
                <p:nvPr userDrawn="1"/>
              </p:nvGrpSpPr>
              <p:grpSpPr>
                <a:xfrm>
                  <a:off x="13000382" y="4006891"/>
                  <a:ext cx="373259" cy="315747"/>
                  <a:chOff x="12968836" y="3354170"/>
                  <a:chExt cx="404806" cy="342433"/>
                </a:xfrm>
              </p:grpSpPr>
              <p:sp>
                <p:nvSpPr>
                  <p:cNvPr id="171" name="Rechthoek: afgeronde hoeken 170">
                    <a:extLst>
                      <a:ext uri="{FF2B5EF4-FFF2-40B4-BE49-F238E27FC236}">
                        <a16:creationId xmlns:a16="http://schemas.microsoft.com/office/drawing/2014/main" id="{482558CC-A2C0-4749-8EBD-915C5A686C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C023616D-FF6A-4DC1-A5B0-D036DD5121D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510D8EB7-1E33-4459-8FCA-119EEF7748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CBE344E5-0367-4EE2-99BD-89DF99A700A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876AAD2D-2F78-4B70-B051-4F58C08C2CF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50565061-A4E3-4271-A087-961929386A1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70" name="Boog 169">
                  <a:extLst>
                    <a:ext uri="{FF2B5EF4-FFF2-40B4-BE49-F238E27FC236}">
                      <a16:creationId xmlns:a16="http://schemas.microsoft.com/office/drawing/2014/main" id="{5F0CBFBA-5570-4B23-BF50-88D689F38FD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66" name="Tekstvak 165">
                <a:extLst>
                  <a:ext uri="{FF2B5EF4-FFF2-40B4-BE49-F238E27FC236}">
                    <a16:creationId xmlns:a16="http://schemas.microsoft.com/office/drawing/2014/main" id="{C207DF55-3BC4-46E5-BF50-05D200E48B6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67" name="Tekstvak 166">
                <a:extLst>
                  <a:ext uri="{FF2B5EF4-FFF2-40B4-BE49-F238E27FC236}">
                    <a16:creationId xmlns:a16="http://schemas.microsoft.com/office/drawing/2014/main" id="{7E8A866B-43BD-4AA0-AD5F-5D89A833C2C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8" name="Vrije vorm: vorm 167">
                <a:extLst>
                  <a:ext uri="{FF2B5EF4-FFF2-40B4-BE49-F238E27FC236}">
                    <a16:creationId xmlns:a16="http://schemas.microsoft.com/office/drawing/2014/main" id="{0336DF41-DF50-406B-8BC8-E20E433F12D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6EEC0DCD-D7E8-44A9-89A1-F48AE734E1A3}"/>
                </a:ext>
              </a:extLst>
            </p:cNvPr>
            <p:cNvGrpSpPr/>
            <p:nvPr userDrawn="1"/>
          </p:nvGrpSpPr>
          <p:grpSpPr>
            <a:xfrm>
              <a:off x="-3786165" y="5728778"/>
              <a:ext cx="3693386" cy="959696"/>
              <a:chOff x="-3786437" y="6163468"/>
              <a:chExt cx="3693386" cy="959696"/>
            </a:xfrm>
          </p:grpSpPr>
          <p:sp>
            <p:nvSpPr>
              <p:cNvPr id="152" name="Rechthoek 151">
                <a:extLst>
                  <a:ext uri="{FF2B5EF4-FFF2-40B4-BE49-F238E27FC236}">
                    <a16:creationId xmlns:a16="http://schemas.microsoft.com/office/drawing/2014/main" id="{0F502425-713A-424D-BE67-DDF0DAF937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53" name="ICOON_info">
                <a:extLst>
                  <a:ext uri="{FF2B5EF4-FFF2-40B4-BE49-F238E27FC236}">
                    <a16:creationId xmlns:a16="http://schemas.microsoft.com/office/drawing/2014/main" id="{E45018E9-274A-49CD-A6D8-7B833C267EBD}"/>
                  </a:ext>
                </a:extLst>
              </p:cNvPr>
              <p:cNvGrpSpPr/>
              <p:nvPr userDrawn="1"/>
            </p:nvGrpSpPr>
            <p:grpSpPr>
              <a:xfrm>
                <a:off x="-376736" y="6163468"/>
                <a:ext cx="283685" cy="283685"/>
                <a:chOff x="-510741" y="5913713"/>
                <a:chExt cx="267555" cy="267555"/>
              </a:xfrm>
            </p:grpSpPr>
            <p:sp>
              <p:nvSpPr>
                <p:cNvPr id="160" name="Ovaal 159">
                  <a:extLst>
                    <a:ext uri="{FF2B5EF4-FFF2-40B4-BE49-F238E27FC236}">
                      <a16:creationId xmlns:a16="http://schemas.microsoft.com/office/drawing/2014/main" id="{5BAC886E-7AA0-4BC2-A792-BE7F87D2F4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1" name="Graphic 163" descr="Informatie">
                  <a:extLst>
                    <a:ext uri="{FF2B5EF4-FFF2-40B4-BE49-F238E27FC236}">
                      <a16:creationId xmlns:a16="http://schemas.microsoft.com/office/drawing/2014/main" id="{8596946F-AC02-4C16-BA8D-52CDB828964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4" name="Groep 153">
                <a:extLst>
                  <a:ext uri="{FF2B5EF4-FFF2-40B4-BE49-F238E27FC236}">
                    <a16:creationId xmlns:a16="http://schemas.microsoft.com/office/drawing/2014/main" id="{32BE08F7-CB47-4BD5-838E-C778EFB8697A}"/>
                  </a:ext>
                </a:extLst>
              </p:cNvPr>
              <p:cNvGrpSpPr/>
              <p:nvPr userDrawn="1"/>
            </p:nvGrpSpPr>
            <p:grpSpPr>
              <a:xfrm>
                <a:off x="-938434" y="6420818"/>
                <a:ext cx="627798" cy="576693"/>
                <a:chOff x="-938434" y="4570310"/>
                <a:chExt cx="627798" cy="576693"/>
              </a:xfrm>
            </p:grpSpPr>
            <p:grpSp>
              <p:nvGrpSpPr>
                <p:cNvPr id="155" name="Inspireren">
                  <a:extLst>
                    <a:ext uri="{FF2B5EF4-FFF2-40B4-BE49-F238E27FC236}">
                      <a16:creationId xmlns:a16="http://schemas.microsoft.com/office/drawing/2014/main" id="{15956FFA-A9D3-40D3-8E4C-528F61D371C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57" name="Freeform 12">
                    <a:extLst>
                      <a:ext uri="{FF2B5EF4-FFF2-40B4-BE49-F238E27FC236}">
                        <a16:creationId xmlns:a16="http://schemas.microsoft.com/office/drawing/2014/main" id="{249CE004-A1EF-42EF-A215-FB3C8DD197B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58" name="Freeform 13">
                    <a:extLst>
                      <a:ext uri="{FF2B5EF4-FFF2-40B4-BE49-F238E27FC236}">
                        <a16:creationId xmlns:a16="http://schemas.microsoft.com/office/drawing/2014/main" id="{5729073D-2861-4D94-804E-C9C4200E877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59" name="Freeform 14">
                    <a:extLst>
                      <a:ext uri="{FF2B5EF4-FFF2-40B4-BE49-F238E27FC236}">
                        <a16:creationId xmlns:a16="http://schemas.microsoft.com/office/drawing/2014/main" id="{9694F047-D89C-4CEC-9165-6948ECDD6A1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56" name="Tekstvak 155">
                  <a:extLst>
                    <a:ext uri="{FF2B5EF4-FFF2-40B4-BE49-F238E27FC236}">
                      <a16:creationId xmlns:a16="http://schemas.microsoft.com/office/drawing/2014/main" id="{2D8B3137-F3E9-44B9-8E77-28F0E9017338}"/>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25" name="Groep 124">
              <a:extLst>
                <a:ext uri="{FF2B5EF4-FFF2-40B4-BE49-F238E27FC236}">
                  <a16:creationId xmlns:a16="http://schemas.microsoft.com/office/drawing/2014/main" id="{C55D4F51-1809-4AC9-B985-F6BC6B471217}"/>
                </a:ext>
              </a:extLst>
            </p:cNvPr>
            <p:cNvGrpSpPr/>
            <p:nvPr userDrawn="1"/>
          </p:nvGrpSpPr>
          <p:grpSpPr>
            <a:xfrm>
              <a:off x="-3367447" y="1226982"/>
              <a:ext cx="791775" cy="406485"/>
              <a:chOff x="-3565087" y="1409294"/>
              <a:chExt cx="627469" cy="322133"/>
            </a:xfrm>
          </p:grpSpPr>
          <p:grpSp>
            <p:nvGrpSpPr>
              <p:cNvPr id="146" name="Groep 145">
                <a:extLst>
                  <a:ext uri="{FF2B5EF4-FFF2-40B4-BE49-F238E27FC236}">
                    <a16:creationId xmlns:a16="http://schemas.microsoft.com/office/drawing/2014/main" id="{D548B0B1-2510-4ADD-B9FD-9BEAB895E1A7}"/>
                  </a:ext>
                </a:extLst>
              </p:cNvPr>
              <p:cNvGrpSpPr/>
              <p:nvPr userDrawn="1"/>
            </p:nvGrpSpPr>
            <p:grpSpPr>
              <a:xfrm>
                <a:off x="-3364916" y="1409294"/>
                <a:ext cx="225195" cy="195499"/>
                <a:chOff x="10307162" y="1361199"/>
                <a:chExt cx="2200275" cy="1914525"/>
              </a:xfrm>
            </p:grpSpPr>
            <p:sp>
              <p:nvSpPr>
                <p:cNvPr id="148" name="Vrije vorm: vorm 147">
                  <a:extLst>
                    <a:ext uri="{FF2B5EF4-FFF2-40B4-BE49-F238E27FC236}">
                      <a16:creationId xmlns:a16="http://schemas.microsoft.com/office/drawing/2014/main" id="{9ED33032-4F5E-416F-A2BA-45D3D252C8A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49" name="Groep 148">
                  <a:extLst>
                    <a:ext uri="{FF2B5EF4-FFF2-40B4-BE49-F238E27FC236}">
                      <a16:creationId xmlns:a16="http://schemas.microsoft.com/office/drawing/2014/main" id="{9BE6C98B-0536-49D7-B3E5-074A4EEB5655}"/>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50" name="Vrije vorm: vorm 149">
                    <a:extLst>
                      <a:ext uri="{FF2B5EF4-FFF2-40B4-BE49-F238E27FC236}">
                        <a16:creationId xmlns:a16="http://schemas.microsoft.com/office/drawing/2014/main" id="{59E49906-B1EC-47FE-8B63-7B5361499C6B}"/>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51" name="Vrije vorm: vorm 150">
                    <a:extLst>
                      <a:ext uri="{FF2B5EF4-FFF2-40B4-BE49-F238E27FC236}">
                        <a16:creationId xmlns:a16="http://schemas.microsoft.com/office/drawing/2014/main" id="{05431BE2-E55C-483E-A1B8-2B737C4B759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47" name="Tekstvak 146">
                <a:extLst>
                  <a:ext uri="{FF2B5EF4-FFF2-40B4-BE49-F238E27FC236}">
                    <a16:creationId xmlns:a16="http://schemas.microsoft.com/office/drawing/2014/main" id="{084183E7-D6F2-4856-9A5A-10D54D99B5F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26" name="Groep 125">
              <a:extLst>
                <a:ext uri="{FF2B5EF4-FFF2-40B4-BE49-F238E27FC236}">
                  <a16:creationId xmlns:a16="http://schemas.microsoft.com/office/drawing/2014/main" id="{24BD2157-098E-4024-97CA-FB6AC81C9194}"/>
                </a:ext>
              </a:extLst>
            </p:cNvPr>
            <p:cNvGrpSpPr/>
            <p:nvPr userDrawn="1"/>
          </p:nvGrpSpPr>
          <p:grpSpPr>
            <a:xfrm>
              <a:off x="-3354295" y="5166361"/>
              <a:ext cx="514284" cy="506545"/>
              <a:chOff x="12617641" y="3403239"/>
              <a:chExt cx="752963" cy="741634"/>
            </a:xfrm>
          </p:grpSpPr>
          <p:grpSp>
            <p:nvGrpSpPr>
              <p:cNvPr id="130" name="Groep 129">
                <a:extLst>
                  <a:ext uri="{FF2B5EF4-FFF2-40B4-BE49-F238E27FC236}">
                    <a16:creationId xmlns:a16="http://schemas.microsoft.com/office/drawing/2014/main" id="{1C7682AF-2BE8-40E1-A746-E3E014335212}"/>
                  </a:ext>
                </a:extLst>
              </p:cNvPr>
              <p:cNvGrpSpPr/>
              <p:nvPr userDrawn="1"/>
            </p:nvGrpSpPr>
            <p:grpSpPr>
              <a:xfrm>
                <a:off x="12771530" y="3403239"/>
                <a:ext cx="467176" cy="448491"/>
                <a:chOff x="12782157" y="3403239"/>
                <a:chExt cx="467176" cy="448491"/>
              </a:xfrm>
            </p:grpSpPr>
            <p:grpSp>
              <p:nvGrpSpPr>
                <p:cNvPr id="133" name="Groep 132">
                  <a:extLst>
                    <a:ext uri="{FF2B5EF4-FFF2-40B4-BE49-F238E27FC236}">
                      <a16:creationId xmlns:a16="http://schemas.microsoft.com/office/drawing/2014/main" id="{E756173C-A8F8-4645-A95B-65507641973B}"/>
                    </a:ext>
                  </a:extLst>
                </p:cNvPr>
                <p:cNvGrpSpPr/>
                <p:nvPr userDrawn="1"/>
              </p:nvGrpSpPr>
              <p:grpSpPr>
                <a:xfrm>
                  <a:off x="12782157" y="3403239"/>
                  <a:ext cx="412976" cy="396132"/>
                  <a:chOff x="13554906" y="3320109"/>
                  <a:chExt cx="443917" cy="425811"/>
                </a:xfrm>
              </p:grpSpPr>
              <p:grpSp>
                <p:nvGrpSpPr>
                  <p:cNvPr id="140" name="Groep 139">
                    <a:extLst>
                      <a:ext uri="{FF2B5EF4-FFF2-40B4-BE49-F238E27FC236}">
                        <a16:creationId xmlns:a16="http://schemas.microsoft.com/office/drawing/2014/main" id="{5467DD6A-DC49-4000-9CA3-5040F81D912A}"/>
                      </a:ext>
                    </a:extLst>
                  </p:cNvPr>
                  <p:cNvGrpSpPr/>
                  <p:nvPr userDrawn="1"/>
                </p:nvGrpSpPr>
                <p:grpSpPr>
                  <a:xfrm>
                    <a:off x="13554906" y="3320109"/>
                    <a:ext cx="443917" cy="425811"/>
                    <a:chOff x="12909684" y="1276143"/>
                    <a:chExt cx="443917" cy="425811"/>
                  </a:xfrm>
                </p:grpSpPr>
                <p:sp>
                  <p:nvSpPr>
                    <p:cNvPr id="143" name="Rechthoek 142">
                      <a:extLst>
                        <a:ext uri="{FF2B5EF4-FFF2-40B4-BE49-F238E27FC236}">
                          <a16:creationId xmlns:a16="http://schemas.microsoft.com/office/drawing/2014/main" id="{5C6AD110-943C-4065-88EC-A505BD6D233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2CCCEDD-7D4E-4F5C-B586-F57517C377E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5" name="Ovaal 144">
                      <a:extLst>
                        <a:ext uri="{FF2B5EF4-FFF2-40B4-BE49-F238E27FC236}">
                          <a16:creationId xmlns:a16="http://schemas.microsoft.com/office/drawing/2014/main" id="{C2B3FBBD-6B17-479F-B7DC-93944AFF38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41" name="Afbeelding 140">
                    <a:extLst>
                      <a:ext uri="{FF2B5EF4-FFF2-40B4-BE49-F238E27FC236}">
                        <a16:creationId xmlns:a16="http://schemas.microsoft.com/office/drawing/2014/main" id="{668CA53D-9B02-4C46-B38D-6CF0C46FC97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42" name="Afbeelding 141">
                    <a:extLst>
                      <a:ext uri="{FF2B5EF4-FFF2-40B4-BE49-F238E27FC236}">
                        <a16:creationId xmlns:a16="http://schemas.microsoft.com/office/drawing/2014/main" id="{FAEA06E4-4D72-4631-AEA0-06C3AB2AEA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34" name="Groep 133">
                  <a:extLst>
                    <a:ext uri="{FF2B5EF4-FFF2-40B4-BE49-F238E27FC236}">
                      <a16:creationId xmlns:a16="http://schemas.microsoft.com/office/drawing/2014/main" id="{0F4BFD01-D69C-4B2C-AC80-C3A9BC9D7B1D}"/>
                    </a:ext>
                  </a:extLst>
                </p:cNvPr>
                <p:cNvGrpSpPr/>
                <p:nvPr userDrawn="1"/>
              </p:nvGrpSpPr>
              <p:grpSpPr>
                <a:xfrm>
                  <a:off x="13103513" y="3705268"/>
                  <a:ext cx="145820" cy="146462"/>
                  <a:chOff x="13096169" y="3602278"/>
                  <a:chExt cx="145820" cy="146462"/>
                </a:xfrm>
              </p:grpSpPr>
              <p:sp>
                <p:nvSpPr>
                  <p:cNvPr id="138" name="Rechthoek 137">
                    <a:extLst>
                      <a:ext uri="{FF2B5EF4-FFF2-40B4-BE49-F238E27FC236}">
                        <a16:creationId xmlns:a16="http://schemas.microsoft.com/office/drawing/2014/main" id="{6D677224-074F-4E3E-B9D4-E7D330A1BF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7252F381-5FF6-44B6-A536-08E2E46983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5" name="Groep 134">
                  <a:extLst>
                    <a:ext uri="{FF2B5EF4-FFF2-40B4-BE49-F238E27FC236}">
                      <a16:creationId xmlns:a16="http://schemas.microsoft.com/office/drawing/2014/main" id="{0499F054-6303-461C-A16E-8655B35E6590}"/>
                    </a:ext>
                  </a:extLst>
                </p:cNvPr>
                <p:cNvGrpSpPr/>
                <p:nvPr userDrawn="1"/>
              </p:nvGrpSpPr>
              <p:grpSpPr>
                <a:xfrm rot="10800000">
                  <a:off x="13061402" y="3665637"/>
                  <a:ext cx="145820" cy="146462"/>
                  <a:chOff x="13096169" y="3602278"/>
                  <a:chExt cx="145820" cy="146462"/>
                </a:xfrm>
              </p:grpSpPr>
              <p:sp>
                <p:nvSpPr>
                  <p:cNvPr id="136" name="Rechthoek 135">
                    <a:extLst>
                      <a:ext uri="{FF2B5EF4-FFF2-40B4-BE49-F238E27FC236}">
                        <a16:creationId xmlns:a16="http://schemas.microsoft.com/office/drawing/2014/main" id="{200070AD-982C-469E-9127-59450BB7DFF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EA56BCE4-04B3-4FFE-B258-6BE172B7AA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31" name="Rechthoek 130">
                <a:extLst>
                  <a:ext uri="{FF2B5EF4-FFF2-40B4-BE49-F238E27FC236}">
                    <a16:creationId xmlns:a16="http://schemas.microsoft.com/office/drawing/2014/main" id="{65796833-FA18-4452-BD58-4C17E81189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32" name="Gelijkbenige driehoek 131">
                <a:extLst>
                  <a:ext uri="{FF2B5EF4-FFF2-40B4-BE49-F238E27FC236}">
                    <a16:creationId xmlns:a16="http://schemas.microsoft.com/office/drawing/2014/main" id="{2F55823A-BBD5-420C-9486-0B35C73C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27" name="Ovaal 126">
              <a:extLst>
                <a:ext uri="{FF2B5EF4-FFF2-40B4-BE49-F238E27FC236}">
                  <a16:creationId xmlns:a16="http://schemas.microsoft.com/office/drawing/2014/main" id="{1F2917C8-9878-4EA3-85D7-152EBD39B5F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3FD7C259-63FF-408B-AFCE-285798F00A8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9" name="Rechthoek 128">
              <a:extLst>
                <a:ext uri="{FF2B5EF4-FFF2-40B4-BE49-F238E27FC236}">
                  <a16:creationId xmlns:a16="http://schemas.microsoft.com/office/drawing/2014/main" id="{E709F049-9CAB-4FA9-8B36-7BCA9FC57D8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4"/>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137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grpSp>
        <p:nvGrpSpPr>
          <p:cNvPr id="156" name="- INSTRUCTIES">
            <a:extLst>
              <a:ext uri="{FF2B5EF4-FFF2-40B4-BE49-F238E27FC236}">
                <a16:creationId xmlns:a16="http://schemas.microsoft.com/office/drawing/2014/main" id="{F19E4F5D-4876-4839-A291-9B62D90B2825}"/>
              </a:ext>
            </a:extLst>
          </p:cNvPr>
          <p:cNvGrpSpPr/>
          <p:nvPr userDrawn="1"/>
        </p:nvGrpSpPr>
        <p:grpSpPr>
          <a:xfrm>
            <a:off x="12377595" y="-1"/>
            <a:ext cx="3693386" cy="6688475"/>
            <a:chOff x="-3786165" y="-1"/>
            <a:chExt cx="3693386" cy="6688475"/>
          </a:xfrm>
        </p:grpSpPr>
        <p:sp>
          <p:nvSpPr>
            <p:cNvPr id="157" name="Rechthoek 156">
              <a:extLst>
                <a:ext uri="{FF2B5EF4-FFF2-40B4-BE49-F238E27FC236}">
                  <a16:creationId xmlns:a16="http://schemas.microsoft.com/office/drawing/2014/main" id="{22AC77FA-6B42-4F74-B772-927FAFA6C88D}"/>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58" name="Ovaal 157">
              <a:extLst>
                <a:ext uri="{FF2B5EF4-FFF2-40B4-BE49-F238E27FC236}">
                  <a16:creationId xmlns:a16="http://schemas.microsoft.com/office/drawing/2014/main" id="{D12DE0DD-F880-4F08-BF02-F4073DFD7AE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8CE03A8D-E953-452A-A019-2829BBF3D69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BC17E749-8D66-4572-97F2-405CBAB4CFF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3F19AAB4-1108-49C6-B3BF-A94CDACFF85E}"/>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F8AC64D9-C200-4E40-A01F-22812B57EDC2}"/>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5E9D77A3-26E8-4889-9BCF-4D42F24097CD}"/>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64" name="Rechthoek 163">
              <a:extLst>
                <a:ext uri="{FF2B5EF4-FFF2-40B4-BE49-F238E27FC236}">
                  <a16:creationId xmlns:a16="http://schemas.microsoft.com/office/drawing/2014/main" id="{0D62D8E7-99DA-4623-B94D-0DBE430F62C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7E4882D5-6F44-4E5B-86C2-B202F6FA6071}"/>
                </a:ext>
              </a:extLst>
            </p:cNvPr>
            <p:cNvGrpSpPr/>
            <p:nvPr userDrawn="1"/>
          </p:nvGrpSpPr>
          <p:grpSpPr>
            <a:xfrm>
              <a:off x="-2485819" y="3479783"/>
              <a:ext cx="1222990" cy="563933"/>
              <a:chOff x="-2485819" y="3399207"/>
              <a:chExt cx="1222990" cy="563933"/>
            </a:xfrm>
          </p:grpSpPr>
          <p:sp>
            <p:nvSpPr>
              <p:cNvPr id="258" name="Rechthoek 257">
                <a:extLst>
                  <a:ext uri="{FF2B5EF4-FFF2-40B4-BE49-F238E27FC236}">
                    <a16:creationId xmlns:a16="http://schemas.microsoft.com/office/drawing/2014/main" id="{9329F784-8507-4139-8CA6-A3D31D389AC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59" name="Rechthoek 258">
                <a:extLst>
                  <a:ext uri="{FF2B5EF4-FFF2-40B4-BE49-F238E27FC236}">
                    <a16:creationId xmlns:a16="http://schemas.microsoft.com/office/drawing/2014/main" id="{A2E50840-5B67-486E-8B7D-7EAD0817BC2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60" name="Groep 259">
                <a:extLst>
                  <a:ext uri="{FF2B5EF4-FFF2-40B4-BE49-F238E27FC236}">
                    <a16:creationId xmlns:a16="http://schemas.microsoft.com/office/drawing/2014/main" id="{AC3264C2-A758-4750-AED0-5F460DBD4ED2}"/>
                  </a:ext>
                </a:extLst>
              </p:cNvPr>
              <p:cNvGrpSpPr/>
              <p:nvPr userDrawn="1"/>
            </p:nvGrpSpPr>
            <p:grpSpPr>
              <a:xfrm>
                <a:off x="-2403869" y="3460544"/>
                <a:ext cx="155951" cy="131922"/>
                <a:chOff x="12968836" y="3354170"/>
                <a:chExt cx="404806" cy="342433"/>
              </a:xfrm>
            </p:grpSpPr>
            <p:sp>
              <p:nvSpPr>
                <p:cNvPr id="277" name="Rechthoek: afgeronde hoeken 276">
                  <a:extLst>
                    <a:ext uri="{FF2B5EF4-FFF2-40B4-BE49-F238E27FC236}">
                      <a16:creationId xmlns:a16="http://schemas.microsoft.com/office/drawing/2014/main" id="{2843FBB8-68FF-4FA8-B2CA-01B3E2EBAD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78" name="Rechthoek 277">
                  <a:extLst>
                    <a:ext uri="{FF2B5EF4-FFF2-40B4-BE49-F238E27FC236}">
                      <a16:creationId xmlns:a16="http://schemas.microsoft.com/office/drawing/2014/main" id="{95B4C0EA-86A5-4FCD-BFF8-319F5959C41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9" name="Rechthoek 278">
                  <a:extLst>
                    <a:ext uri="{FF2B5EF4-FFF2-40B4-BE49-F238E27FC236}">
                      <a16:creationId xmlns:a16="http://schemas.microsoft.com/office/drawing/2014/main" id="{C62EE1C7-5075-4543-99B3-D49D6F6AD62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0" name="Rechthoek 279">
                  <a:extLst>
                    <a:ext uri="{FF2B5EF4-FFF2-40B4-BE49-F238E27FC236}">
                      <a16:creationId xmlns:a16="http://schemas.microsoft.com/office/drawing/2014/main" id="{A34D363B-89FA-4E1B-9579-D975DAAB99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1" name="Rechthoek 280">
                  <a:extLst>
                    <a:ext uri="{FF2B5EF4-FFF2-40B4-BE49-F238E27FC236}">
                      <a16:creationId xmlns:a16="http://schemas.microsoft.com/office/drawing/2014/main" id="{F236CC30-F1AE-41F3-9DA1-204AB5E9122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82" name="Rechthoek 281">
                  <a:extLst>
                    <a:ext uri="{FF2B5EF4-FFF2-40B4-BE49-F238E27FC236}">
                      <a16:creationId xmlns:a16="http://schemas.microsoft.com/office/drawing/2014/main" id="{0A9AAFB1-DB5F-4CB2-BA12-954F2E69BA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61" name="Groep 260">
                <a:extLst>
                  <a:ext uri="{FF2B5EF4-FFF2-40B4-BE49-F238E27FC236}">
                    <a16:creationId xmlns:a16="http://schemas.microsoft.com/office/drawing/2014/main" id="{EB2487BD-ABCF-419D-AB40-CF32E3C5072D}"/>
                  </a:ext>
                </a:extLst>
              </p:cNvPr>
              <p:cNvGrpSpPr/>
              <p:nvPr userDrawn="1"/>
            </p:nvGrpSpPr>
            <p:grpSpPr>
              <a:xfrm>
                <a:off x="-2423424" y="3690208"/>
                <a:ext cx="166739" cy="218963"/>
                <a:chOff x="12940828" y="3950597"/>
                <a:chExt cx="432813" cy="568367"/>
              </a:xfrm>
            </p:grpSpPr>
            <p:grpSp>
              <p:nvGrpSpPr>
                <p:cNvPr id="266" name="Groep 265">
                  <a:extLst>
                    <a:ext uri="{FF2B5EF4-FFF2-40B4-BE49-F238E27FC236}">
                      <a16:creationId xmlns:a16="http://schemas.microsoft.com/office/drawing/2014/main" id="{D8E2B6FD-2C65-4345-9DCD-E983FA90C390}"/>
                    </a:ext>
                  </a:extLst>
                </p:cNvPr>
                <p:cNvGrpSpPr/>
                <p:nvPr userDrawn="1"/>
              </p:nvGrpSpPr>
              <p:grpSpPr>
                <a:xfrm>
                  <a:off x="13000382" y="4006891"/>
                  <a:ext cx="373259" cy="315747"/>
                  <a:chOff x="12968836" y="3354170"/>
                  <a:chExt cx="404806" cy="342433"/>
                </a:xfrm>
              </p:grpSpPr>
              <p:sp>
                <p:nvSpPr>
                  <p:cNvPr id="268" name="Rechthoek: afgeronde hoeken 267">
                    <a:extLst>
                      <a:ext uri="{FF2B5EF4-FFF2-40B4-BE49-F238E27FC236}">
                        <a16:creationId xmlns:a16="http://schemas.microsoft.com/office/drawing/2014/main" id="{0F23598B-0214-4618-A858-27A104B38FC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69" name="Rechthoek 268">
                    <a:extLst>
                      <a:ext uri="{FF2B5EF4-FFF2-40B4-BE49-F238E27FC236}">
                        <a16:creationId xmlns:a16="http://schemas.microsoft.com/office/drawing/2014/main" id="{8F176E48-04BA-47B5-BA9A-869E2A51E04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3" name="Rechthoek 272">
                    <a:extLst>
                      <a:ext uri="{FF2B5EF4-FFF2-40B4-BE49-F238E27FC236}">
                        <a16:creationId xmlns:a16="http://schemas.microsoft.com/office/drawing/2014/main" id="{AACC7485-783A-4784-AF53-87D146A6458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4" name="Rechthoek 273">
                    <a:extLst>
                      <a:ext uri="{FF2B5EF4-FFF2-40B4-BE49-F238E27FC236}">
                        <a16:creationId xmlns:a16="http://schemas.microsoft.com/office/drawing/2014/main" id="{D60CDDC3-470A-4360-B19D-E69FAA8BC1F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5" name="Rechthoek 274">
                    <a:extLst>
                      <a:ext uri="{FF2B5EF4-FFF2-40B4-BE49-F238E27FC236}">
                        <a16:creationId xmlns:a16="http://schemas.microsoft.com/office/drawing/2014/main" id="{91F1DAB1-9AEB-41DE-B1EC-49C88C40947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76" name="Rechthoek 275">
                    <a:extLst>
                      <a:ext uri="{FF2B5EF4-FFF2-40B4-BE49-F238E27FC236}">
                        <a16:creationId xmlns:a16="http://schemas.microsoft.com/office/drawing/2014/main" id="{1B65ECA3-2003-4B60-93C9-7E72356045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67" name="Boog 266">
                  <a:extLst>
                    <a:ext uri="{FF2B5EF4-FFF2-40B4-BE49-F238E27FC236}">
                      <a16:creationId xmlns:a16="http://schemas.microsoft.com/office/drawing/2014/main" id="{5E4C4662-813B-42F6-815B-A476747D1DB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262" name="Tekstvak 261">
                <a:extLst>
                  <a:ext uri="{FF2B5EF4-FFF2-40B4-BE49-F238E27FC236}">
                    <a16:creationId xmlns:a16="http://schemas.microsoft.com/office/drawing/2014/main" id="{BEE3D5E1-A32B-4A1B-A905-9EDF69C6E9F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263" name="Tekstvak 262">
                <a:extLst>
                  <a:ext uri="{FF2B5EF4-FFF2-40B4-BE49-F238E27FC236}">
                    <a16:creationId xmlns:a16="http://schemas.microsoft.com/office/drawing/2014/main" id="{4752EB0A-FEFE-45D2-A311-CCEED26AB40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264" name="Vrije vorm: vorm 263">
                <a:extLst>
                  <a:ext uri="{FF2B5EF4-FFF2-40B4-BE49-F238E27FC236}">
                    <a16:creationId xmlns:a16="http://schemas.microsoft.com/office/drawing/2014/main" id="{7D60227A-5849-47B9-8AC2-D689CAD7AC4F}"/>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5184995-BE44-4722-9CEB-E11325FC9BF0}"/>
                </a:ext>
              </a:extLst>
            </p:cNvPr>
            <p:cNvGrpSpPr/>
            <p:nvPr userDrawn="1"/>
          </p:nvGrpSpPr>
          <p:grpSpPr>
            <a:xfrm>
              <a:off x="-3786165" y="5728778"/>
              <a:ext cx="3693386" cy="959696"/>
              <a:chOff x="-3786437" y="6163468"/>
              <a:chExt cx="3693386" cy="959696"/>
            </a:xfrm>
          </p:grpSpPr>
          <p:sp>
            <p:nvSpPr>
              <p:cNvPr id="247" name="Rechthoek 246">
                <a:extLst>
                  <a:ext uri="{FF2B5EF4-FFF2-40B4-BE49-F238E27FC236}">
                    <a16:creationId xmlns:a16="http://schemas.microsoft.com/office/drawing/2014/main" id="{85EF4895-5B1A-4A60-AD39-8BD5D18C03B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248" name="ICOON_info">
                <a:extLst>
                  <a:ext uri="{FF2B5EF4-FFF2-40B4-BE49-F238E27FC236}">
                    <a16:creationId xmlns:a16="http://schemas.microsoft.com/office/drawing/2014/main" id="{1F23744B-1582-424D-A1C9-F68CA1C3568B}"/>
                  </a:ext>
                </a:extLst>
              </p:cNvPr>
              <p:cNvGrpSpPr/>
              <p:nvPr userDrawn="1"/>
            </p:nvGrpSpPr>
            <p:grpSpPr>
              <a:xfrm>
                <a:off x="-376736" y="6163468"/>
                <a:ext cx="283685" cy="283685"/>
                <a:chOff x="-510741" y="5913713"/>
                <a:chExt cx="267555" cy="267555"/>
              </a:xfrm>
            </p:grpSpPr>
            <p:sp>
              <p:nvSpPr>
                <p:cNvPr id="255" name="Ovaal 254">
                  <a:extLst>
                    <a:ext uri="{FF2B5EF4-FFF2-40B4-BE49-F238E27FC236}">
                      <a16:creationId xmlns:a16="http://schemas.microsoft.com/office/drawing/2014/main" id="{26ED2A74-574E-47C0-B637-C9CBEFEBF4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56" name="Graphic 163" descr="Informatie">
                  <a:extLst>
                    <a:ext uri="{FF2B5EF4-FFF2-40B4-BE49-F238E27FC236}">
                      <a16:creationId xmlns:a16="http://schemas.microsoft.com/office/drawing/2014/main" id="{0A78B7EE-2B27-4635-BF5E-D177017FC9A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49" name="Groep 248">
                <a:extLst>
                  <a:ext uri="{FF2B5EF4-FFF2-40B4-BE49-F238E27FC236}">
                    <a16:creationId xmlns:a16="http://schemas.microsoft.com/office/drawing/2014/main" id="{2DB962C6-CF3F-49A5-A45B-6AA90F3A136C}"/>
                  </a:ext>
                </a:extLst>
              </p:cNvPr>
              <p:cNvGrpSpPr/>
              <p:nvPr userDrawn="1"/>
            </p:nvGrpSpPr>
            <p:grpSpPr>
              <a:xfrm>
                <a:off x="-938434" y="6420818"/>
                <a:ext cx="627798" cy="576693"/>
                <a:chOff x="-938434" y="4570310"/>
                <a:chExt cx="627798" cy="576693"/>
              </a:xfrm>
            </p:grpSpPr>
            <p:grpSp>
              <p:nvGrpSpPr>
                <p:cNvPr id="250" name="Inspireren">
                  <a:extLst>
                    <a:ext uri="{FF2B5EF4-FFF2-40B4-BE49-F238E27FC236}">
                      <a16:creationId xmlns:a16="http://schemas.microsoft.com/office/drawing/2014/main" id="{33EDF937-47E9-45D2-B6AD-B684B52C5BE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52" name="Freeform 12">
                    <a:extLst>
                      <a:ext uri="{FF2B5EF4-FFF2-40B4-BE49-F238E27FC236}">
                        <a16:creationId xmlns:a16="http://schemas.microsoft.com/office/drawing/2014/main" id="{45A35F2B-2967-4B0F-8930-AD48CB0080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3" name="Freeform 13">
                    <a:extLst>
                      <a:ext uri="{FF2B5EF4-FFF2-40B4-BE49-F238E27FC236}">
                        <a16:creationId xmlns:a16="http://schemas.microsoft.com/office/drawing/2014/main" id="{A66CDF9C-4D45-4D08-9838-0FAD688A0A6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254" name="Freeform 14">
                    <a:extLst>
                      <a:ext uri="{FF2B5EF4-FFF2-40B4-BE49-F238E27FC236}">
                        <a16:creationId xmlns:a16="http://schemas.microsoft.com/office/drawing/2014/main" id="{CB85542C-C4DA-4954-B021-D10F2229A10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51" name="Tekstvak 250">
                  <a:extLst>
                    <a:ext uri="{FF2B5EF4-FFF2-40B4-BE49-F238E27FC236}">
                      <a16:creationId xmlns:a16="http://schemas.microsoft.com/office/drawing/2014/main" id="{DBC239B4-04A9-4BCB-8D5F-F2C11298ADD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72" name="Groep 171">
              <a:extLst>
                <a:ext uri="{FF2B5EF4-FFF2-40B4-BE49-F238E27FC236}">
                  <a16:creationId xmlns:a16="http://schemas.microsoft.com/office/drawing/2014/main" id="{3E1FE485-F7BE-4F97-A351-14A92FBE03ED}"/>
                </a:ext>
              </a:extLst>
            </p:cNvPr>
            <p:cNvGrpSpPr/>
            <p:nvPr userDrawn="1"/>
          </p:nvGrpSpPr>
          <p:grpSpPr>
            <a:xfrm>
              <a:off x="-3367447" y="1226982"/>
              <a:ext cx="791775" cy="406485"/>
              <a:chOff x="-3565087" y="1409294"/>
              <a:chExt cx="627469" cy="322133"/>
            </a:xfrm>
          </p:grpSpPr>
          <p:grpSp>
            <p:nvGrpSpPr>
              <p:cNvPr id="241" name="Groep 240">
                <a:extLst>
                  <a:ext uri="{FF2B5EF4-FFF2-40B4-BE49-F238E27FC236}">
                    <a16:creationId xmlns:a16="http://schemas.microsoft.com/office/drawing/2014/main" id="{5FE33416-76B9-4BF9-A566-D1DDB8EA42F9}"/>
                  </a:ext>
                </a:extLst>
              </p:cNvPr>
              <p:cNvGrpSpPr/>
              <p:nvPr userDrawn="1"/>
            </p:nvGrpSpPr>
            <p:grpSpPr>
              <a:xfrm>
                <a:off x="-3364916" y="1409294"/>
                <a:ext cx="225195" cy="195499"/>
                <a:chOff x="10307162" y="1361199"/>
                <a:chExt cx="2200275" cy="1914525"/>
              </a:xfrm>
            </p:grpSpPr>
            <p:sp>
              <p:nvSpPr>
                <p:cNvPr id="243" name="Vrije vorm: vorm 242">
                  <a:extLst>
                    <a:ext uri="{FF2B5EF4-FFF2-40B4-BE49-F238E27FC236}">
                      <a16:creationId xmlns:a16="http://schemas.microsoft.com/office/drawing/2014/main" id="{45562AC1-3EC0-44A2-AAC4-23BB79D2041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244" name="Groep 243">
                  <a:extLst>
                    <a:ext uri="{FF2B5EF4-FFF2-40B4-BE49-F238E27FC236}">
                      <a16:creationId xmlns:a16="http://schemas.microsoft.com/office/drawing/2014/main" id="{417E9493-47FA-424D-8832-EBC86C3DF66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5" name="Vrije vorm: vorm 244">
                    <a:extLst>
                      <a:ext uri="{FF2B5EF4-FFF2-40B4-BE49-F238E27FC236}">
                        <a16:creationId xmlns:a16="http://schemas.microsoft.com/office/drawing/2014/main" id="{B5DA8B07-9E03-445A-B918-49604704A7DF}"/>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246" name="Vrije vorm: vorm 245">
                    <a:extLst>
                      <a:ext uri="{FF2B5EF4-FFF2-40B4-BE49-F238E27FC236}">
                        <a16:creationId xmlns:a16="http://schemas.microsoft.com/office/drawing/2014/main" id="{F19AD795-E2BC-4C8A-9BDF-E79BFED2D5EC}"/>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242" name="Tekstvak 241">
                <a:extLst>
                  <a:ext uri="{FF2B5EF4-FFF2-40B4-BE49-F238E27FC236}">
                    <a16:creationId xmlns:a16="http://schemas.microsoft.com/office/drawing/2014/main" id="{BFF1D99C-ADB7-4F3E-86A4-DF861611FBA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73" name="Groep 172">
              <a:extLst>
                <a:ext uri="{FF2B5EF4-FFF2-40B4-BE49-F238E27FC236}">
                  <a16:creationId xmlns:a16="http://schemas.microsoft.com/office/drawing/2014/main" id="{50C0CD6E-4F22-4AE8-8AA2-7355EA6811A9}"/>
                </a:ext>
              </a:extLst>
            </p:cNvPr>
            <p:cNvGrpSpPr/>
            <p:nvPr userDrawn="1"/>
          </p:nvGrpSpPr>
          <p:grpSpPr>
            <a:xfrm>
              <a:off x="-3354295" y="5166361"/>
              <a:ext cx="514284" cy="506545"/>
              <a:chOff x="12617641" y="3403239"/>
              <a:chExt cx="752963" cy="741634"/>
            </a:xfrm>
          </p:grpSpPr>
          <p:grpSp>
            <p:nvGrpSpPr>
              <p:cNvPr id="181" name="Groep 180">
                <a:extLst>
                  <a:ext uri="{FF2B5EF4-FFF2-40B4-BE49-F238E27FC236}">
                    <a16:creationId xmlns:a16="http://schemas.microsoft.com/office/drawing/2014/main" id="{AF9DE299-9BFC-4BCF-9780-D5A89A8B08C9}"/>
                  </a:ext>
                </a:extLst>
              </p:cNvPr>
              <p:cNvGrpSpPr/>
              <p:nvPr userDrawn="1"/>
            </p:nvGrpSpPr>
            <p:grpSpPr>
              <a:xfrm>
                <a:off x="12771530" y="3403239"/>
                <a:ext cx="467176" cy="448491"/>
                <a:chOff x="12782157" y="3403239"/>
                <a:chExt cx="467176" cy="448491"/>
              </a:xfrm>
            </p:grpSpPr>
            <p:grpSp>
              <p:nvGrpSpPr>
                <p:cNvPr id="184" name="Groep 183">
                  <a:extLst>
                    <a:ext uri="{FF2B5EF4-FFF2-40B4-BE49-F238E27FC236}">
                      <a16:creationId xmlns:a16="http://schemas.microsoft.com/office/drawing/2014/main" id="{72495018-0BF1-4B9D-AF2F-7F2FEDD11838}"/>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2F9E2F01-99D8-40F1-8856-9968B4FCB3CD}"/>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E3C0AB1D-EE9E-4240-95F9-A4508F53FFD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A562649F-1590-4AF8-96F7-529CDDE4CF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239" name="Ovaal 238">
                      <a:extLst>
                        <a:ext uri="{FF2B5EF4-FFF2-40B4-BE49-F238E27FC236}">
                          <a16:creationId xmlns:a16="http://schemas.microsoft.com/office/drawing/2014/main" id="{D461FE1E-3205-408A-B9E0-CA3AE68AFA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235" name="Afbeelding 234">
                    <a:extLst>
                      <a:ext uri="{FF2B5EF4-FFF2-40B4-BE49-F238E27FC236}">
                        <a16:creationId xmlns:a16="http://schemas.microsoft.com/office/drawing/2014/main" id="{68FACD0C-D514-4D96-99A8-88F16EBC91E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A98D695A-EEF5-415F-82DC-1F9C829B297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01" name="Groep 200">
                  <a:extLst>
                    <a:ext uri="{FF2B5EF4-FFF2-40B4-BE49-F238E27FC236}">
                      <a16:creationId xmlns:a16="http://schemas.microsoft.com/office/drawing/2014/main" id="{BB2B25AC-4BDD-41AA-8E23-39F5953A6CB4}"/>
                    </a:ext>
                  </a:extLst>
                </p:cNvPr>
                <p:cNvGrpSpPr/>
                <p:nvPr userDrawn="1"/>
              </p:nvGrpSpPr>
              <p:grpSpPr>
                <a:xfrm>
                  <a:off x="13103513" y="3705268"/>
                  <a:ext cx="145820" cy="146462"/>
                  <a:chOff x="13096169" y="3602278"/>
                  <a:chExt cx="145820" cy="146462"/>
                </a:xfrm>
              </p:grpSpPr>
              <p:sp>
                <p:nvSpPr>
                  <p:cNvPr id="212" name="Rechthoek 211">
                    <a:extLst>
                      <a:ext uri="{FF2B5EF4-FFF2-40B4-BE49-F238E27FC236}">
                        <a16:creationId xmlns:a16="http://schemas.microsoft.com/office/drawing/2014/main" id="{AB896491-A586-4EB7-ABDC-8B7811F88F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C12E1FA6-8C78-4A6E-BB75-E7C31DD796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02" name="Groep 201">
                  <a:extLst>
                    <a:ext uri="{FF2B5EF4-FFF2-40B4-BE49-F238E27FC236}">
                      <a16:creationId xmlns:a16="http://schemas.microsoft.com/office/drawing/2014/main" id="{0EA43F48-4315-4655-8AB7-5481487A93E7}"/>
                    </a:ext>
                  </a:extLst>
                </p:cNvPr>
                <p:cNvGrpSpPr/>
                <p:nvPr userDrawn="1"/>
              </p:nvGrpSpPr>
              <p:grpSpPr>
                <a:xfrm rot="10800000">
                  <a:off x="13061402" y="3665637"/>
                  <a:ext cx="145820" cy="146462"/>
                  <a:chOff x="13096169" y="3602278"/>
                  <a:chExt cx="145820" cy="146462"/>
                </a:xfrm>
              </p:grpSpPr>
              <p:sp>
                <p:nvSpPr>
                  <p:cNvPr id="203" name="Rechthoek 202">
                    <a:extLst>
                      <a:ext uri="{FF2B5EF4-FFF2-40B4-BE49-F238E27FC236}">
                        <a16:creationId xmlns:a16="http://schemas.microsoft.com/office/drawing/2014/main" id="{98D2BD94-4694-4590-8495-DC3DAD9FE2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211" name="Rechthoek 210">
                    <a:extLst>
                      <a:ext uri="{FF2B5EF4-FFF2-40B4-BE49-F238E27FC236}">
                        <a16:creationId xmlns:a16="http://schemas.microsoft.com/office/drawing/2014/main" id="{056D2181-75E1-4E5C-A244-80FC96E39E9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82" name="Rechthoek 181">
                <a:extLst>
                  <a:ext uri="{FF2B5EF4-FFF2-40B4-BE49-F238E27FC236}">
                    <a16:creationId xmlns:a16="http://schemas.microsoft.com/office/drawing/2014/main" id="{86F07913-7381-41DB-BF69-0D7552484D8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83" name="Gelijkbenige driehoek 182">
                <a:extLst>
                  <a:ext uri="{FF2B5EF4-FFF2-40B4-BE49-F238E27FC236}">
                    <a16:creationId xmlns:a16="http://schemas.microsoft.com/office/drawing/2014/main" id="{865A07A0-BC4D-44AE-8D75-1991713807C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74" name="Ovaal 173">
              <a:extLst>
                <a:ext uri="{FF2B5EF4-FFF2-40B4-BE49-F238E27FC236}">
                  <a16:creationId xmlns:a16="http://schemas.microsoft.com/office/drawing/2014/main" id="{5002A964-24BB-4580-B7D8-B7A5CC5CE44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5" name="Rechthoek 174">
              <a:extLst>
                <a:ext uri="{FF2B5EF4-FFF2-40B4-BE49-F238E27FC236}">
                  <a16:creationId xmlns:a16="http://schemas.microsoft.com/office/drawing/2014/main" id="{69B1D521-E66B-46DE-B705-1D7FD47BA2F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0" name="Rechthoek 179">
              <a:extLst>
                <a:ext uri="{FF2B5EF4-FFF2-40B4-BE49-F238E27FC236}">
                  <a16:creationId xmlns:a16="http://schemas.microsoft.com/office/drawing/2014/main" id="{95AEB5BB-5304-4C73-8C9C-C87E285C493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722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4" cstate="hq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612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4" cstate="hq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5" cstate="hq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94107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4" cstate="hq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601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grpSp>
        <p:nvGrpSpPr>
          <p:cNvPr id="82" name="- INSTRUCTIES">
            <a:extLst>
              <a:ext uri="{FF2B5EF4-FFF2-40B4-BE49-F238E27FC236}">
                <a16:creationId xmlns:a16="http://schemas.microsoft.com/office/drawing/2014/main" id="{F400FEF7-EAB4-4618-9D44-22EF249C79D5}"/>
              </a:ext>
            </a:extLst>
          </p:cNvPr>
          <p:cNvGrpSpPr/>
          <p:nvPr userDrawn="1"/>
        </p:nvGrpSpPr>
        <p:grpSpPr>
          <a:xfrm>
            <a:off x="12377595" y="-1"/>
            <a:ext cx="3693386" cy="7023101"/>
            <a:chOff x="12377595" y="-1"/>
            <a:chExt cx="3693386" cy="7023101"/>
          </a:xfrm>
        </p:grpSpPr>
        <p:sp>
          <p:nvSpPr>
            <p:cNvPr id="83" name="Rechthoek 82">
              <a:extLst>
                <a:ext uri="{FF2B5EF4-FFF2-40B4-BE49-F238E27FC236}">
                  <a16:creationId xmlns:a16="http://schemas.microsoft.com/office/drawing/2014/main" id="{8A0B889E-2847-4FAF-AB92-06B3B1FDB4BD}"/>
                </a:ext>
              </a:extLst>
            </p:cNvPr>
            <p:cNvSpPr/>
            <p:nvPr userDrawn="1"/>
          </p:nvSpPr>
          <p:spPr>
            <a:xfrm>
              <a:off x="12377595" y="-1"/>
              <a:ext cx="3593091" cy="619510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4" name="Ovaal 83">
              <a:extLst>
                <a:ext uri="{FF2B5EF4-FFF2-40B4-BE49-F238E27FC236}">
                  <a16:creationId xmlns:a16="http://schemas.microsoft.com/office/drawing/2014/main" id="{A214358C-1A95-4C77-AF4B-4209EE2A1FCF}"/>
                </a:ext>
              </a:extLst>
            </p:cNvPr>
            <p:cNvSpPr/>
            <p:nvPr userDrawn="1"/>
          </p:nvSpPr>
          <p:spPr>
            <a:xfrm>
              <a:off x="12560173"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87BC5A7-091E-46A3-932B-C0D7C0FA5130}"/>
                </a:ext>
              </a:extLst>
            </p:cNvPr>
            <p:cNvSpPr/>
            <p:nvPr userDrawn="1"/>
          </p:nvSpPr>
          <p:spPr>
            <a:xfrm>
              <a:off x="1284434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invoegkader van de afbeeldingen door op de lipjes (onderaan) te klikken. Wanneer nodig, verwijder de bestaande afbeeldingen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1BD8E85A-ACE1-4D62-8A56-460DDAE36DA9}"/>
                </a:ext>
              </a:extLst>
            </p:cNvPr>
            <p:cNvSpPr/>
            <p:nvPr userDrawn="1"/>
          </p:nvSpPr>
          <p:spPr>
            <a:xfrm>
              <a:off x="12560173" y="296856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C52B9D86-3AA6-4B23-8703-CE1C89A473CF}"/>
                </a:ext>
              </a:extLst>
            </p:cNvPr>
            <p:cNvSpPr/>
            <p:nvPr userDrawn="1"/>
          </p:nvSpPr>
          <p:spPr>
            <a:xfrm>
              <a:off x="12844344" y="2968562"/>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D6B7096E-B60F-423E-9F6D-5E6919B07CCA}"/>
                </a:ext>
              </a:extLst>
            </p:cNvPr>
            <p:cNvSpPr/>
            <p:nvPr userDrawn="1"/>
          </p:nvSpPr>
          <p:spPr>
            <a:xfrm>
              <a:off x="12560173" y="45609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3E4CA370-41F6-4516-A971-7D09AA063603}"/>
                </a:ext>
              </a:extLst>
            </p:cNvPr>
            <p:cNvSpPr/>
            <p:nvPr userDrawn="1"/>
          </p:nvSpPr>
          <p:spPr>
            <a:xfrm>
              <a:off x="12844344" y="4560992"/>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0" name="Rechthoek 89">
              <a:extLst>
                <a:ext uri="{FF2B5EF4-FFF2-40B4-BE49-F238E27FC236}">
                  <a16:creationId xmlns:a16="http://schemas.microsoft.com/office/drawing/2014/main" id="{9A7CE19C-540B-4153-9B8B-46D0BA221673}"/>
                </a:ext>
              </a:extLst>
            </p:cNvPr>
            <p:cNvSpPr/>
            <p:nvPr userDrawn="1"/>
          </p:nvSpPr>
          <p:spPr>
            <a:xfrm>
              <a:off x="12846924" y="3534891"/>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D9A8C9BB-2AB5-435A-B9AA-D0B85EDECB66}"/>
                </a:ext>
              </a:extLst>
            </p:cNvPr>
            <p:cNvGrpSpPr/>
            <p:nvPr userDrawn="1"/>
          </p:nvGrpSpPr>
          <p:grpSpPr>
            <a:xfrm>
              <a:off x="13677941" y="3814409"/>
              <a:ext cx="1222990" cy="563933"/>
              <a:chOff x="-2485819" y="3399207"/>
              <a:chExt cx="1222990" cy="563933"/>
            </a:xfrm>
          </p:grpSpPr>
          <p:sp>
            <p:nvSpPr>
              <p:cNvPr id="133" name="Rechthoek 132">
                <a:extLst>
                  <a:ext uri="{FF2B5EF4-FFF2-40B4-BE49-F238E27FC236}">
                    <a16:creationId xmlns:a16="http://schemas.microsoft.com/office/drawing/2014/main" id="{70CFCA40-3463-4296-B74F-E48A4BBF5C9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58A37066-3341-466A-A8D7-CDF2321560D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E57BA542-E1BA-4979-AEBF-D9F1D6562DAE}"/>
                  </a:ext>
                </a:extLst>
              </p:cNvPr>
              <p:cNvGrpSpPr/>
              <p:nvPr userDrawn="1"/>
            </p:nvGrpSpPr>
            <p:grpSpPr>
              <a:xfrm>
                <a:off x="-2403869" y="3460544"/>
                <a:ext cx="155951" cy="131922"/>
                <a:chOff x="12968836" y="3354170"/>
                <a:chExt cx="404806" cy="342433"/>
              </a:xfrm>
            </p:grpSpPr>
            <p:sp>
              <p:nvSpPr>
                <p:cNvPr id="148" name="Rechthoek: afgeronde hoeken 147">
                  <a:extLst>
                    <a:ext uri="{FF2B5EF4-FFF2-40B4-BE49-F238E27FC236}">
                      <a16:creationId xmlns:a16="http://schemas.microsoft.com/office/drawing/2014/main" id="{C6D7485F-6CF6-45CB-902F-69325EB72E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6BF5C84E-97AD-44A9-850B-5CD5B085210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7DA611A0-A050-419D-B384-0A9E3E60F13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123036A8-8504-43E5-9ADC-0452896564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137A3E76-69E8-43EC-AF06-37C9297BFA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BE357CA8-E4CB-412D-835F-9FF40538880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2B47059D-42C3-4E16-AE1E-8CDF0FED4DA1}"/>
                  </a:ext>
                </a:extLst>
              </p:cNvPr>
              <p:cNvGrpSpPr/>
              <p:nvPr userDrawn="1"/>
            </p:nvGrpSpPr>
            <p:grpSpPr>
              <a:xfrm>
                <a:off x="-2423424" y="3690208"/>
                <a:ext cx="166739" cy="218963"/>
                <a:chOff x="12940828" y="3950597"/>
                <a:chExt cx="432813" cy="568367"/>
              </a:xfrm>
            </p:grpSpPr>
            <p:grpSp>
              <p:nvGrpSpPr>
                <p:cNvPr id="140" name="Groep 139">
                  <a:extLst>
                    <a:ext uri="{FF2B5EF4-FFF2-40B4-BE49-F238E27FC236}">
                      <a16:creationId xmlns:a16="http://schemas.microsoft.com/office/drawing/2014/main" id="{05228470-0769-4A1A-B641-4C70B7751426}"/>
                    </a:ext>
                  </a:extLst>
                </p:cNvPr>
                <p:cNvGrpSpPr/>
                <p:nvPr userDrawn="1"/>
              </p:nvGrpSpPr>
              <p:grpSpPr>
                <a:xfrm>
                  <a:off x="13000382" y="4006891"/>
                  <a:ext cx="373259" cy="315747"/>
                  <a:chOff x="12968836" y="3354170"/>
                  <a:chExt cx="404806" cy="342433"/>
                </a:xfrm>
              </p:grpSpPr>
              <p:sp>
                <p:nvSpPr>
                  <p:cNvPr id="142" name="Rechthoek: afgeronde hoeken 141">
                    <a:extLst>
                      <a:ext uri="{FF2B5EF4-FFF2-40B4-BE49-F238E27FC236}">
                        <a16:creationId xmlns:a16="http://schemas.microsoft.com/office/drawing/2014/main" id="{6A61E555-C56E-4BAB-87FC-EF64ABBAFA2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E4AA3A6-AC37-4AAD-B5EF-C00CCCAC304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474B7A2-4B31-452E-B41D-EDAFB3DF5B5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CE986897-D7D5-4E9E-9A75-308D902931C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C87EB726-98A1-4969-A2EA-4B34D091AA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3081A4C-F648-4A0C-A50D-6D21450C0BB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1" name="Boog 140">
                  <a:extLst>
                    <a:ext uri="{FF2B5EF4-FFF2-40B4-BE49-F238E27FC236}">
                      <a16:creationId xmlns:a16="http://schemas.microsoft.com/office/drawing/2014/main" id="{5F9266D1-A6EE-407A-BE52-EBD43B48859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37" name="Tekstvak 136">
                <a:extLst>
                  <a:ext uri="{FF2B5EF4-FFF2-40B4-BE49-F238E27FC236}">
                    <a16:creationId xmlns:a16="http://schemas.microsoft.com/office/drawing/2014/main" id="{AD1EEFC7-6F77-4A98-84F4-AA17AEE0E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38" name="Tekstvak 137">
                <a:extLst>
                  <a:ext uri="{FF2B5EF4-FFF2-40B4-BE49-F238E27FC236}">
                    <a16:creationId xmlns:a16="http://schemas.microsoft.com/office/drawing/2014/main" id="{97B26CB7-C812-480D-A5CE-7353F204FE3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39" name="Vrije vorm: vorm 138">
                <a:extLst>
                  <a:ext uri="{FF2B5EF4-FFF2-40B4-BE49-F238E27FC236}">
                    <a16:creationId xmlns:a16="http://schemas.microsoft.com/office/drawing/2014/main" id="{030254EF-8436-4BD8-9C07-76AB40B7FF6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FBC86987-F84B-4A49-A4F3-EFE4AA58F11A}"/>
                </a:ext>
              </a:extLst>
            </p:cNvPr>
            <p:cNvGrpSpPr/>
            <p:nvPr userDrawn="1"/>
          </p:nvGrpSpPr>
          <p:grpSpPr>
            <a:xfrm>
              <a:off x="12377595" y="6063404"/>
              <a:ext cx="3693386" cy="959696"/>
              <a:chOff x="-3786437" y="6163468"/>
              <a:chExt cx="3693386" cy="959696"/>
            </a:xfrm>
          </p:grpSpPr>
          <p:sp>
            <p:nvSpPr>
              <p:cNvPr id="122" name="Rechthoek 121">
                <a:extLst>
                  <a:ext uri="{FF2B5EF4-FFF2-40B4-BE49-F238E27FC236}">
                    <a16:creationId xmlns:a16="http://schemas.microsoft.com/office/drawing/2014/main" id="{C35F7865-1516-431E-9C31-EF547F12995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4" name="ICOON_info">
                <a:extLst>
                  <a:ext uri="{FF2B5EF4-FFF2-40B4-BE49-F238E27FC236}">
                    <a16:creationId xmlns:a16="http://schemas.microsoft.com/office/drawing/2014/main" id="{475B41EF-8E1F-4421-8888-63356AD3E7AD}"/>
                  </a:ext>
                </a:extLst>
              </p:cNvPr>
              <p:cNvGrpSpPr/>
              <p:nvPr userDrawn="1"/>
            </p:nvGrpSpPr>
            <p:grpSpPr>
              <a:xfrm>
                <a:off x="-376736" y="6163468"/>
                <a:ext cx="283685" cy="283685"/>
                <a:chOff x="-510741" y="5913713"/>
                <a:chExt cx="267555" cy="267555"/>
              </a:xfrm>
            </p:grpSpPr>
            <p:sp>
              <p:nvSpPr>
                <p:cNvPr id="131" name="Ovaal 130">
                  <a:extLst>
                    <a:ext uri="{FF2B5EF4-FFF2-40B4-BE49-F238E27FC236}">
                      <a16:creationId xmlns:a16="http://schemas.microsoft.com/office/drawing/2014/main" id="{4A3B338D-0A35-4C0E-9FD3-FC79860CC6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43F489F1-0E1B-477F-A987-EE76672E283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323366F7-AC29-496E-A5EB-5670EC44F7BF}"/>
                  </a:ext>
                </a:extLst>
              </p:cNvPr>
              <p:cNvGrpSpPr/>
              <p:nvPr userDrawn="1"/>
            </p:nvGrpSpPr>
            <p:grpSpPr>
              <a:xfrm>
                <a:off x="-938434" y="6420818"/>
                <a:ext cx="627798" cy="576693"/>
                <a:chOff x="-938434" y="4570310"/>
                <a:chExt cx="627798" cy="576693"/>
              </a:xfrm>
            </p:grpSpPr>
            <p:grpSp>
              <p:nvGrpSpPr>
                <p:cNvPr id="126" name="Inspireren">
                  <a:extLst>
                    <a:ext uri="{FF2B5EF4-FFF2-40B4-BE49-F238E27FC236}">
                      <a16:creationId xmlns:a16="http://schemas.microsoft.com/office/drawing/2014/main" id="{419EF3B6-7624-4D20-BBA9-622D4260323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8" name="Freeform 12">
                    <a:extLst>
                      <a:ext uri="{FF2B5EF4-FFF2-40B4-BE49-F238E27FC236}">
                        <a16:creationId xmlns:a16="http://schemas.microsoft.com/office/drawing/2014/main" id="{AE3F6429-256D-404A-9414-0B0356183C4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9" name="Freeform 13">
                    <a:extLst>
                      <a:ext uri="{FF2B5EF4-FFF2-40B4-BE49-F238E27FC236}">
                        <a16:creationId xmlns:a16="http://schemas.microsoft.com/office/drawing/2014/main" id="{0358B66B-1029-4D0A-AC09-557AC275ADA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0" name="Freeform 14">
                    <a:extLst>
                      <a:ext uri="{FF2B5EF4-FFF2-40B4-BE49-F238E27FC236}">
                        <a16:creationId xmlns:a16="http://schemas.microsoft.com/office/drawing/2014/main" id="{23A701D5-D999-4C12-B12A-805E4D70A5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27" name="Tekstvak 126">
                  <a:extLst>
                    <a:ext uri="{FF2B5EF4-FFF2-40B4-BE49-F238E27FC236}">
                      <a16:creationId xmlns:a16="http://schemas.microsoft.com/office/drawing/2014/main" id="{983D616E-F906-4BCA-AF3C-BBAC1863FF1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3" name="Groep 92">
              <a:extLst>
                <a:ext uri="{FF2B5EF4-FFF2-40B4-BE49-F238E27FC236}">
                  <a16:creationId xmlns:a16="http://schemas.microsoft.com/office/drawing/2014/main" id="{E282F6AC-ADD4-4948-8774-29958D43E253}"/>
                </a:ext>
              </a:extLst>
            </p:cNvPr>
            <p:cNvGrpSpPr/>
            <p:nvPr userDrawn="1"/>
          </p:nvGrpSpPr>
          <p:grpSpPr>
            <a:xfrm>
              <a:off x="12796313" y="1561608"/>
              <a:ext cx="791775" cy="406485"/>
              <a:chOff x="-3565087" y="1409294"/>
              <a:chExt cx="627469" cy="322133"/>
            </a:xfrm>
          </p:grpSpPr>
          <p:grpSp>
            <p:nvGrpSpPr>
              <p:cNvPr id="116" name="Groep 115">
                <a:extLst>
                  <a:ext uri="{FF2B5EF4-FFF2-40B4-BE49-F238E27FC236}">
                    <a16:creationId xmlns:a16="http://schemas.microsoft.com/office/drawing/2014/main" id="{71699FB1-38F1-48DD-9607-A5590A3C17E2}"/>
                  </a:ext>
                </a:extLst>
              </p:cNvPr>
              <p:cNvGrpSpPr/>
              <p:nvPr userDrawn="1"/>
            </p:nvGrpSpPr>
            <p:grpSpPr>
              <a:xfrm>
                <a:off x="-3364916" y="1409294"/>
                <a:ext cx="225195" cy="195499"/>
                <a:chOff x="10307162" y="1361199"/>
                <a:chExt cx="2200275" cy="1914525"/>
              </a:xfrm>
            </p:grpSpPr>
            <p:sp>
              <p:nvSpPr>
                <p:cNvPr id="118" name="Vrije vorm: vorm 117">
                  <a:extLst>
                    <a:ext uri="{FF2B5EF4-FFF2-40B4-BE49-F238E27FC236}">
                      <a16:creationId xmlns:a16="http://schemas.microsoft.com/office/drawing/2014/main" id="{CC856AB3-C930-4436-B9F3-899BEA0D61F8}"/>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19" name="Groep 118">
                  <a:extLst>
                    <a:ext uri="{FF2B5EF4-FFF2-40B4-BE49-F238E27FC236}">
                      <a16:creationId xmlns:a16="http://schemas.microsoft.com/office/drawing/2014/main" id="{80CF1D9D-D77C-4128-8D32-AEB32F388D6A}"/>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0" name="Vrije vorm: vorm 119">
                    <a:extLst>
                      <a:ext uri="{FF2B5EF4-FFF2-40B4-BE49-F238E27FC236}">
                        <a16:creationId xmlns:a16="http://schemas.microsoft.com/office/drawing/2014/main" id="{0C7328D1-DFA1-4E99-BC9E-CDE173DF17D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1" name="Vrije vorm: vorm 120">
                    <a:extLst>
                      <a:ext uri="{FF2B5EF4-FFF2-40B4-BE49-F238E27FC236}">
                        <a16:creationId xmlns:a16="http://schemas.microsoft.com/office/drawing/2014/main" id="{D1B8E06F-A3A6-4298-81D9-3868F5FEE66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17" name="Tekstvak 116">
                <a:extLst>
                  <a:ext uri="{FF2B5EF4-FFF2-40B4-BE49-F238E27FC236}">
                    <a16:creationId xmlns:a16="http://schemas.microsoft.com/office/drawing/2014/main" id="{9D834F12-80BF-4FD9-B539-B782121030A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94" name="Groep 93">
              <a:extLst>
                <a:ext uri="{FF2B5EF4-FFF2-40B4-BE49-F238E27FC236}">
                  <a16:creationId xmlns:a16="http://schemas.microsoft.com/office/drawing/2014/main" id="{72EE266C-1BA9-48B1-905F-29010486E554}"/>
                </a:ext>
              </a:extLst>
            </p:cNvPr>
            <p:cNvGrpSpPr/>
            <p:nvPr userDrawn="1"/>
          </p:nvGrpSpPr>
          <p:grpSpPr>
            <a:xfrm>
              <a:off x="12809465" y="5500987"/>
              <a:ext cx="514284" cy="506545"/>
              <a:chOff x="12617641" y="3403239"/>
              <a:chExt cx="752963" cy="741634"/>
            </a:xfrm>
          </p:grpSpPr>
          <p:grpSp>
            <p:nvGrpSpPr>
              <p:cNvPr id="100" name="Groep 99">
                <a:extLst>
                  <a:ext uri="{FF2B5EF4-FFF2-40B4-BE49-F238E27FC236}">
                    <a16:creationId xmlns:a16="http://schemas.microsoft.com/office/drawing/2014/main" id="{5C2E24D8-915A-48E6-B3DB-2B5E23BEA826}"/>
                  </a:ext>
                </a:extLst>
              </p:cNvPr>
              <p:cNvGrpSpPr/>
              <p:nvPr userDrawn="1"/>
            </p:nvGrpSpPr>
            <p:grpSpPr>
              <a:xfrm>
                <a:off x="12771530" y="3403239"/>
                <a:ext cx="467176" cy="448491"/>
                <a:chOff x="12782157" y="3403239"/>
                <a:chExt cx="467176" cy="448491"/>
              </a:xfrm>
            </p:grpSpPr>
            <p:grpSp>
              <p:nvGrpSpPr>
                <p:cNvPr id="103" name="Groep 102">
                  <a:extLst>
                    <a:ext uri="{FF2B5EF4-FFF2-40B4-BE49-F238E27FC236}">
                      <a16:creationId xmlns:a16="http://schemas.microsoft.com/office/drawing/2014/main" id="{5C7FD659-1AF2-411E-ABB6-35DD92B0D681}"/>
                    </a:ext>
                  </a:extLst>
                </p:cNvPr>
                <p:cNvGrpSpPr/>
                <p:nvPr userDrawn="1"/>
              </p:nvGrpSpPr>
              <p:grpSpPr>
                <a:xfrm>
                  <a:off x="12782157" y="3403239"/>
                  <a:ext cx="412976" cy="396132"/>
                  <a:chOff x="13554906" y="3320109"/>
                  <a:chExt cx="443917" cy="425811"/>
                </a:xfrm>
              </p:grpSpPr>
              <p:grpSp>
                <p:nvGrpSpPr>
                  <p:cNvPr id="110" name="Groep 109">
                    <a:extLst>
                      <a:ext uri="{FF2B5EF4-FFF2-40B4-BE49-F238E27FC236}">
                        <a16:creationId xmlns:a16="http://schemas.microsoft.com/office/drawing/2014/main" id="{30BD6C21-22EA-4A2B-8213-453DC2D56840}"/>
                      </a:ext>
                    </a:extLst>
                  </p:cNvPr>
                  <p:cNvGrpSpPr/>
                  <p:nvPr userDrawn="1"/>
                </p:nvGrpSpPr>
                <p:grpSpPr>
                  <a:xfrm>
                    <a:off x="13554906" y="3320109"/>
                    <a:ext cx="443917" cy="425811"/>
                    <a:chOff x="12909684" y="1276143"/>
                    <a:chExt cx="443917" cy="425811"/>
                  </a:xfrm>
                </p:grpSpPr>
                <p:sp>
                  <p:nvSpPr>
                    <p:cNvPr id="113" name="Rechthoek 112">
                      <a:extLst>
                        <a:ext uri="{FF2B5EF4-FFF2-40B4-BE49-F238E27FC236}">
                          <a16:creationId xmlns:a16="http://schemas.microsoft.com/office/drawing/2014/main" id="{CFBEC17F-3F10-44A2-A4B1-F24E67690AE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55A7705D-3FE3-45FE-890D-28577BCD1A0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5" name="Ovaal 114">
                      <a:extLst>
                        <a:ext uri="{FF2B5EF4-FFF2-40B4-BE49-F238E27FC236}">
                          <a16:creationId xmlns:a16="http://schemas.microsoft.com/office/drawing/2014/main" id="{3EFDB1A3-0034-4BE8-AB45-A36A7C16A9E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1" name="Afbeelding 110">
                    <a:extLst>
                      <a:ext uri="{FF2B5EF4-FFF2-40B4-BE49-F238E27FC236}">
                        <a16:creationId xmlns:a16="http://schemas.microsoft.com/office/drawing/2014/main" id="{BC09C6FC-9E4F-42CD-8B5C-5A34448891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2" name="Afbeelding 111">
                    <a:extLst>
                      <a:ext uri="{FF2B5EF4-FFF2-40B4-BE49-F238E27FC236}">
                        <a16:creationId xmlns:a16="http://schemas.microsoft.com/office/drawing/2014/main" id="{08E30F7F-E0F4-4484-97C8-FB6979446B9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4" name="Groep 103">
                  <a:extLst>
                    <a:ext uri="{FF2B5EF4-FFF2-40B4-BE49-F238E27FC236}">
                      <a16:creationId xmlns:a16="http://schemas.microsoft.com/office/drawing/2014/main" id="{E2333214-6026-4966-85B4-9635A1ED0C10}"/>
                    </a:ext>
                  </a:extLst>
                </p:cNvPr>
                <p:cNvGrpSpPr/>
                <p:nvPr userDrawn="1"/>
              </p:nvGrpSpPr>
              <p:grpSpPr>
                <a:xfrm>
                  <a:off x="13103513" y="3705268"/>
                  <a:ext cx="145820" cy="146462"/>
                  <a:chOff x="13096169" y="3602278"/>
                  <a:chExt cx="145820" cy="146462"/>
                </a:xfrm>
              </p:grpSpPr>
              <p:sp>
                <p:nvSpPr>
                  <p:cNvPr id="108" name="Rechthoek 107">
                    <a:extLst>
                      <a:ext uri="{FF2B5EF4-FFF2-40B4-BE49-F238E27FC236}">
                        <a16:creationId xmlns:a16="http://schemas.microsoft.com/office/drawing/2014/main" id="{DBD2E305-62DB-4F15-91FE-CE2BB3CF31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2798FBDF-6CB8-42DB-B32F-A3733C5473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5" name="Groep 104">
                  <a:extLst>
                    <a:ext uri="{FF2B5EF4-FFF2-40B4-BE49-F238E27FC236}">
                      <a16:creationId xmlns:a16="http://schemas.microsoft.com/office/drawing/2014/main" id="{630BCE70-AF5F-41E6-AAA8-7700FA21FA1B}"/>
                    </a:ext>
                  </a:extLst>
                </p:cNvPr>
                <p:cNvGrpSpPr/>
                <p:nvPr userDrawn="1"/>
              </p:nvGrpSpPr>
              <p:grpSpPr>
                <a:xfrm rot="10800000">
                  <a:off x="13061402" y="3665637"/>
                  <a:ext cx="145820" cy="146462"/>
                  <a:chOff x="13096169" y="3602278"/>
                  <a:chExt cx="145820" cy="146462"/>
                </a:xfrm>
              </p:grpSpPr>
              <p:sp>
                <p:nvSpPr>
                  <p:cNvPr id="106" name="Rechthoek 105">
                    <a:extLst>
                      <a:ext uri="{FF2B5EF4-FFF2-40B4-BE49-F238E27FC236}">
                        <a16:creationId xmlns:a16="http://schemas.microsoft.com/office/drawing/2014/main" id="{5907BE95-AA85-441D-9685-30FCC261AB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0D5782CB-9B9F-4376-B93E-5D5FF8D3B1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1" name="Rechthoek 100">
                <a:extLst>
                  <a:ext uri="{FF2B5EF4-FFF2-40B4-BE49-F238E27FC236}">
                    <a16:creationId xmlns:a16="http://schemas.microsoft.com/office/drawing/2014/main" id="{DD620272-9B60-4FB5-B9FE-479767647D6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2" name="Gelijkbenige driehoek 101">
                <a:extLst>
                  <a:ext uri="{FF2B5EF4-FFF2-40B4-BE49-F238E27FC236}">
                    <a16:creationId xmlns:a16="http://schemas.microsoft.com/office/drawing/2014/main" id="{5C2671D6-A3E3-48B7-800C-6CF9F099783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F456F268-B6EB-4DDD-950C-63172FB81808}"/>
                </a:ext>
              </a:extLst>
            </p:cNvPr>
            <p:cNvSpPr/>
            <p:nvPr userDrawn="1"/>
          </p:nvSpPr>
          <p:spPr>
            <a:xfrm>
              <a:off x="12560173" y="214581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8" name="Rechthoek 97">
              <a:extLst>
                <a:ext uri="{FF2B5EF4-FFF2-40B4-BE49-F238E27FC236}">
                  <a16:creationId xmlns:a16="http://schemas.microsoft.com/office/drawing/2014/main" id="{D18F20F3-B5A1-4303-8F22-4FC12604D194}"/>
                </a:ext>
              </a:extLst>
            </p:cNvPr>
            <p:cNvSpPr/>
            <p:nvPr userDrawn="1"/>
          </p:nvSpPr>
          <p:spPr>
            <a:xfrm>
              <a:off x="12844345" y="2145811"/>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9" name="Rechthoek 98">
              <a:extLst>
                <a:ext uri="{FF2B5EF4-FFF2-40B4-BE49-F238E27FC236}">
                  <a16:creationId xmlns:a16="http://schemas.microsoft.com/office/drawing/2014/main" id="{65005AF4-8EDB-4B7C-AB83-0D4F72489A66}"/>
                </a:ext>
              </a:extLst>
            </p:cNvPr>
            <p:cNvSpPr/>
            <p:nvPr userDrawn="1"/>
          </p:nvSpPr>
          <p:spPr>
            <a:xfrm>
              <a:off x="12844345" y="2580386"/>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828501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hq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5" cstate="hq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6" cstate="hq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7"/>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98132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10" name="- INSTRUCTIES">
            <a:extLst>
              <a:ext uri="{FF2B5EF4-FFF2-40B4-BE49-F238E27FC236}">
                <a16:creationId xmlns:a16="http://schemas.microsoft.com/office/drawing/2014/main" id="{AD9395A9-C245-4E56-909E-615691627F8C}"/>
              </a:ext>
            </a:extLst>
          </p:cNvPr>
          <p:cNvGrpSpPr/>
          <p:nvPr userDrawn="1"/>
        </p:nvGrpSpPr>
        <p:grpSpPr>
          <a:xfrm>
            <a:off x="12377595" y="-1"/>
            <a:ext cx="3693386" cy="6688475"/>
            <a:chOff x="-3786165" y="-1"/>
            <a:chExt cx="3693386" cy="6688475"/>
          </a:xfrm>
        </p:grpSpPr>
        <p:sp>
          <p:nvSpPr>
            <p:cNvPr id="12" name="Rechthoek 11">
              <a:extLst>
                <a:ext uri="{FF2B5EF4-FFF2-40B4-BE49-F238E27FC236}">
                  <a16:creationId xmlns:a16="http://schemas.microsoft.com/office/drawing/2014/main" id="{8E88618B-0D2C-4194-9CE7-F1D0B204423B}"/>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842AE23A-C89F-4D39-9981-91CCDA1FE13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D186BB90-28A0-4810-9220-2DDD9ED2D5E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Ovaal 14">
              <a:extLst>
                <a:ext uri="{FF2B5EF4-FFF2-40B4-BE49-F238E27FC236}">
                  <a16:creationId xmlns:a16="http://schemas.microsoft.com/office/drawing/2014/main" id="{01E40480-AA05-4E35-8461-949E8E6C545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AD9D1BB-F793-4446-8254-ADE85D54C0A4}"/>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D070E9CB-43CE-4E00-B975-8427447B841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4247EF33-0819-407A-8DB4-7C46CF8AF0AC}"/>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9" name="Rechthoek 18">
              <a:extLst>
                <a:ext uri="{FF2B5EF4-FFF2-40B4-BE49-F238E27FC236}">
                  <a16:creationId xmlns:a16="http://schemas.microsoft.com/office/drawing/2014/main" id="{7DF8A9CF-52A3-495B-A0F2-4A7B9180A4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EE270055-95E7-438C-A613-0A150A814B34}"/>
                </a:ext>
              </a:extLst>
            </p:cNvPr>
            <p:cNvGrpSpPr/>
            <p:nvPr userDrawn="1"/>
          </p:nvGrpSpPr>
          <p:grpSpPr>
            <a:xfrm>
              <a:off x="-2485819" y="3479783"/>
              <a:ext cx="1222990" cy="563933"/>
              <a:chOff x="-2485819" y="3399207"/>
              <a:chExt cx="1222990" cy="563933"/>
            </a:xfrm>
          </p:grpSpPr>
          <p:sp>
            <p:nvSpPr>
              <p:cNvPr id="60" name="Rechthoek 59">
                <a:extLst>
                  <a:ext uri="{FF2B5EF4-FFF2-40B4-BE49-F238E27FC236}">
                    <a16:creationId xmlns:a16="http://schemas.microsoft.com/office/drawing/2014/main" id="{B893B2C5-7453-46B2-A98C-AC567E93A12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EF098713-AE13-4FFC-8213-F7C4BF55AC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62" name="Groep 61">
                <a:extLst>
                  <a:ext uri="{FF2B5EF4-FFF2-40B4-BE49-F238E27FC236}">
                    <a16:creationId xmlns:a16="http://schemas.microsoft.com/office/drawing/2014/main" id="{9FD36359-B06C-42C9-BEDA-471154C52207}"/>
                  </a:ext>
                </a:extLst>
              </p:cNvPr>
              <p:cNvGrpSpPr/>
              <p:nvPr userDrawn="1"/>
            </p:nvGrpSpPr>
            <p:grpSpPr>
              <a:xfrm>
                <a:off x="-2403869" y="3460544"/>
                <a:ext cx="155951" cy="131922"/>
                <a:chOff x="12968836" y="3354170"/>
                <a:chExt cx="404806" cy="342433"/>
              </a:xfrm>
            </p:grpSpPr>
            <p:sp>
              <p:nvSpPr>
                <p:cNvPr id="75" name="Rechthoek: afgeronde hoeken 74">
                  <a:extLst>
                    <a:ext uri="{FF2B5EF4-FFF2-40B4-BE49-F238E27FC236}">
                      <a16:creationId xmlns:a16="http://schemas.microsoft.com/office/drawing/2014/main" id="{579A62FB-0E21-4C48-B798-1CFDD997F19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CBD7BBB-AB31-4FC6-B699-E44DADF17CB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422E4960-1B48-4449-B2D4-24949CCE7DC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F4CFE0E-6A63-4800-AAF4-B228683062A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442018E-797A-47B5-8945-F38E4AD24A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8DCB9166-252A-44E9-9AE5-A36F3E09425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3" name="Groep 62">
                <a:extLst>
                  <a:ext uri="{FF2B5EF4-FFF2-40B4-BE49-F238E27FC236}">
                    <a16:creationId xmlns:a16="http://schemas.microsoft.com/office/drawing/2014/main" id="{5B1551D7-AAD1-4482-9BBA-C0C2CB5A02EB}"/>
                  </a:ext>
                </a:extLst>
              </p:cNvPr>
              <p:cNvGrpSpPr/>
              <p:nvPr userDrawn="1"/>
            </p:nvGrpSpPr>
            <p:grpSpPr>
              <a:xfrm>
                <a:off x="-2423424" y="3690208"/>
                <a:ext cx="166739" cy="218963"/>
                <a:chOff x="12940828" y="3950597"/>
                <a:chExt cx="432813" cy="568367"/>
              </a:xfrm>
            </p:grpSpPr>
            <p:grpSp>
              <p:nvGrpSpPr>
                <p:cNvPr id="67" name="Groep 66">
                  <a:extLst>
                    <a:ext uri="{FF2B5EF4-FFF2-40B4-BE49-F238E27FC236}">
                      <a16:creationId xmlns:a16="http://schemas.microsoft.com/office/drawing/2014/main" id="{A107849B-F863-4271-BDFA-B5605601C242}"/>
                    </a:ext>
                  </a:extLst>
                </p:cNvPr>
                <p:cNvGrpSpPr/>
                <p:nvPr userDrawn="1"/>
              </p:nvGrpSpPr>
              <p:grpSpPr>
                <a:xfrm>
                  <a:off x="13000382" y="4006891"/>
                  <a:ext cx="373259" cy="315747"/>
                  <a:chOff x="12968836" y="3354170"/>
                  <a:chExt cx="404806" cy="342433"/>
                </a:xfrm>
              </p:grpSpPr>
              <p:sp>
                <p:nvSpPr>
                  <p:cNvPr id="69" name="Rechthoek: afgeronde hoeken 68">
                    <a:extLst>
                      <a:ext uri="{FF2B5EF4-FFF2-40B4-BE49-F238E27FC236}">
                        <a16:creationId xmlns:a16="http://schemas.microsoft.com/office/drawing/2014/main" id="{846E40E5-7BA1-4400-902A-43327BE8186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CA72E51B-4005-40CC-9A00-0A37B1D7AF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3F5AFBE4-D4B0-4594-BC37-BB6963E9CD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E4885C0-DE54-4D58-9E87-7544AFB1444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DBFE88CC-E8EA-4ACE-9C84-0A60A3623731}"/>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C9804A24-DE38-4369-893B-CEFA99906E0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8" name="Boog 67">
                  <a:extLst>
                    <a:ext uri="{FF2B5EF4-FFF2-40B4-BE49-F238E27FC236}">
                      <a16:creationId xmlns:a16="http://schemas.microsoft.com/office/drawing/2014/main" id="{8D915EE9-9797-477D-8CFA-DB7A195AB3C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64" name="Tekstvak 63">
                <a:extLst>
                  <a:ext uri="{FF2B5EF4-FFF2-40B4-BE49-F238E27FC236}">
                    <a16:creationId xmlns:a16="http://schemas.microsoft.com/office/drawing/2014/main" id="{382FF9A9-C32E-442F-848D-6257177B7CC4}"/>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65" name="Tekstvak 64">
                <a:extLst>
                  <a:ext uri="{FF2B5EF4-FFF2-40B4-BE49-F238E27FC236}">
                    <a16:creationId xmlns:a16="http://schemas.microsoft.com/office/drawing/2014/main" id="{BD85038F-F344-43E6-9C66-1D99D6749AF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66" name="Vrije vorm: vorm 65">
                <a:extLst>
                  <a:ext uri="{FF2B5EF4-FFF2-40B4-BE49-F238E27FC236}">
                    <a16:creationId xmlns:a16="http://schemas.microsoft.com/office/drawing/2014/main" id="{7032281E-6BDE-4A66-AFCF-C4AFA9D55BD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393ACC39-79FB-4E09-A8F2-254901139F3A}"/>
                </a:ext>
              </a:extLst>
            </p:cNvPr>
            <p:cNvGrpSpPr/>
            <p:nvPr userDrawn="1"/>
          </p:nvGrpSpPr>
          <p:grpSpPr>
            <a:xfrm>
              <a:off x="-3786165" y="5728778"/>
              <a:ext cx="3693386" cy="959696"/>
              <a:chOff x="-3786437" y="6163468"/>
              <a:chExt cx="3693386" cy="959696"/>
            </a:xfrm>
          </p:grpSpPr>
          <p:sp>
            <p:nvSpPr>
              <p:cNvPr id="50" name="Rechthoek 49">
                <a:extLst>
                  <a:ext uri="{FF2B5EF4-FFF2-40B4-BE49-F238E27FC236}">
                    <a16:creationId xmlns:a16="http://schemas.microsoft.com/office/drawing/2014/main" id="{FCCCCA62-3C23-4A83-84F4-E72EBD6EEA1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51" name="ICOON_info">
                <a:extLst>
                  <a:ext uri="{FF2B5EF4-FFF2-40B4-BE49-F238E27FC236}">
                    <a16:creationId xmlns:a16="http://schemas.microsoft.com/office/drawing/2014/main" id="{41865BA0-422A-4DF5-BDB2-5A444A8BB850}"/>
                  </a:ext>
                </a:extLst>
              </p:cNvPr>
              <p:cNvGrpSpPr/>
              <p:nvPr userDrawn="1"/>
            </p:nvGrpSpPr>
            <p:grpSpPr>
              <a:xfrm>
                <a:off x="-376736" y="6163468"/>
                <a:ext cx="283685" cy="283685"/>
                <a:chOff x="-510741" y="5913713"/>
                <a:chExt cx="267555" cy="267555"/>
              </a:xfrm>
            </p:grpSpPr>
            <p:sp>
              <p:nvSpPr>
                <p:cNvPr id="58" name="Ovaal 57">
                  <a:extLst>
                    <a:ext uri="{FF2B5EF4-FFF2-40B4-BE49-F238E27FC236}">
                      <a16:creationId xmlns:a16="http://schemas.microsoft.com/office/drawing/2014/main" id="{0A28E481-64BF-4BD4-9CE8-757ED692A2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9" name="Graphic 163" descr="Informatie">
                  <a:extLst>
                    <a:ext uri="{FF2B5EF4-FFF2-40B4-BE49-F238E27FC236}">
                      <a16:creationId xmlns:a16="http://schemas.microsoft.com/office/drawing/2014/main" id="{039E5D12-34F7-45C1-981E-90B9599D4E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FE1725D-4A5F-4272-B2C7-ECD5288AF3E3}"/>
                  </a:ext>
                </a:extLst>
              </p:cNvPr>
              <p:cNvGrpSpPr/>
              <p:nvPr userDrawn="1"/>
            </p:nvGrpSpPr>
            <p:grpSpPr>
              <a:xfrm>
                <a:off x="-938434" y="6420818"/>
                <a:ext cx="627798" cy="576693"/>
                <a:chOff x="-938434" y="4570310"/>
                <a:chExt cx="627798" cy="576693"/>
              </a:xfrm>
            </p:grpSpPr>
            <p:grpSp>
              <p:nvGrpSpPr>
                <p:cNvPr id="53" name="Inspireren">
                  <a:extLst>
                    <a:ext uri="{FF2B5EF4-FFF2-40B4-BE49-F238E27FC236}">
                      <a16:creationId xmlns:a16="http://schemas.microsoft.com/office/drawing/2014/main" id="{7D4E5206-8EC9-4D75-8C51-D03F2206EF3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5" name="Freeform 12">
                    <a:extLst>
                      <a:ext uri="{FF2B5EF4-FFF2-40B4-BE49-F238E27FC236}">
                        <a16:creationId xmlns:a16="http://schemas.microsoft.com/office/drawing/2014/main" id="{82C37384-CC5D-4086-8CFE-E4E46C7838E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6" name="Freeform 13">
                    <a:extLst>
                      <a:ext uri="{FF2B5EF4-FFF2-40B4-BE49-F238E27FC236}">
                        <a16:creationId xmlns:a16="http://schemas.microsoft.com/office/drawing/2014/main" id="{DE03E1BF-2913-4F58-8F14-F404A124FC7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57" name="Freeform 14">
                    <a:extLst>
                      <a:ext uri="{FF2B5EF4-FFF2-40B4-BE49-F238E27FC236}">
                        <a16:creationId xmlns:a16="http://schemas.microsoft.com/office/drawing/2014/main" id="{1E8A87DD-B9A1-448D-83C7-42A377F6C85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54" name="Tekstvak 53">
                  <a:extLst>
                    <a:ext uri="{FF2B5EF4-FFF2-40B4-BE49-F238E27FC236}">
                      <a16:creationId xmlns:a16="http://schemas.microsoft.com/office/drawing/2014/main" id="{46082041-3FB2-4C34-BC64-E883F07A8FB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22" name="Groep 21">
              <a:extLst>
                <a:ext uri="{FF2B5EF4-FFF2-40B4-BE49-F238E27FC236}">
                  <a16:creationId xmlns:a16="http://schemas.microsoft.com/office/drawing/2014/main" id="{F8F347EF-3DE8-48A3-9C23-AC987E3FA1C7}"/>
                </a:ext>
              </a:extLst>
            </p:cNvPr>
            <p:cNvGrpSpPr/>
            <p:nvPr userDrawn="1"/>
          </p:nvGrpSpPr>
          <p:grpSpPr>
            <a:xfrm>
              <a:off x="-3367447" y="1226982"/>
              <a:ext cx="791775" cy="406485"/>
              <a:chOff x="-3565087" y="1409294"/>
              <a:chExt cx="627469" cy="322133"/>
            </a:xfrm>
          </p:grpSpPr>
          <p:grpSp>
            <p:nvGrpSpPr>
              <p:cNvPr id="44" name="Groep 43">
                <a:extLst>
                  <a:ext uri="{FF2B5EF4-FFF2-40B4-BE49-F238E27FC236}">
                    <a16:creationId xmlns:a16="http://schemas.microsoft.com/office/drawing/2014/main" id="{883B4F63-A880-4BE1-8072-70A18AF2BA21}"/>
                  </a:ext>
                </a:extLst>
              </p:cNvPr>
              <p:cNvGrpSpPr/>
              <p:nvPr userDrawn="1"/>
            </p:nvGrpSpPr>
            <p:grpSpPr>
              <a:xfrm>
                <a:off x="-3364916" y="1409294"/>
                <a:ext cx="225195" cy="195499"/>
                <a:chOff x="10307162" y="1361199"/>
                <a:chExt cx="2200275" cy="1914525"/>
              </a:xfrm>
            </p:grpSpPr>
            <p:sp>
              <p:nvSpPr>
                <p:cNvPr id="46" name="Vrije vorm: vorm 45">
                  <a:extLst>
                    <a:ext uri="{FF2B5EF4-FFF2-40B4-BE49-F238E27FC236}">
                      <a16:creationId xmlns:a16="http://schemas.microsoft.com/office/drawing/2014/main" id="{FA3C9DD0-55D9-4BE3-A431-613353D6302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47" name="Groep 46">
                  <a:extLst>
                    <a:ext uri="{FF2B5EF4-FFF2-40B4-BE49-F238E27FC236}">
                      <a16:creationId xmlns:a16="http://schemas.microsoft.com/office/drawing/2014/main" id="{22D9589B-E36F-46EC-BCFA-EBE900B12643}"/>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48" name="Vrije vorm: vorm 47">
                    <a:extLst>
                      <a:ext uri="{FF2B5EF4-FFF2-40B4-BE49-F238E27FC236}">
                        <a16:creationId xmlns:a16="http://schemas.microsoft.com/office/drawing/2014/main" id="{302E2300-5CF1-4CE5-AE5D-2776AFD4A66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49" name="Vrije vorm: vorm 48">
                    <a:extLst>
                      <a:ext uri="{FF2B5EF4-FFF2-40B4-BE49-F238E27FC236}">
                        <a16:creationId xmlns:a16="http://schemas.microsoft.com/office/drawing/2014/main" id="{75E8E4B7-501D-4991-BEFC-A07134FB6A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45" name="Tekstvak 44">
                <a:extLst>
                  <a:ext uri="{FF2B5EF4-FFF2-40B4-BE49-F238E27FC236}">
                    <a16:creationId xmlns:a16="http://schemas.microsoft.com/office/drawing/2014/main" id="{FB884942-D8E2-491A-B3AC-C9D34980C03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23" name="Groep 22">
              <a:extLst>
                <a:ext uri="{FF2B5EF4-FFF2-40B4-BE49-F238E27FC236}">
                  <a16:creationId xmlns:a16="http://schemas.microsoft.com/office/drawing/2014/main" id="{EE07251A-082D-499A-9341-66D10A630E1B}"/>
                </a:ext>
              </a:extLst>
            </p:cNvPr>
            <p:cNvGrpSpPr/>
            <p:nvPr userDrawn="1"/>
          </p:nvGrpSpPr>
          <p:grpSpPr>
            <a:xfrm>
              <a:off x="-3354295" y="5166361"/>
              <a:ext cx="514284" cy="506545"/>
              <a:chOff x="12617641" y="3403239"/>
              <a:chExt cx="752963" cy="741634"/>
            </a:xfrm>
          </p:grpSpPr>
          <p:grpSp>
            <p:nvGrpSpPr>
              <p:cNvPr id="28" name="Groep 27">
                <a:extLst>
                  <a:ext uri="{FF2B5EF4-FFF2-40B4-BE49-F238E27FC236}">
                    <a16:creationId xmlns:a16="http://schemas.microsoft.com/office/drawing/2014/main" id="{AFB488DB-AE24-45F9-BC92-FA4DD0CEE644}"/>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3BF90CD9-6DB1-4C08-BC87-BF671EA277A8}"/>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347D366A-1415-4D31-9918-DDF7D91ED6DB}"/>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8FA40C3D-6950-47B2-B9B4-298C2842C40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B42C839-C9BC-49E4-B12A-5BDEC6F1AE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AEA36FD4-D881-4347-A34B-63E5A6358B4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C8E958B8-13F3-4CE6-8F88-6756B1FBFD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5A6AC50F-FFC1-423C-87A0-EDFFAD6C0F3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F9807B30-680C-4CD6-B41B-8E71FACDBB51}"/>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3DA9D713-B8B4-4246-9C3C-8CEE38A0E20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DF63E333-61D3-414A-9FF9-1A256B34EA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027CB623-D92A-4486-BBBB-50E99648450A}"/>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62977D89-171D-4B66-A290-AA47F3A7338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24BA9262-144E-498D-9BA5-5E9E70341F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1C5C4638-A554-4F78-998A-D7A162C93E4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8E3CC9A7-CF7A-489D-8AEE-CCB8B8BEC99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2D7080F7-602D-438A-A9BD-711E2BBB052D}"/>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 name="Rechthoek 24">
              <a:extLst>
                <a:ext uri="{FF2B5EF4-FFF2-40B4-BE49-F238E27FC236}">
                  <a16:creationId xmlns:a16="http://schemas.microsoft.com/office/drawing/2014/main" id="{D87447BF-B77F-45FD-81C7-0E9D7C620C8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9FA284F2-7943-44D4-A835-B6C8098DBF7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4" cstate="hq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31314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grpSp>
        <p:nvGrpSpPr>
          <p:cNvPr id="9" name="- INSTRUCTIES">
            <a:extLst>
              <a:ext uri="{FF2B5EF4-FFF2-40B4-BE49-F238E27FC236}">
                <a16:creationId xmlns:a16="http://schemas.microsoft.com/office/drawing/2014/main" id="{8DA91809-19E1-47EC-8D78-062B48946B9E}"/>
              </a:ext>
            </a:extLst>
          </p:cNvPr>
          <p:cNvGrpSpPr/>
          <p:nvPr userDrawn="1"/>
        </p:nvGrpSpPr>
        <p:grpSpPr>
          <a:xfrm>
            <a:off x="12377595" y="0"/>
            <a:ext cx="3693386" cy="6603964"/>
            <a:chOff x="-3786437" y="0"/>
            <a:chExt cx="3693386" cy="6603964"/>
          </a:xfrm>
        </p:grpSpPr>
        <p:sp>
          <p:nvSpPr>
            <p:cNvPr id="12" name="Rechthoek 11">
              <a:extLst>
                <a:ext uri="{FF2B5EF4-FFF2-40B4-BE49-F238E27FC236}">
                  <a16:creationId xmlns:a16="http://schemas.microsoft.com/office/drawing/2014/main" id="{73759245-B1A3-40F9-BEB5-C3F226863C41}"/>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3" name="Rechthoek 12">
              <a:extLst>
                <a:ext uri="{FF2B5EF4-FFF2-40B4-BE49-F238E27FC236}">
                  <a16:creationId xmlns:a16="http://schemas.microsoft.com/office/drawing/2014/main" id="{AFFDA94E-E05A-432F-A0F3-921B71D94020}"/>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4" name="Ovaal 13">
              <a:extLst>
                <a:ext uri="{FF2B5EF4-FFF2-40B4-BE49-F238E27FC236}">
                  <a16:creationId xmlns:a16="http://schemas.microsoft.com/office/drawing/2014/main" id="{5E8DFBE3-EB30-48B8-B285-D7D1D27A15B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4097261-A62B-4D7B-9F49-2D5DB09D34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8328BFB2-D869-4006-B994-A58ED00056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D422270-EACD-4E50-A140-D5009A4EBA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FFBCD787-8646-41ED-B700-84B75E2875E5}"/>
                </a:ext>
              </a:extLst>
            </p:cNvPr>
            <p:cNvGrpSpPr/>
            <p:nvPr userDrawn="1"/>
          </p:nvGrpSpPr>
          <p:grpSpPr>
            <a:xfrm>
              <a:off x="-3311319" y="2164285"/>
              <a:ext cx="825500" cy="209550"/>
              <a:chOff x="13504624" y="2482850"/>
              <a:chExt cx="825500" cy="209550"/>
            </a:xfrm>
          </p:grpSpPr>
          <p:sp>
            <p:nvSpPr>
              <p:cNvPr id="77" name="Rechthoek 76">
                <a:extLst>
                  <a:ext uri="{FF2B5EF4-FFF2-40B4-BE49-F238E27FC236}">
                    <a16:creationId xmlns:a16="http://schemas.microsoft.com/office/drawing/2014/main" id="{B48BF971-C9A7-4B59-BF1D-0D638485BE4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8" name="Rechte verbindingslijn 77">
                <a:extLst>
                  <a:ext uri="{FF2B5EF4-FFF2-40B4-BE49-F238E27FC236}">
                    <a16:creationId xmlns:a16="http://schemas.microsoft.com/office/drawing/2014/main" id="{D0557C8F-7756-4F64-AF90-735F334694A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9" name="Gelijkbenige driehoek 78">
                <a:extLst>
                  <a:ext uri="{FF2B5EF4-FFF2-40B4-BE49-F238E27FC236}">
                    <a16:creationId xmlns:a16="http://schemas.microsoft.com/office/drawing/2014/main" id="{F5FC9B9F-E267-403C-AD02-DA1F1FC0763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039DBB03-A1B5-488E-A344-BA585DF4562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6C8FC745-2133-4DE8-9436-8725295AC62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ICOON_info">
              <a:extLst>
                <a:ext uri="{FF2B5EF4-FFF2-40B4-BE49-F238E27FC236}">
                  <a16:creationId xmlns:a16="http://schemas.microsoft.com/office/drawing/2014/main" id="{9B80B129-84C7-4F5B-B36D-74C2AE9A7216}"/>
                </a:ext>
              </a:extLst>
            </p:cNvPr>
            <p:cNvGrpSpPr/>
            <p:nvPr userDrawn="1"/>
          </p:nvGrpSpPr>
          <p:grpSpPr>
            <a:xfrm>
              <a:off x="-376736" y="5637326"/>
              <a:ext cx="283685" cy="283685"/>
              <a:chOff x="-510741" y="5913713"/>
              <a:chExt cx="267555" cy="267555"/>
            </a:xfrm>
          </p:grpSpPr>
          <p:sp>
            <p:nvSpPr>
              <p:cNvPr id="75" name="Ovaal 74">
                <a:extLst>
                  <a:ext uri="{FF2B5EF4-FFF2-40B4-BE49-F238E27FC236}">
                    <a16:creationId xmlns:a16="http://schemas.microsoft.com/office/drawing/2014/main" id="{FBC8DB4E-DB38-49D8-A1CA-BC5AE22A74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70FEEDCA-9006-4559-8E92-BB5C9C83DA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2BCAC678-B0E4-41F9-8416-C13209D5462C}"/>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8266AF-498E-450F-8025-D2A4BAC58CF4}"/>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4" name="Groep 23">
              <a:extLst>
                <a:ext uri="{FF2B5EF4-FFF2-40B4-BE49-F238E27FC236}">
                  <a16:creationId xmlns:a16="http://schemas.microsoft.com/office/drawing/2014/main" id="{7ED6438D-A4D3-4807-A274-389E1DFB0107}"/>
                </a:ext>
              </a:extLst>
            </p:cNvPr>
            <p:cNvGrpSpPr/>
            <p:nvPr userDrawn="1"/>
          </p:nvGrpSpPr>
          <p:grpSpPr>
            <a:xfrm>
              <a:off x="-3408294" y="5055351"/>
              <a:ext cx="622283" cy="612919"/>
              <a:chOff x="12617641" y="3403239"/>
              <a:chExt cx="752963" cy="741634"/>
            </a:xfrm>
          </p:grpSpPr>
          <p:grpSp>
            <p:nvGrpSpPr>
              <p:cNvPr id="59" name="Groep 58">
                <a:extLst>
                  <a:ext uri="{FF2B5EF4-FFF2-40B4-BE49-F238E27FC236}">
                    <a16:creationId xmlns:a16="http://schemas.microsoft.com/office/drawing/2014/main" id="{69D7D66E-D6BA-4C96-BAAF-0C6B686AED8F}"/>
                  </a:ext>
                </a:extLst>
              </p:cNvPr>
              <p:cNvGrpSpPr/>
              <p:nvPr userDrawn="1"/>
            </p:nvGrpSpPr>
            <p:grpSpPr>
              <a:xfrm>
                <a:off x="12771550" y="3403239"/>
                <a:ext cx="467156" cy="448491"/>
                <a:chOff x="12782177" y="3403239"/>
                <a:chExt cx="467156" cy="448491"/>
              </a:xfrm>
            </p:grpSpPr>
            <p:grpSp>
              <p:nvGrpSpPr>
                <p:cNvPr id="62" name="Groep 61">
                  <a:extLst>
                    <a:ext uri="{FF2B5EF4-FFF2-40B4-BE49-F238E27FC236}">
                      <a16:creationId xmlns:a16="http://schemas.microsoft.com/office/drawing/2014/main" id="{5C5728F3-A91E-4539-9FD4-2C0FC8A5B820}"/>
                    </a:ext>
                  </a:extLst>
                </p:cNvPr>
                <p:cNvGrpSpPr/>
                <p:nvPr userDrawn="1"/>
              </p:nvGrpSpPr>
              <p:grpSpPr>
                <a:xfrm>
                  <a:off x="12782177" y="3403239"/>
                  <a:ext cx="412972" cy="396132"/>
                  <a:chOff x="13554906" y="3320109"/>
                  <a:chExt cx="443912" cy="425811"/>
                </a:xfrm>
              </p:grpSpPr>
              <p:grpSp>
                <p:nvGrpSpPr>
                  <p:cNvPr id="69" name="Groep 68">
                    <a:extLst>
                      <a:ext uri="{FF2B5EF4-FFF2-40B4-BE49-F238E27FC236}">
                        <a16:creationId xmlns:a16="http://schemas.microsoft.com/office/drawing/2014/main" id="{697BCFEB-F56D-48F2-B5B1-A876FB58DB48}"/>
                      </a:ext>
                    </a:extLst>
                  </p:cNvPr>
                  <p:cNvGrpSpPr/>
                  <p:nvPr userDrawn="1"/>
                </p:nvGrpSpPr>
                <p:grpSpPr>
                  <a:xfrm>
                    <a:off x="13554906" y="3320109"/>
                    <a:ext cx="443912" cy="425811"/>
                    <a:chOff x="12909684" y="1276143"/>
                    <a:chExt cx="443912" cy="425811"/>
                  </a:xfrm>
                </p:grpSpPr>
                <p:sp>
                  <p:nvSpPr>
                    <p:cNvPr id="72" name="Rechthoek 71">
                      <a:extLst>
                        <a:ext uri="{FF2B5EF4-FFF2-40B4-BE49-F238E27FC236}">
                          <a16:creationId xmlns:a16="http://schemas.microsoft.com/office/drawing/2014/main" id="{F3FBEFB5-C193-4217-908D-562CD41463AA}"/>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129D9CF3-9EAB-43B2-981D-715074DE85E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F99195A-E2A8-445E-B730-8B1471D5BD0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70" name="Afbeelding 69">
                    <a:extLst>
                      <a:ext uri="{FF2B5EF4-FFF2-40B4-BE49-F238E27FC236}">
                        <a16:creationId xmlns:a16="http://schemas.microsoft.com/office/drawing/2014/main" id="{0F1C5461-3734-44B5-ABDB-8799D1347B4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1" name="Afbeelding 70">
                    <a:extLst>
                      <a:ext uri="{FF2B5EF4-FFF2-40B4-BE49-F238E27FC236}">
                        <a16:creationId xmlns:a16="http://schemas.microsoft.com/office/drawing/2014/main" id="{FE9F9682-CDA0-4D63-8BA4-1FDE3E16BB5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3" name="Groep 62">
                  <a:extLst>
                    <a:ext uri="{FF2B5EF4-FFF2-40B4-BE49-F238E27FC236}">
                      <a16:creationId xmlns:a16="http://schemas.microsoft.com/office/drawing/2014/main" id="{6072BE66-B052-4217-9505-01B8B8AB6A55}"/>
                    </a:ext>
                  </a:extLst>
                </p:cNvPr>
                <p:cNvGrpSpPr/>
                <p:nvPr userDrawn="1"/>
              </p:nvGrpSpPr>
              <p:grpSpPr>
                <a:xfrm>
                  <a:off x="13103513" y="3705268"/>
                  <a:ext cx="145820" cy="146462"/>
                  <a:chOff x="13096169" y="3602278"/>
                  <a:chExt cx="145820" cy="146462"/>
                </a:xfrm>
              </p:grpSpPr>
              <p:sp>
                <p:nvSpPr>
                  <p:cNvPr id="67" name="Rechthoek 66">
                    <a:extLst>
                      <a:ext uri="{FF2B5EF4-FFF2-40B4-BE49-F238E27FC236}">
                        <a16:creationId xmlns:a16="http://schemas.microsoft.com/office/drawing/2014/main" id="{19A62E70-5A16-4418-9E2D-0E9DFAFFD5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5B618B34-EABF-430F-89EA-7BA5F34F361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4" name="Groep 63">
                  <a:extLst>
                    <a:ext uri="{FF2B5EF4-FFF2-40B4-BE49-F238E27FC236}">
                      <a16:creationId xmlns:a16="http://schemas.microsoft.com/office/drawing/2014/main" id="{E93C7859-0379-483B-97D6-16FAEC33C7AA}"/>
                    </a:ext>
                  </a:extLst>
                </p:cNvPr>
                <p:cNvGrpSpPr/>
                <p:nvPr userDrawn="1"/>
              </p:nvGrpSpPr>
              <p:grpSpPr>
                <a:xfrm rot="10800000">
                  <a:off x="13061402" y="3665637"/>
                  <a:ext cx="145820" cy="146462"/>
                  <a:chOff x="13096169" y="3602278"/>
                  <a:chExt cx="145820" cy="146462"/>
                </a:xfrm>
              </p:grpSpPr>
              <p:sp>
                <p:nvSpPr>
                  <p:cNvPr id="65" name="Rechthoek 64">
                    <a:extLst>
                      <a:ext uri="{FF2B5EF4-FFF2-40B4-BE49-F238E27FC236}">
                        <a16:creationId xmlns:a16="http://schemas.microsoft.com/office/drawing/2014/main" id="{B2E9A315-3B3D-4744-82DE-AA3C9226305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D74CFCAF-EC63-4D1A-AFAA-A51BF5556F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60" name="Rechthoek 59">
                <a:extLst>
                  <a:ext uri="{FF2B5EF4-FFF2-40B4-BE49-F238E27FC236}">
                    <a16:creationId xmlns:a16="http://schemas.microsoft.com/office/drawing/2014/main" id="{63F84454-7E32-4AD5-9702-ABF19EB892A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61" name="Gelijkbenige driehoek 60">
                <a:extLst>
                  <a:ext uri="{FF2B5EF4-FFF2-40B4-BE49-F238E27FC236}">
                    <a16:creationId xmlns:a16="http://schemas.microsoft.com/office/drawing/2014/main" id="{42566378-DC6A-4A3B-A080-F479D84374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5" name="Rechthoek 24">
              <a:extLst>
                <a:ext uri="{FF2B5EF4-FFF2-40B4-BE49-F238E27FC236}">
                  <a16:creationId xmlns:a16="http://schemas.microsoft.com/office/drawing/2014/main" id="{CD0EEE58-21B2-4EB5-B349-2E0FAB777ED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7" name="Groep 26">
              <a:extLst>
                <a:ext uri="{FF2B5EF4-FFF2-40B4-BE49-F238E27FC236}">
                  <a16:creationId xmlns:a16="http://schemas.microsoft.com/office/drawing/2014/main" id="{14BEF2C8-600D-4619-9427-572F3099EAAF}"/>
                </a:ext>
              </a:extLst>
            </p:cNvPr>
            <p:cNvGrpSpPr/>
            <p:nvPr userDrawn="1"/>
          </p:nvGrpSpPr>
          <p:grpSpPr>
            <a:xfrm>
              <a:off x="-2485819" y="3399207"/>
              <a:ext cx="1222990" cy="563933"/>
              <a:chOff x="-2485819" y="3399207"/>
              <a:chExt cx="1222990" cy="563933"/>
            </a:xfrm>
          </p:grpSpPr>
          <p:sp>
            <p:nvSpPr>
              <p:cNvPr id="38" name="Rechthoek 37">
                <a:extLst>
                  <a:ext uri="{FF2B5EF4-FFF2-40B4-BE49-F238E27FC236}">
                    <a16:creationId xmlns:a16="http://schemas.microsoft.com/office/drawing/2014/main" id="{45018023-C5FA-44C8-A4D8-C80902EE9AAD}"/>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6187B3C-98AB-4132-9FB6-748AA22C47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087E679C-A4D2-4DB3-B379-429ACE649406}"/>
                  </a:ext>
                </a:extLst>
              </p:cNvPr>
              <p:cNvGrpSpPr/>
              <p:nvPr userDrawn="1"/>
            </p:nvGrpSpPr>
            <p:grpSpPr>
              <a:xfrm>
                <a:off x="-2403869" y="3460544"/>
                <a:ext cx="155951" cy="131922"/>
                <a:chOff x="12968836" y="3354170"/>
                <a:chExt cx="404806" cy="342433"/>
              </a:xfrm>
            </p:grpSpPr>
            <p:sp>
              <p:nvSpPr>
                <p:cNvPr id="53" name="Rechthoek: afgeronde hoeken 52">
                  <a:extLst>
                    <a:ext uri="{FF2B5EF4-FFF2-40B4-BE49-F238E27FC236}">
                      <a16:creationId xmlns:a16="http://schemas.microsoft.com/office/drawing/2014/main" id="{FBC871C4-89A2-4157-B8CB-4BA6BD3D268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011CC647-2EA6-4311-B146-886553FB35A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4818144-5AC4-471E-91BB-4EC2A03AB22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00664FDF-0B61-478E-BD22-D7FAC450A49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25E2A312-CCB1-4A3A-A841-6282B63CFDA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30A5CBFF-8C80-48A7-ACE3-29BFB808AE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1B90B0A2-1BA6-4BB8-8B26-2F18A7582F3D}"/>
                  </a:ext>
                </a:extLst>
              </p:cNvPr>
              <p:cNvGrpSpPr/>
              <p:nvPr userDrawn="1"/>
            </p:nvGrpSpPr>
            <p:grpSpPr>
              <a:xfrm>
                <a:off x="-2423424" y="3690208"/>
                <a:ext cx="166739" cy="218963"/>
                <a:chOff x="12940828" y="3950597"/>
                <a:chExt cx="432813" cy="568367"/>
              </a:xfrm>
            </p:grpSpPr>
            <p:grpSp>
              <p:nvGrpSpPr>
                <p:cNvPr id="45" name="Groep 44">
                  <a:extLst>
                    <a:ext uri="{FF2B5EF4-FFF2-40B4-BE49-F238E27FC236}">
                      <a16:creationId xmlns:a16="http://schemas.microsoft.com/office/drawing/2014/main" id="{FB6B18FE-A18A-45DB-A4EA-C6936324E7E0}"/>
                    </a:ext>
                  </a:extLst>
                </p:cNvPr>
                <p:cNvGrpSpPr/>
                <p:nvPr userDrawn="1"/>
              </p:nvGrpSpPr>
              <p:grpSpPr>
                <a:xfrm>
                  <a:off x="13000382" y="4006891"/>
                  <a:ext cx="373259" cy="315747"/>
                  <a:chOff x="12968836" y="3354170"/>
                  <a:chExt cx="404806" cy="342433"/>
                </a:xfrm>
              </p:grpSpPr>
              <p:sp>
                <p:nvSpPr>
                  <p:cNvPr id="47" name="Rechthoek: afgeronde hoeken 46">
                    <a:extLst>
                      <a:ext uri="{FF2B5EF4-FFF2-40B4-BE49-F238E27FC236}">
                        <a16:creationId xmlns:a16="http://schemas.microsoft.com/office/drawing/2014/main" id="{34DA5A5F-0AE5-4F68-A456-B94E3BB7AE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289A95B-73D9-4492-B79E-FFDB433F5F9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435DB490-E535-4662-A142-2225F74EEEC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6AEDBBB-FA8B-4A98-8938-10DA40F2AD1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803940E-C891-4539-B747-05A0A50B812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AFA8DF50-2048-45C5-8D58-7E48630ADB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6" name="Boog 45">
                  <a:extLst>
                    <a:ext uri="{FF2B5EF4-FFF2-40B4-BE49-F238E27FC236}">
                      <a16:creationId xmlns:a16="http://schemas.microsoft.com/office/drawing/2014/main" id="{3E657A60-421D-47E2-8015-F9A3EEF1C23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2" name="Tekstvak 41">
                <a:extLst>
                  <a:ext uri="{FF2B5EF4-FFF2-40B4-BE49-F238E27FC236}">
                    <a16:creationId xmlns:a16="http://schemas.microsoft.com/office/drawing/2014/main" id="{827A0737-87BB-4C74-A70F-591F2295F44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3" name="Tekstvak 42">
                <a:extLst>
                  <a:ext uri="{FF2B5EF4-FFF2-40B4-BE49-F238E27FC236}">
                    <a16:creationId xmlns:a16="http://schemas.microsoft.com/office/drawing/2014/main" id="{3025F734-597B-421D-9038-3349DB83D17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4" name="Vrije vorm: vorm 43">
                <a:extLst>
                  <a:ext uri="{FF2B5EF4-FFF2-40B4-BE49-F238E27FC236}">
                    <a16:creationId xmlns:a16="http://schemas.microsoft.com/office/drawing/2014/main" id="{75FBC0C0-E0B2-4A8E-9B4F-F1D6A237185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F0373943-20CB-4FCC-B9AB-B65BAD8DD471}"/>
                </a:ext>
              </a:extLst>
            </p:cNvPr>
            <p:cNvGrpSpPr/>
            <p:nvPr userDrawn="1"/>
          </p:nvGrpSpPr>
          <p:grpSpPr>
            <a:xfrm>
              <a:off x="-3310781" y="1231352"/>
              <a:ext cx="311450" cy="313414"/>
              <a:chOff x="-3310781" y="1231352"/>
              <a:chExt cx="311450" cy="313414"/>
            </a:xfrm>
          </p:grpSpPr>
          <p:sp>
            <p:nvSpPr>
              <p:cNvPr id="35" name="Rechthoek 34">
                <a:extLst>
                  <a:ext uri="{FF2B5EF4-FFF2-40B4-BE49-F238E27FC236}">
                    <a16:creationId xmlns:a16="http://schemas.microsoft.com/office/drawing/2014/main" id="{A0F65B66-DFD9-47DC-8DB0-FCF12586E14A}"/>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6" name="Vrije vorm 112">
                <a:extLst>
                  <a:ext uri="{FF2B5EF4-FFF2-40B4-BE49-F238E27FC236}">
                    <a16:creationId xmlns:a16="http://schemas.microsoft.com/office/drawing/2014/main" id="{11F56CBF-B62A-42FE-8923-3689179D2B5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7" name="Vrije vorm 113">
                <a:extLst>
                  <a:ext uri="{FF2B5EF4-FFF2-40B4-BE49-F238E27FC236}">
                    <a16:creationId xmlns:a16="http://schemas.microsoft.com/office/drawing/2014/main" id="{8CD0AA8B-2C29-4136-BEC6-05B4825D1E59}"/>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7B406F1-35C3-41CD-9FF2-8F0A73496CDD}"/>
                </a:ext>
              </a:extLst>
            </p:cNvPr>
            <p:cNvGrpSpPr/>
            <p:nvPr userDrawn="1"/>
          </p:nvGrpSpPr>
          <p:grpSpPr>
            <a:xfrm>
              <a:off x="-938434" y="5913341"/>
              <a:ext cx="627798" cy="576693"/>
              <a:chOff x="-938434" y="4570310"/>
              <a:chExt cx="627798" cy="576693"/>
            </a:xfrm>
          </p:grpSpPr>
          <p:grpSp>
            <p:nvGrpSpPr>
              <p:cNvPr id="30" name="Inspireren">
                <a:extLst>
                  <a:ext uri="{FF2B5EF4-FFF2-40B4-BE49-F238E27FC236}">
                    <a16:creationId xmlns:a16="http://schemas.microsoft.com/office/drawing/2014/main" id="{B4C405D5-0445-4F35-BFE2-AAA3C93E8DC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394C3AA6-88DF-4C79-B211-A1EBFC5656B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FA4C383A-7346-4D11-A106-3127346338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11560702-177C-4189-9103-04BA42591D3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49B865EA-9E74-4352-B4B0-404C4249025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4" cstate="hq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299193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grpSp>
        <p:nvGrpSpPr>
          <p:cNvPr id="9" name="- INSTRUCTIES">
            <a:extLst>
              <a:ext uri="{FF2B5EF4-FFF2-40B4-BE49-F238E27FC236}">
                <a16:creationId xmlns:a16="http://schemas.microsoft.com/office/drawing/2014/main" id="{146DF913-49EF-409C-B307-DD50598E6095}"/>
              </a:ext>
            </a:extLst>
          </p:cNvPr>
          <p:cNvGrpSpPr/>
          <p:nvPr userDrawn="1"/>
        </p:nvGrpSpPr>
        <p:grpSpPr>
          <a:xfrm>
            <a:off x="12377595" y="0"/>
            <a:ext cx="3693386" cy="6603964"/>
            <a:chOff x="-3786437" y="0"/>
            <a:chExt cx="3693386" cy="6603964"/>
          </a:xfrm>
        </p:grpSpPr>
        <p:sp>
          <p:nvSpPr>
            <p:cNvPr id="10" name="Rechthoek 9">
              <a:extLst>
                <a:ext uri="{FF2B5EF4-FFF2-40B4-BE49-F238E27FC236}">
                  <a16:creationId xmlns:a16="http://schemas.microsoft.com/office/drawing/2014/main" id="{3BBEA9C3-DC33-49E0-BAA9-0E4AC11A3D55}"/>
                </a:ext>
              </a:extLst>
            </p:cNvPr>
            <p:cNvSpPr/>
            <p:nvPr userDrawn="1"/>
          </p:nvSpPr>
          <p:spPr>
            <a:xfrm>
              <a:off x="-3786437" y="57759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12" name="Rechthoek 11">
              <a:extLst>
                <a:ext uri="{FF2B5EF4-FFF2-40B4-BE49-F238E27FC236}">
                  <a16:creationId xmlns:a16="http://schemas.microsoft.com/office/drawing/2014/main" id="{CAB4EA95-3FF6-4B4C-8AFC-9B521DC82D0E}"/>
                </a:ext>
              </a:extLst>
            </p:cNvPr>
            <p:cNvSpPr/>
            <p:nvPr userDrawn="1"/>
          </p:nvSpPr>
          <p:spPr>
            <a:xfrm>
              <a:off x="-3786165" y="0"/>
              <a:ext cx="3593091" cy="577596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8294221C-12BA-4128-92C0-61E10AE1C6A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ACC60CC6-9788-4D09-BB3B-69C8D4E24493}"/>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B4C0DA3-AE93-4565-AE15-86DC79A6A9F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3A733D73-018E-4292-9300-EEFB78CB929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DAD15F8-606A-47BE-AE5D-D7A4DDB81AFD}"/>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BC37E82A-873A-4F5F-AFCC-1109976E89B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3CB1D90B-F41A-401E-9057-67265ED61F6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5F917423-1D70-4AB2-96CF-A13AEF31947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F011FA9-B73E-4E1A-BCB4-AE94424414B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7B086C-CA35-4CCD-AA12-FFC9D5986FEE}"/>
                </a:ext>
              </a:extLst>
            </p:cNvPr>
            <p:cNvSpPr/>
            <p:nvPr userDrawn="1"/>
          </p:nvSpPr>
          <p:spPr>
            <a:xfrm>
              <a:off x="-3319415" y="2553360"/>
              <a:ext cx="2944682"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 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ICOON_info">
              <a:extLst>
                <a:ext uri="{FF2B5EF4-FFF2-40B4-BE49-F238E27FC236}">
                  <a16:creationId xmlns:a16="http://schemas.microsoft.com/office/drawing/2014/main" id="{F2106C3B-0540-423B-978E-886E64F714B4}"/>
                </a:ext>
              </a:extLst>
            </p:cNvPr>
            <p:cNvGrpSpPr/>
            <p:nvPr userDrawn="1"/>
          </p:nvGrpSpPr>
          <p:grpSpPr>
            <a:xfrm>
              <a:off x="-376736" y="5637326"/>
              <a:ext cx="283685" cy="283685"/>
              <a:chOff x="-510741" y="5913713"/>
              <a:chExt cx="267555" cy="267555"/>
            </a:xfrm>
          </p:grpSpPr>
          <p:sp>
            <p:nvSpPr>
              <p:cNvPr id="73" name="Ovaal 72">
                <a:extLst>
                  <a:ext uri="{FF2B5EF4-FFF2-40B4-BE49-F238E27FC236}">
                    <a16:creationId xmlns:a16="http://schemas.microsoft.com/office/drawing/2014/main" id="{83EAEEF1-D6AB-437F-87ED-1218B1AA723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3CDC6046-DD28-40B1-A974-B8CD060B8AB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C96B5EE7-06F8-4F35-86B7-3957C8DD68D1}"/>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08140DB4-3390-417F-9452-D50CB05CB3C0}"/>
                </a:ext>
              </a:extLst>
            </p:cNvPr>
            <p:cNvSpPr/>
            <p:nvPr userDrawn="1"/>
          </p:nvSpPr>
          <p:spPr>
            <a:xfrm>
              <a:off x="-3319415" y="4145790"/>
              <a:ext cx="2944682" cy="80721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3" name="Groep 22">
              <a:extLst>
                <a:ext uri="{FF2B5EF4-FFF2-40B4-BE49-F238E27FC236}">
                  <a16:creationId xmlns:a16="http://schemas.microsoft.com/office/drawing/2014/main" id="{DBAF145C-DE1B-4D45-AECC-03BC4ADB62F1}"/>
                </a:ext>
              </a:extLst>
            </p:cNvPr>
            <p:cNvGrpSpPr/>
            <p:nvPr userDrawn="1"/>
          </p:nvGrpSpPr>
          <p:grpSpPr>
            <a:xfrm>
              <a:off x="-3408294" y="5055351"/>
              <a:ext cx="622283" cy="612919"/>
              <a:chOff x="12617641" y="3403239"/>
              <a:chExt cx="752963" cy="741634"/>
            </a:xfrm>
          </p:grpSpPr>
          <p:grpSp>
            <p:nvGrpSpPr>
              <p:cNvPr id="57" name="Groep 56">
                <a:extLst>
                  <a:ext uri="{FF2B5EF4-FFF2-40B4-BE49-F238E27FC236}">
                    <a16:creationId xmlns:a16="http://schemas.microsoft.com/office/drawing/2014/main" id="{071F5132-0B4C-4996-93F3-6DFF981F7A77}"/>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3C4938C1-FA5B-4FCA-9681-0A2C01C0DB9F}"/>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2265F870-7B6A-48BB-8AEF-06AE9FF35DD3}"/>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B4CD50CD-7D88-4F33-ACF4-03539034483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5613847A-D670-4417-888E-9FF6D589AE5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18023689-975C-4310-9401-B8F1DCE3BF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AC8B9DB3-11D4-4237-8911-1BE4950F05F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F428874-95D2-4C23-A5A1-7F6EC32B96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B718C17C-17FD-4DC4-8BE0-0C79B94B65FF}"/>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87F1ECAC-FE29-4AD3-92B4-A09569CB845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CB5B2933-88F8-41D4-AA5E-476E6606B1F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8A3070DD-DB6C-4BA0-905D-C027C780436B}"/>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00500BF5-650C-495C-B970-705ABB7ED59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7593737-D3C2-4715-B835-B7BEFCD9F6F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EF3D0C6C-24C5-4BAA-B0BE-FFE41D318F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8FC19D6-CCCE-46C2-9261-33CFE0F28FE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4" name="Rechthoek 23">
              <a:extLst>
                <a:ext uri="{FF2B5EF4-FFF2-40B4-BE49-F238E27FC236}">
                  <a16:creationId xmlns:a16="http://schemas.microsoft.com/office/drawing/2014/main" id="{530C9053-A90A-4AF0-9D3E-F68E2965318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25" name="Groep 24">
              <a:extLst>
                <a:ext uri="{FF2B5EF4-FFF2-40B4-BE49-F238E27FC236}">
                  <a16:creationId xmlns:a16="http://schemas.microsoft.com/office/drawing/2014/main" id="{F43F3424-9485-42A7-98CD-D6642EDAF71D}"/>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9D0ABD0C-675C-4AAC-8741-BF481A5887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D31838A-65C3-4BA4-B1EA-DBB826E0CF8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018A407-79D9-4B83-B343-C31F5D71B1B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84C01900-0A1E-4B03-AA35-A4CDB7070CA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7CB0B735-AD93-4E0A-BEA1-717F6DEA459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E16CB38-29CA-44B5-8372-69FD7582830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BABDB877-0A43-4C2D-8753-5988CA05C83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6FF4084-FAC4-46AE-96CA-93E86E145E5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E3E37007-CCD4-4A3A-8628-AA0951D621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95E90DA-B7C3-4CA9-9F99-B4433E7472B0}"/>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7CAECC9A-A43C-4EF4-B3E2-CF20AD82B887}"/>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DFBA3E2-3C1C-4D7A-8776-AAFDBDCC57A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53603A62-31A9-4924-9D17-9771EA776EC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0540AC-7854-4B6E-9E5D-04169905FD7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800E4D73-6BFE-4BBF-9C1A-D6969219770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FF76E43D-D7C7-416B-805F-741B79D102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86E89D-06AB-4B3B-9181-D959ECAA6EF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32A5B27A-3E9B-43BF-A796-3B46B27D222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26AB3002-9FCA-4949-9F21-FD25577BD7EB}"/>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87C2D329-42C8-46E7-B1DA-41A063877A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4F6F06AF-3B06-4A12-8598-F90C7AF6CE3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01D38160-8939-4B4C-B1C1-C621FD19578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964A955D-543C-4201-A7AD-0965C3637863}"/>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F2684BA-7AFA-4806-AAE0-D8CFEED7C0C8}"/>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2A00B347-90BE-4C34-B18C-9F5DA23A9817}"/>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26F58680-9EB0-453D-B50D-2F664DBFD172}"/>
                </a:ext>
              </a:extLst>
            </p:cNvPr>
            <p:cNvGrpSpPr/>
            <p:nvPr userDrawn="1"/>
          </p:nvGrpSpPr>
          <p:grpSpPr>
            <a:xfrm>
              <a:off x="-938434" y="5913341"/>
              <a:ext cx="627798" cy="576693"/>
              <a:chOff x="-938434" y="4570310"/>
              <a:chExt cx="627798" cy="576693"/>
            </a:xfrm>
          </p:grpSpPr>
          <p:grpSp>
            <p:nvGrpSpPr>
              <p:cNvPr id="28" name="Inspireren">
                <a:extLst>
                  <a:ext uri="{FF2B5EF4-FFF2-40B4-BE49-F238E27FC236}">
                    <a16:creationId xmlns:a16="http://schemas.microsoft.com/office/drawing/2014/main" id="{4F4658E8-024E-4C2A-A137-87E40F543E7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0A380ED6-EA55-4E8F-8E0D-F6A60C31E79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AEFCF509-68F5-4E02-BC8C-0A6ACA7AF1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2" name="Freeform 14">
                  <a:extLst>
                    <a:ext uri="{FF2B5EF4-FFF2-40B4-BE49-F238E27FC236}">
                      <a16:creationId xmlns:a16="http://schemas.microsoft.com/office/drawing/2014/main" id="{7983EB21-CE80-44BD-9D8F-9292E50A180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4FE6E024-20C1-41DE-ACA6-272EE41D3C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121335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0529343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grpSp>
        <p:nvGrpSpPr>
          <p:cNvPr id="22" name="- INSTRUCTIES">
            <a:extLst>
              <a:ext uri="{FF2B5EF4-FFF2-40B4-BE49-F238E27FC236}">
                <a16:creationId xmlns:a16="http://schemas.microsoft.com/office/drawing/2014/main" id="{8B1B5BD3-55B4-4497-9384-F03101ACC107}"/>
              </a:ext>
            </a:extLst>
          </p:cNvPr>
          <p:cNvGrpSpPr/>
          <p:nvPr userDrawn="1"/>
        </p:nvGrpSpPr>
        <p:grpSpPr>
          <a:xfrm>
            <a:off x="12377595" y="-1"/>
            <a:ext cx="3693386" cy="6688475"/>
            <a:chOff x="-3786165" y="-1"/>
            <a:chExt cx="3693386" cy="6688475"/>
          </a:xfrm>
        </p:grpSpPr>
        <p:sp>
          <p:nvSpPr>
            <p:cNvPr id="23" name="Rechthoek 22">
              <a:extLst>
                <a:ext uri="{FF2B5EF4-FFF2-40B4-BE49-F238E27FC236}">
                  <a16:creationId xmlns:a16="http://schemas.microsoft.com/office/drawing/2014/main" id="{47DF6B4C-22E2-4DAC-99A7-3492FE5BB8F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24" name="Ovaal 23">
              <a:extLst>
                <a:ext uri="{FF2B5EF4-FFF2-40B4-BE49-F238E27FC236}">
                  <a16:creationId xmlns:a16="http://schemas.microsoft.com/office/drawing/2014/main" id="{054465A4-5542-465B-B95F-6B3AAA3103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118F7D72-6027-4BFA-BC88-AC9901CDA26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B60E4BB5-85F9-4D4B-8D66-7DB82B79529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A0AB80BC-6AE8-4C8F-ACA6-144037BD5A8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Ovaal 27">
              <a:extLst>
                <a:ext uri="{FF2B5EF4-FFF2-40B4-BE49-F238E27FC236}">
                  <a16:creationId xmlns:a16="http://schemas.microsoft.com/office/drawing/2014/main" id="{6276346C-BDF9-4AD7-922F-E390B812ACC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6008DD0D-3F33-48E0-9C62-88EF32B0CB69}"/>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30" name="Rechthoek 29">
              <a:extLst>
                <a:ext uri="{FF2B5EF4-FFF2-40B4-BE49-F238E27FC236}">
                  <a16:creationId xmlns:a16="http://schemas.microsoft.com/office/drawing/2014/main" id="{FD6E4C8F-CC5B-4EFB-BDB8-8E86A49EC86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E45B5853-40C6-41F3-A0AD-140A85868880}"/>
                </a:ext>
              </a:extLst>
            </p:cNvPr>
            <p:cNvGrpSpPr/>
            <p:nvPr userDrawn="1"/>
          </p:nvGrpSpPr>
          <p:grpSpPr>
            <a:xfrm>
              <a:off x="-2485819" y="3479783"/>
              <a:ext cx="1222990" cy="563933"/>
              <a:chOff x="-2485819" y="3399207"/>
              <a:chExt cx="1222990" cy="563933"/>
            </a:xfrm>
          </p:grpSpPr>
          <p:sp>
            <p:nvSpPr>
              <p:cNvPr id="70" name="Rechthoek 69">
                <a:extLst>
                  <a:ext uri="{FF2B5EF4-FFF2-40B4-BE49-F238E27FC236}">
                    <a16:creationId xmlns:a16="http://schemas.microsoft.com/office/drawing/2014/main" id="{2955028F-D48D-4596-BB7B-429C84D05BAA}"/>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CE96463-61BD-442C-A1A2-7D260C9A502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72" name="Groep 71">
                <a:extLst>
                  <a:ext uri="{FF2B5EF4-FFF2-40B4-BE49-F238E27FC236}">
                    <a16:creationId xmlns:a16="http://schemas.microsoft.com/office/drawing/2014/main" id="{85647154-81BE-4F1B-9535-5C5F091A1052}"/>
                  </a:ext>
                </a:extLst>
              </p:cNvPr>
              <p:cNvGrpSpPr/>
              <p:nvPr userDrawn="1"/>
            </p:nvGrpSpPr>
            <p:grpSpPr>
              <a:xfrm>
                <a:off x="-2403869" y="3460544"/>
                <a:ext cx="155951" cy="131922"/>
                <a:chOff x="12968836" y="3354170"/>
                <a:chExt cx="404806" cy="342433"/>
              </a:xfrm>
            </p:grpSpPr>
            <p:sp>
              <p:nvSpPr>
                <p:cNvPr id="85" name="Rechthoek: afgeronde hoeken 84">
                  <a:extLst>
                    <a:ext uri="{FF2B5EF4-FFF2-40B4-BE49-F238E27FC236}">
                      <a16:creationId xmlns:a16="http://schemas.microsoft.com/office/drawing/2014/main" id="{952FA713-10DF-4AE6-9AD1-C8A4B327A9D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BE0B8CAE-DACE-48D7-9B6C-57641D2904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D8C55DC7-002E-4864-8E17-7F17B835E21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05175357-6E31-472B-A6C8-1896919C3F5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E5199819-1DC0-4104-8F7C-CE3CC8169F6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0" name="Rechthoek 89">
                  <a:extLst>
                    <a:ext uri="{FF2B5EF4-FFF2-40B4-BE49-F238E27FC236}">
                      <a16:creationId xmlns:a16="http://schemas.microsoft.com/office/drawing/2014/main" id="{D02995EB-B7DD-4E35-93EF-911002A7EB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73" name="Groep 72">
                <a:extLst>
                  <a:ext uri="{FF2B5EF4-FFF2-40B4-BE49-F238E27FC236}">
                    <a16:creationId xmlns:a16="http://schemas.microsoft.com/office/drawing/2014/main" id="{3761B8C5-D5FE-4733-9947-7D174036A2BF}"/>
                  </a:ext>
                </a:extLst>
              </p:cNvPr>
              <p:cNvGrpSpPr/>
              <p:nvPr userDrawn="1"/>
            </p:nvGrpSpPr>
            <p:grpSpPr>
              <a:xfrm>
                <a:off x="-2423424" y="3690208"/>
                <a:ext cx="166739" cy="218963"/>
                <a:chOff x="12940828" y="3950597"/>
                <a:chExt cx="432813" cy="568367"/>
              </a:xfrm>
            </p:grpSpPr>
            <p:grpSp>
              <p:nvGrpSpPr>
                <p:cNvPr id="77" name="Groep 76">
                  <a:extLst>
                    <a:ext uri="{FF2B5EF4-FFF2-40B4-BE49-F238E27FC236}">
                      <a16:creationId xmlns:a16="http://schemas.microsoft.com/office/drawing/2014/main" id="{78ABD870-DE8E-4E98-A25F-8B73765643FB}"/>
                    </a:ext>
                  </a:extLst>
                </p:cNvPr>
                <p:cNvGrpSpPr/>
                <p:nvPr userDrawn="1"/>
              </p:nvGrpSpPr>
              <p:grpSpPr>
                <a:xfrm>
                  <a:off x="13000382" y="4006891"/>
                  <a:ext cx="373259" cy="315747"/>
                  <a:chOff x="12968836" y="3354170"/>
                  <a:chExt cx="404806" cy="342433"/>
                </a:xfrm>
              </p:grpSpPr>
              <p:sp>
                <p:nvSpPr>
                  <p:cNvPr id="79" name="Rechthoek: afgeronde hoeken 78">
                    <a:extLst>
                      <a:ext uri="{FF2B5EF4-FFF2-40B4-BE49-F238E27FC236}">
                        <a16:creationId xmlns:a16="http://schemas.microsoft.com/office/drawing/2014/main" id="{3AF2F603-5CFA-444F-9170-EC6516CD6E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6B347C83-6F44-4EE0-860A-33283EDC817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5952046A-3452-41AE-9A89-E12F6F68090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375B8218-499A-4A70-9EBA-99FE07908C6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1E2C5F3D-5477-4910-8E1B-66FE06FB739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5F19988A-DFA5-4B00-B91B-27012929152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78" name="Boog 77">
                  <a:extLst>
                    <a:ext uri="{FF2B5EF4-FFF2-40B4-BE49-F238E27FC236}">
                      <a16:creationId xmlns:a16="http://schemas.microsoft.com/office/drawing/2014/main" id="{7F9CBED8-13D0-4E5D-B217-3193D0ECE4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74" name="Tekstvak 73">
                <a:extLst>
                  <a:ext uri="{FF2B5EF4-FFF2-40B4-BE49-F238E27FC236}">
                    <a16:creationId xmlns:a16="http://schemas.microsoft.com/office/drawing/2014/main" id="{B591EDBB-039D-4629-B279-1ED9AAC2CF1A}"/>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75" name="Tekstvak 74">
                <a:extLst>
                  <a:ext uri="{FF2B5EF4-FFF2-40B4-BE49-F238E27FC236}">
                    <a16:creationId xmlns:a16="http://schemas.microsoft.com/office/drawing/2014/main" id="{EEF13381-7809-4482-9F1A-041F6F892EF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76" name="Vrije vorm: vorm 75">
                <a:extLst>
                  <a:ext uri="{FF2B5EF4-FFF2-40B4-BE49-F238E27FC236}">
                    <a16:creationId xmlns:a16="http://schemas.microsoft.com/office/drawing/2014/main" id="{7CB78C29-D321-4C7F-984C-ACB2EDD04A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766B714-9173-49D7-A9DC-3BA8FD60D855}"/>
                </a:ext>
              </a:extLst>
            </p:cNvPr>
            <p:cNvGrpSpPr/>
            <p:nvPr userDrawn="1"/>
          </p:nvGrpSpPr>
          <p:grpSpPr>
            <a:xfrm>
              <a:off x="-3786165" y="5728778"/>
              <a:ext cx="3693386" cy="959696"/>
              <a:chOff x="-3786437" y="6163468"/>
              <a:chExt cx="3693386" cy="959696"/>
            </a:xfrm>
          </p:grpSpPr>
          <p:sp>
            <p:nvSpPr>
              <p:cNvPr id="60" name="Rechthoek 59">
                <a:extLst>
                  <a:ext uri="{FF2B5EF4-FFF2-40B4-BE49-F238E27FC236}">
                    <a16:creationId xmlns:a16="http://schemas.microsoft.com/office/drawing/2014/main" id="{123DCA75-ABCC-439A-9BA6-CC0472CEBDC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61" name="ICOON_info">
                <a:extLst>
                  <a:ext uri="{FF2B5EF4-FFF2-40B4-BE49-F238E27FC236}">
                    <a16:creationId xmlns:a16="http://schemas.microsoft.com/office/drawing/2014/main" id="{2A541883-375D-4846-A670-1FBC98964F0F}"/>
                  </a:ext>
                </a:extLst>
              </p:cNvPr>
              <p:cNvGrpSpPr/>
              <p:nvPr userDrawn="1"/>
            </p:nvGrpSpPr>
            <p:grpSpPr>
              <a:xfrm>
                <a:off x="-376736" y="6163468"/>
                <a:ext cx="283685" cy="283685"/>
                <a:chOff x="-510741" y="5913713"/>
                <a:chExt cx="267555" cy="267555"/>
              </a:xfrm>
            </p:grpSpPr>
            <p:sp>
              <p:nvSpPr>
                <p:cNvPr id="68" name="Ovaal 67">
                  <a:extLst>
                    <a:ext uri="{FF2B5EF4-FFF2-40B4-BE49-F238E27FC236}">
                      <a16:creationId xmlns:a16="http://schemas.microsoft.com/office/drawing/2014/main" id="{CA15A134-F806-480F-8E48-0C8D43F6BB8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9C3AE9BA-9EFD-4B43-9C44-FA7385A3EF7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246502D1-0C8B-4B82-BA1A-B33BFB441E34}"/>
                  </a:ext>
                </a:extLst>
              </p:cNvPr>
              <p:cNvGrpSpPr/>
              <p:nvPr userDrawn="1"/>
            </p:nvGrpSpPr>
            <p:grpSpPr>
              <a:xfrm>
                <a:off x="-938434" y="6420818"/>
                <a:ext cx="627798" cy="576693"/>
                <a:chOff x="-938434" y="4570310"/>
                <a:chExt cx="627798" cy="576693"/>
              </a:xfrm>
            </p:grpSpPr>
            <p:grpSp>
              <p:nvGrpSpPr>
                <p:cNvPr id="63" name="Inspireren">
                  <a:extLst>
                    <a:ext uri="{FF2B5EF4-FFF2-40B4-BE49-F238E27FC236}">
                      <a16:creationId xmlns:a16="http://schemas.microsoft.com/office/drawing/2014/main" id="{B265B4DB-D225-4121-9303-147918D9907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5" name="Freeform 12">
                    <a:extLst>
                      <a:ext uri="{FF2B5EF4-FFF2-40B4-BE49-F238E27FC236}">
                        <a16:creationId xmlns:a16="http://schemas.microsoft.com/office/drawing/2014/main" id="{E99AF7EF-3116-45C4-92B4-B682FF8AE91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6" name="Freeform 13">
                    <a:extLst>
                      <a:ext uri="{FF2B5EF4-FFF2-40B4-BE49-F238E27FC236}">
                        <a16:creationId xmlns:a16="http://schemas.microsoft.com/office/drawing/2014/main" id="{EBD5C537-748D-4360-82BF-7E5984C0880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67" name="Freeform 14">
                    <a:extLst>
                      <a:ext uri="{FF2B5EF4-FFF2-40B4-BE49-F238E27FC236}">
                        <a16:creationId xmlns:a16="http://schemas.microsoft.com/office/drawing/2014/main" id="{27FDFFE2-11F0-4B78-B92B-C0C41F61A1B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64" name="Tekstvak 63">
                  <a:extLst>
                    <a:ext uri="{FF2B5EF4-FFF2-40B4-BE49-F238E27FC236}">
                      <a16:creationId xmlns:a16="http://schemas.microsoft.com/office/drawing/2014/main" id="{DA4D01AD-9B43-4231-89E1-CA54936472B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33" name="Groep 32">
              <a:extLst>
                <a:ext uri="{FF2B5EF4-FFF2-40B4-BE49-F238E27FC236}">
                  <a16:creationId xmlns:a16="http://schemas.microsoft.com/office/drawing/2014/main" id="{D76C4035-814F-4D8A-85D3-6E67343395AD}"/>
                </a:ext>
              </a:extLst>
            </p:cNvPr>
            <p:cNvGrpSpPr/>
            <p:nvPr userDrawn="1"/>
          </p:nvGrpSpPr>
          <p:grpSpPr>
            <a:xfrm>
              <a:off x="-3367447" y="1226982"/>
              <a:ext cx="791775" cy="406485"/>
              <a:chOff x="-3565087" y="1409294"/>
              <a:chExt cx="627469" cy="322133"/>
            </a:xfrm>
          </p:grpSpPr>
          <p:grpSp>
            <p:nvGrpSpPr>
              <p:cNvPr id="54" name="Groep 53">
                <a:extLst>
                  <a:ext uri="{FF2B5EF4-FFF2-40B4-BE49-F238E27FC236}">
                    <a16:creationId xmlns:a16="http://schemas.microsoft.com/office/drawing/2014/main" id="{45514CB3-81B5-4126-8639-28688F0F1F26}"/>
                  </a:ext>
                </a:extLst>
              </p:cNvPr>
              <p:cNvGrpSpPr/>
              <p:nvPr userDrawn="1"/>
            </p:nvGrpSpPr>
            <p:grpSpPr>
              <a:xfrm>
                <a:off x="-3364916" y="1409294"/>
                <a:ext cx="225195" cy="195499"/>
                <a:chOff x="10307162" y="1361199"/>
                <a:chExt cx="2200275" cy="1914525"/>
              </a:xfrm>
            </p:grpSpPr>
            <p:sp>
              <p:nvSpPr>
                <p:cNvPr id="56" name="Vrije vorm: vorm 55">
                  <a:extLst>
                    <a:ext uri="{FF2B5EF4-FFF2-40B4-BE49-F238E27FC236}">
                      <a16:creationId xmlns:a16="http://schemas.microsoft.com/office/drawing/2014/main" id="{3E4C77AD-A3EB-4382-836A-8EF08B1A549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57" name="Groep 56">
                  <a:extLst>
                    <a:ext uri="{FF2B5EF4-FFF2-40B4-BE49-F238E27FC236}">
                      <a16:creationId xmlns:a16="http://schemas.microsoft.com/office/drawing/2014/main" id="{CBE836D0-A0A4-4C55-A79C-8ECBBF64B196}"/>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58" name="Vrije vorm: vorm 57">
                    <a:extLst>
                      <a:ext uri="{FF2B5EF4-FFF2-40B4-BE49-F238E27FC236}">
                        <a16:creationId xmlns:a16="http://schemas.microsoft.com/office/drawing/2014/main" id="{9A82B5FE-FECE-4C22-B363-B1200046CF9E}"/>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59" name="Vrije vorm: vorm 58">
                    <a:extLst>
                      <a:ext uri="{FF2B5EF4-FFF2-40B4-BE49-F238E27FC236}">
                        <a16:creationId xmlns:a16="http://schemas.microsoft.com/office/drawing/2014/main" id="{89983D7C-A26E-4A84-9C9C-EAC9AF9A3795}"/>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55" name="Tekstvak 54">
                <a:extLst>
                  <a:ext uri="{FF2B5EF4-FFF2-40B4-BE49-F238E27FC236}">
                    <a16:creationId xmlns:a16="http://schemas.microsoft.com/office/drawing/2014/main" id="{871FE8E8-AFF6-4260-A65A-72D45CC5D66E}"/>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34" name="Groep 33">
              <a:extLst>
                <a:ext uri="{FF2B5EF4-FFF2-40B4-BE49-F238E27FC236}">
                  <a16:creationId xmlns:a16="http://schemas.microsoft.com/office/drawing/2014/main" id="{9C815BAA-EBE8-40FC-97D3-C62C8B6654BF}"/>
                </a:ext>
              </a:extLst>
            </p:cNvPr>
            <p:cNvGrpSpPr/>
            <p:nvPr userDrawn="1"/>
          </p:nvGrpSpPr>
          <p:grpSpPr>
            <a:xfrm>
              <a:off x="-3354295" y="5166361"/>
              <a:ext cx="514284" cy="506545"/>
              <a:chOff x="12617641" y="3403239"/>
              <a:chExt cx="752963" cy="741634"/>
            </a:xfrm>
          </p:grpSpPr>
          <p:grpSp>
            <p:nvGrpSpPr>
              <p:cNvPr id="38" name="Groep 37">
                <a:extLst>
                  <a:ext uri="{FF2B5EF4-FFF2-40B4-BE49-F238E27FC236}">
                    <a16:creationId xmlns:a16="http://schemas.microsoft.com/office/drawing/2014/main" id="{356CD26C-2BBB-443B-821E-B74758F5FB7E}"/>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433B248C-475F-4AFA-9419-FCFB3E5D7F8E}"/>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8816E818-B228-467A-8C19-B8F24DE9DE2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2C534BBB-8157-4A30-9A26-ABE17DF24A8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2319BD9-98AF-464C-B52F-236F924612E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C9C205C9-FCE0-46C8-841A-3FF94F86E0A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735BCF-136D-4E24-A9EF-E1A2BE36A4D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C971398C-8CF4-4EF8-BF98-B21A54B5CC0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770D4C8-0DE4-4E5C-8063-A20E11378715}"/>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DD155B82-6965-4C63-B3FD-F5CB8126AE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AFD7A85-FEA9-4EED-8EC8-C39A49CC19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FC3045FE-C338-4767-9235-36CA62ECEC94}"/>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0E7F033-B311-49AD-A772-027DF650D66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848DCE98-49D0-4422-A76B-A059DB9D7C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42B72B4-807F-4E71-A327-871EBA389AB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40" name="Gelijkbenige driehoek 39">
                <a:extLst>
                  <a:ext uri="{FF2B5EF4-FFF2-40B4-BE49-F238E27FC236}">
                    <a16:creationId xmlns:a16="http://schemas.microsoft.com/office/drawing/2014/main" id="{34BAFAA7-A10B-4712-96D9-254B878C20F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7971B7BE-2750-4A63-A125-99F5F68E89E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6" name="Rechthoek 35">
              <a:extLst>
                <a:ext uri="{FF2B5EF4-FFF2-40B4-BE49-F238E27FC236}">
                  <a16:creationId xmlns:a16="http://schemas.microsoft.com/office/drawing/2014/main" id="{6AB33B3A-8F6B-4156-B38F-8095BE46C54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7" name="Rechthoek 36">
              <a:extLst>
                <a:ext uri="{FF2B5EF4-FFF2-40B4-BE49-F238E27FC236}">
                  <a16:creationId xmlns:a16="http://schemas.microsoft.com/office/drawing/2014/main" id="{7BF0497D-8CE7-4F17-976E-6D685342C31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grpSp>
        <p:nvGrpSpPr>
          <p:cNvPr id="91" name="- INSTRUCTIES">
            <a:extLst>
              <a:ext uri="{FF2B5EF4-FFF2-40B4-BE49-F238E27FC236}">
                <a16:creationId xmlns:a16="http://schemas.microsoft.com/office/drawing/2014/main" id="{6263A020-B9F8-453E-9DDB-EBBF1BB207B5}"/>
              </a:ext>
            </a:extLst>
          </p:cNvPr>
          <p:cNvGrpSpPr/>
          <p:nvPr userDrawn="1"/>
        </p:nvGrpSpPr>
        <p:grpSpPr>
          <a:xfrm>
            <a:off x="-3786437" y="-1"/>
            <a:ext cx="3693386" cy="5952132"/>
            <a:chOff x="-3786437" y="-1"/>
            <a:chExt cx="3693386" cy="5952132"/>
          </a:xfrm>
        </p:grpSpPr>
        <p:sp>
          <p:nvSpPr>
            <p:cNvPr id="92" name="Rechthoek 91">
              <a:extLst>
                <a:ext uri="{FF2B5EF4-FFF2-40B4-BE49-F238E27FC236}">
                  <a16:creationId xmlns:a16="http://schemas.microsoft.com/office/drawing/2014/main" id="{62960172-3D97-4322-A7F0-4481B3C9E059}"/>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93" name="Ovaal 92">
              <a:extLst>
                <a:ext uri="{FF2B5EF4-FFF2-40B4-BE49-F238E27FC236}">
                  <a16:creationId xmlns:a16="http://schemas.microsoft.com/office/drawing/2014/main" id="{4DF46820-7AAD-4A14-A3C9-6227CF8DFE2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7B624188-CFEE-4588-912C-A749E2CF59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5" name="Ovaal 94">
              <a:extLst>
                <a:ext uri="{FF2B5EF4-FFF2-40B4-BE49-F238E27FC236}">
                  <a16:creationId xmlns:a16="http://schemas.microsoft.com/office/drawing/2014/main" id="{7A94622A-68B8-44E5-9D62-93954FE999CB}"/>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7D698D66-EB85-493A-A6E0-1541D77507F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7" name="Rechthoek 96">
              <a:extLst>
                <a:ext uri="{FF2B5EF4-FFF2-40B4-BE49-F238E27FC236}">
                  <a16:creationId xmlns:a16="http://schemas.microsoft.com/office/drawing/2014/main" id="{67B2042A-086E-47EC-95E8-D24E1F6BA4FF}"/>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8" name="Ovaal 97">
              <a:extLst>
                <a:ext uri="{FF2B5EF4-FFF2-40B4-BE49-F238E27FC236}">
                  <a16:creationId xmlns:a16="http://schemas.microsoft.com/office/drawing/2014/main" id="{41CDAADC-DA0D-4DAA-AF56-F3632182E7BB}"/>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9" name="Rechthoek 98">
              <a:extLst>
                <a:ext uri="{FF2B5EF4-FFF2-40B4-BE49-F238E27FC236}">
                  <a16:creationId xmlns:a16="http://schemas.microsoft.com/office/drawing/2014/main" id="{B651513C-C0F5-4DAE-96BA-69292D0A98EB}"/>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100" name="Ovaal 99">
              <a:extLst>
                <a:ext uri="{FF2B5EF4-FFF2-40B4-BE49-F238E27FC236}">
                  <a16:creationId xmlns:a16="http://schemas.microsoft.com/office/drawing/2014/main" id="{E49744C9-6E34-40BB-A607-F06339AC4DB9}"/>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01" name="Rechthoek 100">
              <a:extLst>
                <a:ext uri="{FF2B5EF4-FFF2-40B4-BE49-F238E27FC236}">
                  <a16:creationId xmlns:a16="http://schemas.microsoft.com/office/drawing/2014/main" id="{3782FA3B-3479-419E-BC55-59E6AD977914}"/>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102" name="Ovaal 101">
              <a:extLst>
                <a:ext uri="{FF2B5EF4-FFF2-40B4-BE49-F238E27FC236}">
                  <a16:creationId xmlns:a16="http://schemas.microsoft.com/office/drawing/2014/main" id="{8D88F2CC-A3D3-4DA5-B833-72D5CB1F26EC}"/>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03" name="Rechthoek 102">
              <a:extLst>
                <a:ext uri="{FF2B5EF4-FFF2-40B4-BE49-F238E27FC236}">
                  <a16:creationId xmlns:a16="http://schemas.microsoft.com/office/drawing/2014/main" id="{33954CAA-8082-404A-9A3F-E75278076D47}"/>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104" name="Ovaal 103">
              <a:extLst>
                <a:ext uri="{FF2B5EF4-FFF2-40B4-BE49-F238E27FC236}">
                  <a16:creationId xmlns:a16="http://schemas.microsoft.com/office/drawing/2014/main" id="{8DCCA4E9-C23E-4B35-9FCF-9AC31A57D841}"/>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05" name="Rechthoek 104">
              <a:extLst>
                <a:ext uri="{FF2B5EF4-FFF2-40B4-BE49-F238E27FC236}">
                  <a16:creationId xmlns:a16="http://schemas.microsoft.com/office/drawing/2014/main" id="{AD559A43-A203-4F17-8341-B4493BABBB8B}"/>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6" name="Ovaal 105">
              <a:extLst>
                <a:ext uri="{FF2B5EF4-FFF2-40B4-BE49-F238E27FC236}">
                  <a16:creationId xmlns:a16="http://schemas.microsoft.com/office/drawing/2014/main" id="{32317D6C-CD06-411C-AF4F-7EAD8EC00C59}"/>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7" name="Rechthoek 106">
              <a:extLst>
                <a:ext uri="{FF2B5EF4-FFF2-40B4-BE49-F238E27FC236}">
                  <a16:creationId xmlns:a16="http://schemas.microsoft.com/office/drawing/2014/main" id="{8604F7E2-979D-4EC6-8CD9-47AEADBD6E8C}"/>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8" name="Ovaal 107">
              <a:extLst>
                <a:ext uri="{FF2B5EF4-FFF2-40B4-BE49-F238E27FC236}">
                  <a16:creationId xmlns:a16="http://schemas.microsoft.com/office/drawing/2014/main" id="{83984816-6370-4952-9088-6FD06D5175FA}"/>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9" name="Rechthoek 108">
              <a:extLst>
                <a:ext uri="{FF2B5EF4-FFF2-40B4-BE49-F238E27FC236}">
                  <a16:creationId xmlns:a16="http://schemas.microsoft.com/office/drawing/2014/main" id="{4D171DE5-5BBF-4104-AFB3-F6E774BCB50B}"/>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10" name="Ovaal 109">
              <a:extLst>
                <a:ext uri="{FF2B5EF4-FFF2-40B4-BE49-F238E27FC236}">
                  <a16:creationId xmlns:a16="http://schemas.microsoft.com/office/drawing/2014/main" id="{F0582EE9-F577-44F8-B993-9B21E443E2B5}"/>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11" name="Rechthoek 110">
              <a:extLst>
                <a:ext uri="{FF2B5EF4-FFF2-40B4-BE49-F238E27FC236}">
                  <a16:creationId xmlns:a16="http://schemas.microsoft.com/office/drawing/2014/main" id="{FE51AA62-CFD1-4A43-80CE-04ECFB87B3E8}"/>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12" name="Rechthoek 111">
              <a:extLst>
                <a:ext uri="{FF2B5EF4-FFF2-40B4-BE49-F238E27FC236}">
                  <a16:creationId xmlns:a16="http://schemas.microsoft.com/office/drawing/2014/main" id="{59E4B0F4-2132-4007-9F62-5976101D2B60}"/>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13" name="ICOON_info">
              <a:extLst>
                <a:ext uri="{FF2B5EF4-FFF2-40B4-BE49-F238E27FC236}">
                  <a16:creationId xmlns:a16="http://schemas.microsoft.com/office/drawing/2014/main" id="{63ACD2A5-5673-4005-9428-C513DF2D1E7D}"/>
                </a:ext>
              </a:extLst>
            </p:cNvPr>
            <p:cNvGrpSpPr/>
            <p:nvPr userDrawn="1"/>
          </p:nvGrpSpPr>
          <p:grpSpPr>
            <a:xfrm>
              <a:off x="-376736" y="5063968"/>
              <a:ext cx="283685" cy="283685"/>
              <a:chOff x="-510741" y="5913713"/>
              <a:chExt cx="267555" cy="267555"/>
            </a:xfrm>
          </p:grpSpPr>
          <p:sp>
            <p:nvSpPr>
              <p:cNvPr id="161" name="Ovaal 160">
                <a:extLst>
                  <a:ext uri="{FF2B5EF4-FFF2-40B4-BE49-F238E27FC236}">
                    <a16:creationId xmlns:a16="http://schemas.microsoft.com/office/drawing/2014/main" id="{D1F1BBD7-6F03-47AE-93BB-59245A9BB0C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2" name="Graphic 163" descr="Informatie">
                <a:extLst>
                  <a:ext uri="{FF2B5EF4-FFF2-40B4-BE49-F238E27FC236}">
                    <a16:creationId xmlns:a16="http://schemas.microsoft.com/office/drawing/2014/main" id="{90F5F805-4D6F-4B05-83E1-E23F06696BA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14" name="VOORBEELD">
              <a:extLst>
                <a:ext uri="{FF2B5EF4-FFF2-40B4-BE49-F238E27FC236}">
                  <a16:creationId xmlns:a16="http://schemas.microsoft.com/office/drawing/2014/main" id="{6A403F5E-3076-417F-AB91-3D80927B82C1}"/>
                </a:ext>
              </a:extLst>
            </p:cNvPr>
            <p:cNvGrpSpPr/>
            <p:nvPr userDrawn="1"/>
          </p:nvGrpSpPr>
          <p:grpSpPr>
            <a:xfrm>
              <a:off x="-3605171" y="458674"/>
              <a:ext cx="3234311" cy="558875"/>
              <a:chOff x="-3605171" y="458674"/>
              <a:chExt cx="3234311" cy="558875"/>
            </a:xfrm>
          </p:grpSpPr>
          <p:sp>
            <p:nvSpPr>
              <p:cNvPr id="121" name="Rechthoek 120">
                <a:extLst>
                  <a:ext uri="{FF2B5EF4-FFF2-40B4-BE49-F238E27FC236}">
                    <a16:creationId xmlns:a16="http://schemas.microsoft.com/office/drawing/2014/main" id="{F6768008-CD3C-47B7-ABEA-BA790C04A9F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22" name="Rechthoek 121">
                <a:extLst>
                  <a:ext uri="{FF2B5EF4-FFF2-40B4-BE49-F238E27FC236}">
                    <a16:creationId xmlns:a16="http://schemas.microsoft.com/office/drawing/2014/main" id="{BF159914-F50E-4ED3-88C9-9C9446100C8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6385673F-7F2E-4079-A8E6-3F42879DF230}"/>
                  </a:ext>
                </a:extLst>
              </p:cNvPr>
              <p:cNvGrpSpPr/>
              <p:nvPr userDrawn="1"/>
            </p:nvGrpSpPr>
            <p:grpSpPr>
              <a:xfrm>
                <a:off x="-3386247" y="830871"/>
                <a:ext cx="139423" cy="109566"/>
                <a:chOff x="-2866744" y="827071"/>
                <a:chExt cx="168701" cy="132575"/>
              </a:xfrm>
            </p:grpSpPr>
            <p:grpSp>
              <p:nvGrpSpPr>
                <p:cNvPr id="154" name="Groep 153">
                  <a:extLst>
                    <a:ext uri="{FF2B5EF4-FFF2-40B4-BE49-F238E27FC236}">
                      <a16:creationId xmlns:a16="http://schemas.microsoft.com/office/drawing/2014/main" id="{9512EF90-63C9-4491-AC49-7C6EED8EB0CD}"/>
                    </a:ext>
                  </a:extLst>
                </p:cNvPr>
                <p:cNvGrpSpPr/>
                <p:nvPr userDrawn="1"/>
              </p:nvGrpSpPr>
              <p:grpSpPr>
                <a:xfrm>
                  <a:off x="-2866744" y="827071"/>
                  <a:ext cx="168701" cy="132575"/>
                  <a:chOff x="-2866744" y="827071"/>
                  <a:chExt cx="168701" cy="132575"/>
                </a:xfrm>
              </p:grpSpPr>
              <p:cxnSp>
                <p:nvCxnSpPr>
                  <p:cNvPr id="156" name="Rechte verbindingslijn 155">
                    <a:extLst>
                      <a:ext uri="{FF2B5EF4-FFF2-40B4-BE49-F238E27FC236}">
                        <a16:creationId xmlns:a16="http://schemas.microsoft.com/office/drawing/2014/main" id="{9DE3D1AB-859B-4840-88C7-BFA58F096A1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96F08C14-04FE-4570-9303-B61F0387795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C0C1514B-E25D-4EB5-90E6-1CDE710F40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0FF3D8F0-12B9-427A-9307-A9C530F8B29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335BDC77-4BB3-46FD-A103-803AD8CC4C8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5" name="Pijl: rechts 154">
                  <a:extLst>
                    <a:ext uri="{FF2B5EF4-FFF2-40B4-BE49-F238E27FC236}">
                      <a16:creationId xmlns:a16="http://schemas.microsoft.com/office/drawing/2014/main" id="{085FF83C-FB9F-40B2-9976-A52A5E0C9F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4" name="Groep 123">
                <a:extLst>
                  <a:ext uri="{FF2B5EF4-FFF2-40B4-BE49-F238E27FC236}">
                    <a16:creationId xmlns:a16="http://schemas.microsoft.com/office/drawing/2014/main" id="{9DF29A4E-B676-4186-8D09-9EE56200FC5A}"/>
                  </a:ext>
                </a:extLst>
              </p:cNvPr>
              <p:cNvGrpSpPr/>
              <p:nvPr userDrawn="1"/>
            </p:nvGrpSpPr>
            <p:grpSpPr>
              <a:xfrm>
                <a:off x="-3605171" y="830871"/>
                <a:ext cx="139423" cy="109566"/>
                <a:chOff x="-2866744" y="518074"/>
                <a:chExt cx="168701" cy="132575"/>
              </a:xfrm>
            </p:grpSpPr>
            <p:grpSp>
              <p:nvGrpSpPr>
                <p:cNvPr id="147" name="Groep 146">
                  <a:extLst>
                    <a:ext uri="{FF2B5EF4-FFF2-40B4-BE49-F238E27FC236}">
                      <a16:creationId xmlns:a16="http://schemas.microsoft.com/office/drawing/2014/main" id="{BE501E3F-FC6E-4473-97B7-28960BCA19DE}"/>
                    </a:ext>
                  </a:extLst>
                </p:cNvPr>
                <p:cNvGrpSpPr/>
                <p:nvPr userDrawn="1"/>
              </p:nvGrpSpPr>
              <p:grpSpPr>
                <a:xfrm>
                  <a:off x="-2866744" y="518074"/>
                  <a:ext cx="168701" cy="132575"/>
                  <a:chOff x="-2866744" y="518074"/>
                  <a:chExt cx="168701" cy="132575"/>
                </a:xfrm>
              </p:grpSpPr>
              <p:cxnSp>
                <p:nvCxnSpPr>
                  <p:cNvPr id="149" name="Rechte verbindingslijn 148">
                    <a:extLst>
                      <a:ext uri="{FF2B5EF4-FFF2-40B4-BE49-F238E27FC236}">
                        <a16:creationId xmlns:a16="http://schemas.microsoft.com/office/drawing/2014/main" id="{45E1226F-F92C-47A0-A233-F57D02DEA8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BDA51002-9FD7-4EFE-9F1F-91E8C40145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63AAE249-699A-4AA5-B4BF-6F291C84340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CB2FED82-D70A-4CD1-B00C-9AD7EF6441F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3" name="Rechte verbindingslijn 152">
                    <a:extLst>
                      <a:ext uri="{FF2B5EF4-FFF2-40B4-BE49-F238E27FC236}">
                        <a16:creationId xmlns:a16="http://schemas.microsoft.com/office/drawing/2014/main" id="{E43C69EE-D3EC-47AF-BB48-DED59FB9AF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8" name="Pijl: rechts 147">
                  <a:extLst>
                    <a:ext uri="{FF2B5EF4-FFF2-40B4-BE49-F238E27FC236}">
                      <a16:creationId xmlns:a16="http://schemas.microsoft.com/office/drawing/2014/main" id="{5E1B8F6A-560C-44C6-9532-3D2CE9807AF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25" name="Rechte verbindingslijn 124">
                <a:extLst>
                  <a:ext uri="{FF2B5EF4-FFF2-40B4-BE49-F238E27FC236}">
                    <a16:creationId xmlns:a16="http://schemas.microsoft.com/office/drawing/2014/main" id="{C0D3B559-F103-45FB-90EF-B4172872F5D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6" name="Rechte verbindingslijn 125">
                <a:extLst>
                  <a:ext uri="{FF2B5EF4-FFF2-40B4-BE49-F238E27FC236}">
                    <a16:creationId xmlns:a16="http://schemas.microsoft.com/office/drawing/2014/main" id="{4F4C6A77-FFD6-41E8-969D-0963A8487D9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7" name="Rechthoek 126">
                <a:extLst>
                  <a:ext uri="{FF2B5EF4-FFF2-40B4-BE49-F238E27FC236}">
                    <a16:creationId xmlns:a16="http://schemas.microsoft.com/office/drawing/2014/main" id="{CD67885A-C814-489A-A939-80146317407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28" name="Rechthoek 127">
                <a:extLst>
                  <a:ext uri="{FF2B5EF4-FFF2-40B4-BE49-F238E27FC236}">
                    <a16:creationId xmlns:a16="http://schemas.microsoft.com/office/drawing/2014/main" id="{44591F0C-AF09-4816-A810-3B3357D6A39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29" name="Groep 128">
                <a:extLst>
                  <a:ext uri="{FF2B5EF4-FFF2-40B4-BE49-F238E27FC236}">
                    <a16:creationId xmlns:a16="http://schemas.microsoft.com/office/drawing/2014/main" id="{018F2250-8A97-4CF4-BAEA-CF40BD6CFEB0}"/>
                  </a:ext>
                </a:extLst>
              </p:cNvPr>
              <p:cNvGrpSpPr/>
              <p:nvPr userDrawn="1"/>
            </p:nvGrpSpPr>
            <p:grpSpPr>
              <a:xfrm>
                <a:off x="-2916763" y="769168"/>
                <a:ext cx="268738" cy="248381"/>
                <a:chOff x="-2916763" y="769168"/>
                <a:chExt cx="268738" cy="248381"/>
              </a:xfrm>
            </p:grpSpPr>
            <p:sp>
              <p:nvSpPr>
                <p:cNvPr id="139" name="Rechthoek 138">
                  <a:extLst>
                    <a:ext uri="{FF2B5EF4-FFF2-40B4-BE49-F238E27FC236}">
                      <a16:creationId xmlns:a16="http://schemas.microsoft.com/office/drawing/2014/main" id="{7534DBE8-E294-40DD-943F-0DBDD96A321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49926945-37D1-43E0-B198-D9218C02E71B}"/>
                    </a:ext>
                  </a:extLst>
                </p:cNvPr>
                <p:cNvGrpSpPr/>
                <p:nvPr userDrawn="1"/>
              </p:nvGrpSpPr>
              <p:grpSpPr>
                <a:xfrm>
                  <a:off x="-2866744" y="827071"/>
                  <a:ext cx="168701" cy="132575"/>
                  <a:chOff x="-2866744" y="827071"/>
                  <a:chExt cx="168701" cy="132575"/>
                </a:xfrm>
              </p:grpSpPr>
              <p:cxnSp>
                <p:nvCxnSpPr>
                  <p:cNvPr id="142" name="Rechte verbindingslijn 141">
                    <a:extLst>
                      <a:ext uri="{FF2B5EF4-FFF2-40B4-BE49-F238E27FC236}">
                        <a16:creationId xmlns:a16="http://schemas.microsoft.com/office/drawing/2014/main" id="{3A267001-B226-40D8-ADE4-2F163117FE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5AD99D9-4FD3-4606-8594-0C0A18F1930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BF9DABE8-7FBE-4E67-90BA-F9FB83EEE8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79C73CB6-609A-41EB-9A8B-DEBA5A1B04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6" name="Rechte verbindingslijn 145">
                    <a:extLst>
                      <a:ext uri="{FF2B5EF4-FFF2-40B4-BE49-F238E27FC236}">
                        <a16:creationId xmlns:a16="http://schemas.microsoft.com/office/drawing/2014/main" id="{004C5C0C-7D8B-4C4D-A3AB-E04973C533F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1" name="Pijl: rechts 140">
                  <a:extLst>
                    <a:ext uri="{FF2B5EF4-FFF2-40B4-BE49-F238E27FC236}">
                      <a16:creationId xmlns:a16="http://schemas.microsoft.com/office/drawing/2014/main" id="{B574917A-CD6D-4E86-A518-9F51F87564E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0" name="Groep 129">
                <a:extLst>
                  <a:ext uri="{FF2B5EF4-FFF2-40B4-BE49-F238E27FC236}">
                    <a16:creationId xmlns:a16="http://schemas.microsoft.com/office/drawing/2014/main" id="{76E05AFB-CA6C-488F-A2CB-BEF8482AD949}"/>
                  </a:ext>
                </a:extLst>
              </p:cNvPr>
              <p:cNvGrpSpPr/>
              <p:nvPr userDrawn="1"/>
            </p:nvGrpSpPr>
            <p:grpSpPr>
              <a:xfrm>
                <a:off x="-2916763" y="460171"/>
                <a:ext cx="268738" cy="248381"/>
                <a:chOff x="-2916763" y="460171"/>
                <a:chExt cx="268738" cy="248381"/>
              </a:xfrm>
            </p:grpSpPr>
            <p:sp>
              <p:nvSpPr>
                <p:cNvPr id="131" name="Rechthoek 130">
                  <a:extLst>
                    <a:ext uri="{FF2B5EF4-FFF2-40B4-BE49-F238E27FC236}">
                      <a16:creationId xmlns:a16="http://schemas.microsoft.com/office/drawing/2014/main" id="{F91F050A-6D20-4D36-A1F0-B8B0E212E8D9}"/>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7DF125E5-40FE-4235-BAED-96F3D23DB7FB}"/>
                    </a:ext>
                  </a:extLst>
                </p:cNvPr>
                <p:cNvGrpSpPr/>
                <p:nvPr userDrawn="1"/>
              </p:nvGrpSpPr>
              <p:grpSpPr>
                <a:xfrm>
                  <a:off x="-2866744" y="518074"/>
                  <a:ext cx="168701" cy="132575"/>
                  <a:chOff x="-2866744" y="518074"/>
                  <a:chExt cx="168701" cy="132575"/>
                </a:xfrm>
              </p:grpSpPr>
              <p:cxnSp>
                <p:nvCxnSpPr>
                  <p:cNvPr id="134" name="Rechte verbindingslijn 133">
                    <a:extLst>
                      <a:ext uri="{FF2B5EF4-FFF2-40B4-BE49-F238E27FC236}">
                        <a16:creationId xmlns:a16="http://schemas.microsoft.com/office/drawing/2014/main" id="{64B80B32-A17B-483B-8172-AB6D4BD6E4E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C4F78A28-0358-43EA-9201-930CCE222FB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57662B15-2457-49F4-BBCE-D2CA1FE356F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3F6AE2A1-4AB4-429E-B155-18696834DAB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1C2185A7-4803-4194-9F42-2D9AE4D4223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63FF1921-52A3-4B33-898A-C8168DB6300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15" name="Groep 114">
              <a:extLst>
                <a:ext uri="{FF2B5EF4-FFF2-40B4-BE49-F238E27FC236}">
                  <a16:creationId xmlns:a16="http://schemas.microsoft.com/office/drawing/2014/main" id="{755E2BB0-C358-498A-B052-C22F6D9EDF87}"/>
                </a:ext>
              </a:extLst>
            </p:cNvPr>
            <p:cNvGrpSpPr/>
            <p:nvPr userDrawn="1"/>
          </p:nvGrpSpPr>
          <p:grpSpPr>
            <a:xfrm>
              <a:off x="-938434" y="5326819"/>
              <a:ext cx="627798" cy="576693"/>
              <a:chOff x="-1753862" y="6112775"/>
              <a:chExt cx="759635" cy="697798"/>
            </a:xfrm>
          </p:grpSpPr>
          <p:grpSp>
            <p:nvGrpSpPr>
              <p:cNvPr id="116" name="Inspireren">
                <a:extLst>
                  <a:ext uri="{FF2B5EF4-FFF2-40B4-BE49-F238E27FC236}">
                    <a16:creationId xmlns:a16="http://schemas.microsoft.com/office/drawing/2014/main" id="{C3D51182-E534-4F3C-9EFA-503704492D7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8" name="Freeform 12">
                  <a:extLst>
                    <a:ext uri="{FF2B5EF4-FFF2-40B4-BE49-F238E27FC236}">
                      <a16:creationId xmlns:a16="http://schemas.microsoft.com/office/drawing/2014/main" id="{5A21A62B-55C9-4222-AAC2-A61552BC1D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9" name="Freeform 13">
                  <a:extLst>
                    <a:ext uri="{FF2B5EF4-FFF2-40B4-BE49-F238E27FC236}">
                      <a16:creationId xmlns:a16="http://schemas.microsoft.com/office/drawing/2014/main" id="{2C1C15FD-0CA5-4D5A-8829-5FE0BA77E43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20" name="Freeform 14">
                  <a:extLst>
                    <a:ext uri="{FF2B5EF4-FFF2-40B4-BE49-F238E27FC236}">
                      <a16:creationId xmlns:a16="http://schemas.microsoft.com/office/drawing/2014/main" id="{4389D1C4-69FF-466B-8907-AD6D06FC34A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17" name="Tekstvak 116">
                <a:extLst>
                  <a:ext uri="{FF2B5EF4-FFF2-40B4-BE49-F238E27FC236}">
                    <a16:creationId xmlns:a16="http://schemas.microsoft.com/office/drawing/2014/main" id="{35E33122-9C26-453A-A1E7-E231E0F7E76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40551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grpSp>
        <p:nvGrpSpPr>
          <p:cNvPr id="89" name="- INSTRUCTIES">
            <a:extLst>
              <a:ext uri="{FF2B5EF4-FFF2-40B4-BE49-F238E27FC236}">
                <a16:creationId xmlns:a16="http://schemas.microsoft.com/office/drawing/2014/main" id="{020D7734-CADB-4FDF-9471-E2E5EDFE4730}"/>
              </a:ext>
            </a:extLst>
          </p:cNvPr>
          <p:cNvGrpSpPr/>
          <p:nvPr userDrawn="1"/>
        </p:nvGrpSpPr>
        <p:grpSpPr>
          <a:xfrm>
            <a:off x="-3786437" y="-1"/>
            <a:ext cx="3693386" cy="5952132"/>
            <a:chOff x="-3786437" y="-1"/>
            <a:chExt cx="3693386" cy="5952132"/>
          </a:xfrm>
        </p:grpSpPr>
        <p:sp>
          <p:nvSpPr>
            <p:cNvPr id="90" name="Rechthoek 89">
              <a:extLst>
                <a:ext uri="{FF2B5EF4-FFF2-40B4-BE49-F238E27FC236}">
                  <a16:creationId xmlns:a16="http://schemas.microsoft.com/office/drawing/2014/main" id="{1CC4A095-2445-49E2-A6DA-B695BF2D0216}"/>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91" name="Ovaal 90">
              <a:extLst>
                <a:ext uri="{FF2B5EF4-FFF2-40B4-BE49-F238E27FC236}">
                  <a16:creationId xmlns:a16="http://schemas.microsoft.com/office/drawing/2014/main" id="{12682074-2DE3-4D00-AFA8-3278A0865B3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CD9DCB51-076E-411D-9CAF-CEDBE3F4ACA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3" name="Ovaal 92">
              <a:extLst>
                <a:ext uri="{FF2B5EF4-FFF2-40B4-BE49-F238E27FC236}">
                  <a16:creationId xmlns:a16="http://schemas.microsoft.com/office/drawing/2014/main" id="{BDE01408-DAE2-4856-8DEA-8B4DB093B8B3}"/>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61284900-A68C-47D5-A48C-3BE6303D687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95" name="Rechthoek 94">
              <a:extLst>
                <a:ext uri="{FF2B5EF4-FFF2-40B4-BE49-F238E27FC236}">
                  <a16:creationId xmlns:a16="http://schemas.microsoft.com/office/drawing/2014/main" id="{46DBD6FB-7C87-44E4-BA71-6A4061EAA9E9}"/>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96" name="Ovaal 95">
              <a:extLst>
                <a:ext uri="{FF2B5EF4-FFF2-40B4-BE49-F238E27FC236}">
                  <a16:creationId xmlns:a16="http://schemas.microsoft.com/office/drawing/2014/main" id="{06F95424-65CC-4DF7-9AB4-AB6DA4F15530}"/>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7" name="Rechthoek 96">
              <a:extLst>
                <a:ext uri="{FF2B5EF4-FFF2-40B4-BE49-F238E27FC236}">
                  <a16:creationId xmlns:a16="http://schemas.microsoft.com/office/drawing/2014/main" id="{1CCE8BD9-BAF8-4B88-8CDF-1C139E5D0E53}"/>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98" name="Ovaal 97">
              <a:extLst>
                <a:ext uri="{FF2B5EF4-FFF2-40B4-BE49-F238E27FC236}">
                  <a16:creationId xmlns:a16="http://schemas.microsoft.com/office/drawing/2014/main" id="{B3B4CF83-F5A2-4318-8B84-D4328327A36C}"/>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9" name="Rechthoek 98">
              <a:extLst>
                <a:ext uri="{FF2B5EF4-FFF2-40B4-BE49-F238E27FC236}">
                  <a16:creationId xmlns:a16="http://schemas.microsoft.com/office/drawing/2014/main" id="{1E973489-9EC9-4619-AF46-17378640C7B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100" name="Ovaal 99">
              <a:extLst>
                <a:ext uri="{FF2B5EF4-FFF2-40B4-BE49-F238E27FC236}">
                  <a16:creationId xmlns:a16="http://schemas.microsoft.com/office/drawing/2014/main" id="{C537CF4D-9D97-4690-908F-0D3C8A3F859B}"/>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01" name="Rechthoek 100">
              <a:extLst>
                <a:ext uri="{FF2B5EF4-FFF2-40B4-BE49-F238E27FC236}">
                  <a16:creationId xmlns:a16="http://schemas.microsoft.com/office/drawing/2014/main" id="{96F3D9E9-6B95-473B-95D0-70E88CEA535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102" name="Ovaal 101">
              <a:extLst>
                <a:ext uri="{FF2B5EF4-FFF2-40B4-BE49-F238E27FC236}">
                  <a16:creationId xmlns:a16="http://schemas.microsoft.com/office/drawing/2014/main" id="{2E8546E5-6D69-4F34-ADF8-00691400218C}"/>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03" name="Rechthoek 102">
              <a:extLst>
                <a:ext uri="{FF2B5EF4-FFF2-40B4-BE49-F238E27FC236}">
                  <a16:creationId xmlns:a16="http://schemas.microsoft.com/office/drawing/2014/main" id="{244A23D1-1627-4726-8135-DB02361DEA53}"/>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4" name="Ovaal 103">
              <a:extLst>
                <a:ext uri="{FF2B5EF4-FFF2-40B4-BE49-F238E27FC236}">
                  <a16:creationId xmlns:a16="http://schemas.microsoft.com/office/drawing/2014/main" id="{BC169F64-5624-4362-A00A-570994041025}"/>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05" name="Rechthoek 104">
              <a:extLst>
                <a:ext uri="{FF2B5EF4-FFF2-40B4-BE49-F238E27FC236}">
                  <a16:creationId xmlns:a16="http://schemas.microsoft.com/office/drawing/2014/main" id="{7F5C635E-2FEF-44B1-BC16-ADA6E3595836}"/>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106" name="Ovaal 105">
              <a:extLst>
                <a:ext uri="{FF2B5EF4-FFF2-40B4-BE49-F238E27FC236}">
                  <a16:creationId xmlns:a16="http://schemas.microsoft.com/office/drawing/2014/main" id="{6AEBD9FF-B922-420C-BEBC-7328E23F3E7B}"/>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07" name="Rechthoek 106">
              <a:extLst>
                <a:ext uri="{FF2B5EF4-FFF2-40B4-BE49-F238E27FC236}">
                  <a16:creationId xmlns:a16="http://schemas.microsoft.com/office/drawing/2014/main" id="{D1782DA3-5844-4876-833C-01BB442DABBB}"/>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108" name="Ovaal 107">
              <a:extLst>
                <a:ext uri="{FF2B5EF4-FFF2-40B4-BE49-F238E27FC236}">
                  <a16:creationId xmlns:a16="http://schemas.microsoft.com/office/drawing/2014/main" id="{997FCB01-83CC-4758-A869-C2AC3AAFC2D8}"/>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9" name="Rechthoek 108">
              <a:extLst>
                <a:ext uri="{FF2B5EF4-FFF2-40B4-BE49-F238E27FC236}">
                  <a16:creationId xmlns:a16="http://schemas.microsoft.com/office/drawing/2014/main" id="{4C63EDD6-E9B3-4141-8CDE-892389377083}"/>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110" name="Rechthoek 109">
              <a:extLst>
                <a:ext uri="{FF2B5EF4-FFF2-40B4-BE49-F238E27FC236}">
                  <a16:creationId xmlns:a16="http://schemas.microsoft.com/office/drawing/2014/main" id="{1D80DAEB-8AA3-4FDA-8B48-93B3A26834C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11" name="ICOON_info">
              <a:extLst>
                <a:ext uri="{FF2B5EF4-FFF2-40B4-BE49-F238E27FC236}">
                  <a16:creationId xmlns:a16="http://schemas.microsoft.com/office/drawing/2014/main" id="{CDD1B7E8-020A-4FA8-AB1E-C7C78BFD4DDC}"/>
                </a:ext>
              </a:extLst>
            </p:cNvPr>
            <p:cNvGrpSpPr/>
            <p:nvPr userDrawn="1"/>
          </p:nvGrpSpPr>
          <p:grpSpPr>
            <a:xfrm>
              <a:off x="-376736" y="5063968"/>
              <a:ext cx="283685" cy="283685"/>
              <a:chOff x="-510741" y="5913713"/>
              <a:chExt cx="267555" cy="267555"/>
            </a:xfrm>
          </p:grpSpPr>
          <p:sp>
            <p:nvSpPr>
              <p:cNvPr id="159" name="Ovaal 158">
                <a:extLst>
                  <a:ext uri="{FF2B5EF4-FFF2-40B4-BE49-F238E27FC236}">
                    <a16:creationId xmlns:a16="http://schemas.microsoft.com/office/drawing/2014/main" id="{48D1CD64-49FF-484A-BD22-DC2EE7A06F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0" name="Graphic 163" descr="Informatie">
                <a:extLst>
                  <a:ext uri="{FF2B5EF4-FFF2-40B4-BE49-F238E27FC236}">
                    <a16:creationId xmlns:a16="http://schemas.microsoft.com/office/drawing/2014/main" id="{DBD6713F-5433-4749-A44C-B123D28C76B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12" name="VOORBEELD">
              <a:extLst>
                <a:ext uri="{FF2B5EF4-FFF2-40B4-BE49-F238E27FC236}">
                  <a16:creationId xmlns:a16="http://schemas.microsoft.com/office/drawing/2014/main" id="{2E42FE75-8FA6-4F6A-9D93-D9A1B4FB710C}"/>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AED1DE39-84A9-419D-A4B4-02125FB1E03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20" name="Rechthoek 119">
                <a:extLst>
                  <a:ext uri="{FF2B5EF4-FFF2-40B4-BE49-F238E27FC236}">
                    <a16:creationId xmlns:a16="http://schemas.microsoft.com/office/drawing/2014/main" id="{F00F5809-EC32-4671-A1B7-CD26242E1D2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21" name="Groep 120">
                <a:extLst>
                  <a:ext uri="{FF2B5EF4-FFF2-40B4-BE49-F238E27FC236}">
                    <a16:creationId xmlns:a16="http://schemas.microsoft.com/office/drawing/2014/main" id="{33A85833-139B-48F0-B69E-3790AAAAB12F}"/>
                  </a:ext>
                </a:extLst>
              </p:cNvPr>
              <p:cNvGrpSpPr/>
              <p:nvPr userDrawn="1"/>
            </p:nvGrpSpPr>
            <p:grpSpPr>
              <a:xfrm>
                <a:off x="-3386247" y="830871"/>
                <a:ext cx="139423" cy="109566"/>
                <a:chOff x="-2866744" y="827071"/>
                <a:chExt cx="168701" cy="132575"/>
              </a:xfrm>
            </p:grpSpPr>
            <p:grpSp>
              <p:nvGrpSpPr>
                <p:cNvPr id="152" name="Groep 151">
                  <a:extLst>
                    <a:ext uri="{FF2B5EF4-FFF2-40B4-BE49-F238E27FC236}">
                      <a16:creationId xmlns:a16="http://schemas.microsoft.com/office/drawing/2014/main" id="{421CECAC-8018-48F0-888F-1D08F507A172}"/>
                    </a:ext>
                  </a:extLst>
                </p:cNvPr>
                <p:cNvGrpSpPr/>
                <p:nvPr userDrawn="1"/>
              </p:nvGrpSpPr>
              <p:grpSpPr>
                <a:xfrm>
                  <a:off x="-2866744" y="827071"/>
                  <a:ext cx="168701" cy="132575"/>
                  <a:chOff x="-2866744" y="827071"/>
                  <a:chExt cx="168701" cy="132575"/>
                </a:xfrm>
              </p:grpSpPr>
              <p:cxnSp>
                <p:nvCxnSpPr>
                  <p:cNvPr id="154" name="Rechte verbindingslijn 153">
                    <a:extLst>
                      <a:ext uri="{FF2B5EF4-FFF2-40B4-BE49-F238E27FC236}">
                        <a16:creationId xmlns:a16="http://schemas.microsoft.com/office/drawing/2014/main" id="{2A31AAF3-C333-46D9-A24F-A1F02A5C3D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5" name="Rechte verbindingslijn 154">
                    <a:extLst>
                      <a:ext uri="{FF2B5EF4-FFF2-40B4-BE49-F238E27FC236}">
                        <a16:creationId xmlns:a16="http://schemas.microsoft.com/office/drawing/2014/main" id="{CC2BC611-DB6E-4185-8FFB-4512950EF97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7C1F5C0F-A1C0-4AA9-91E2-406B0123571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752EB419-4D79-4A65-BE4B-21E0FBFCAC6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D2B42311-0B0D-44A8-B304-1265E7E8688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3" name="Pijl: rechts 152">
                  <a:extLst>
                    <a:ext uri="{FF2B5EF4-FFF2-40B4-BE49-F238E27FC236}">
                      <a16:creationId xmlns:a16="http://schemas.microsoft.com/office/drawing/2014/main" id="{985916DC-4DAF-4501-A804-8BF1617F721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85A4AC75-A4FB-4544-B7E3-93400D714ADD}"/>
                  </a:ext>
                </a:extLst>
              </p:cNvPr>
              <p:cNvGrpSpPr/>
              <p:nvPr userDrawn="1"/>
            </p:nvGrpSpPr>
            <p:grpSpPr>
              <a:xfrm>
                <a:off x="-3605171" y="830871"/>
                <a:ext cx="139423" cy="109566"/>
                <a:chOff x="-2866744" y="518074"/>
                <a:chExt cx="168701" cy="132575"/>
              </a:xfrm>
            </p:grpSpPr>
            <p:grpSp>
              <p:nvGrpSpPr>
                <p:cNvPr id="145" name="Groep 144">
                  <a:extLst>
                    <a:ext uri="{FF2B5EF4-FFF2-40B4-BE49-F238E27FC236}">
                      <a16:creationId xmlns:a16="http://schemas.microsoft.com/office/drawing/2014/main" id="{9BFCD444-2FE0-40D0-9021-9688BCBC5783}"/>
                    </a:ext>
                  </a:extLst>
                </p:cNvPr>
                <p:cNvGrpSpPr/>
                <p:nvPr userDrawn="1"/>
              </p:nvGrpSpPr>
              <p:grpSpPr>
                <a:xfrm>
                  <a:off x="-2866744" y="518074"/>
                  <a:ext cx="168701" cy="132575"/>
                  <a:chOff x="-2866744" y="518074"/>
                  <a:chExt cx="168701" cy="132575"/>
                </a:xfrm>
              </p:grpSpPr>
              <p:cxnSp>
                <p:nvCxnSpPr>
                  <p:cNvPr id="147" name="Rechte verbindingslijn 146">
                    <a:extLst>
                      <a:ext uri="{FF2B5EF4-FFF2-40B4-BE49-F238E27FC236}">
                        <a16:creationId xmlns:a16="http://schemas.microsoft.com/office/drawing/2014/main" id="{2D47DC87-89B2-4417-A42F-15752BEECA5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8" name="Rechte verbindingslijn 147">
                    <a:extLst>
                      <a:ext uri="{FF2B5EF4-FFF2-40B4-BE49-F238E27FC236}">
                        <a16:creationId xmlns:a16="http://schemas.microsoft.com/office/drawing/2014/main" id="{ED9C8871-A71E-418B-913B-5ABD054F117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79AABCB9-5149-4BC6-BAE9-97EE6DE73A5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7835DC32-CF67-4D40-A009-E140A7DE89D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25E7BF18-2094-409C-9C35-264280417EC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6" name="Pijl: rechts 145">
                  <a:extLst>
                    <a:ext uri="{FF2B5EF4-FFF2-40B4-BE49-F238E27FC236}">
                      <a16:creationId xmlns:a16="http://schemas.microsoft.com/office/drawing/2014/main" id="{596BC320-5DCB-4AC7-8053-1266620BAA6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23" name="Rechte verbindingslijn 122">
                <a:extLst>
                  <a:ext uri="{FF2B5EF4-FFF2-40B4-BE49-F238E27FC236}">
                    <a16:creationId xmlns:a16="http://schemas.microsoft.com/office/drawing/2014/main" id="{0F356E29-5DC7-4185-A383-3B35DA7F2DE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4" name="Rechte verbindingslijn 123">
                <a:extLst>
                  <a:ext uri="{FF2B5EF4-FFF2-40B4-BE49-F238E27FC236}">
                    <a16:creationId xmlns:a16="http://schemas.microsoft.com/office/drawing/2014/main" id="{85E87DC6-B70E-4114-B031-6B7BEABAC1E9}"/>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5" name="Rechthoek 124">
                <a:extLst>
                  <a:ext uri="{FF2B5EF4-FFF2-40B4-BE49-F238E27FC236}">
                    <a16:creationId xmlns:a16="http://schemas.microsoft.com/office/drawing/2014/main" id="{90BD48E3-54A7-4F36-BC53-17128A7DA68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126" name="Rechthoek 125">
                <a:extLst>
                  <a:ext uri="{FF2B5EF4-FFF2-40B4-BE49-F238E27FC236}">
                    <a16:creationId xmlns:a16="http://schemas.microsoft.com/office/drawing/2014/main" id="{9A6555D9-DE2A-4E02-812C-27F5DDF84F9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127" name="Groep 126">
                <a:extLst>
                  <a:ext uri="{FF2B5EF4-FFF2-40B4-BE49-F238E27FC236}">
                    <a16:creationId xmlns:a16="http://schemas.microsoft.com/office/drawing/2014/main" id="{7790253E-7EB8-46C2-9C36-BF417F48D02B}"/>
                  </a:ext>
                </a:extLst>
              </p:cNvPr>
              <p:cNvGrpSpPr/>
              <p:nvPr userDrawn="1"/>
            </p:nvGrpSpPr>
            <p:grpSpPr>
              <a:xfrm>
                <a:off x="-2916763" y="769168"/>
                <a:ext cx="268738" cy="248381"/>
                <a:chOff x="-2916763" y="769168"/>
                <a:chExt cx="268738" cy="248381"/>
              </a:xfrm>
            </p:grpSpPr>
            <p:sp>
              <p:nvSpPr>
                <p:cNvPr id="137" name="Rechthoek 136">
                  <a:extLst>
                    <a:ext uri="{FF2B5EF4-FFF2-40B4-BE49-F238E27FC236}">
                      <a16:creationId xmlns:a16="http://schemas.microsoft.com/office/drawing/2014/main" id="{8E2FFBF1-DCAD-4432-8612-17A3D57B3D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7718A236-27BE-4B9B-BB02-F7DEA189D9C5}"/>
                    </a:ext>
                  </a:extLst>
                </p:cNvPr>
                <p:cNvGrpSpPr/>
                <p:nvPr userDrawn="1"/>
              </p:nvGrpSpPr>
              <p:grpSpPr>
                <a:xfrm>
                  <a:off x="-2866744" y="827071"/>
                  <a:ext cx="168701" cy="132575"/>
                  <a:chOff x="-2866744" y="827071"/>
                  <a:chExt cx="168701" cy="132575"/>
                </a:xfrm>
              </p:grpSpPr>
              <p:cxnSp>
                <p:nvCxnSpPr>
                  <p:cNvPr id="140" name="Rechte verbindingslijn 139">
                    <a:extLst>
                      <a:ext uri="{FF2B5EF4-FFF2-40B4-BE49-F238E27FC236}">
                        <a16:creationId xmlns:a16="http://schemas.microsoft.com/office/drawing/2014/main" id="{E5BA8225-2853-4011-AE4E-1E0594B834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5DA92AA8-58FA-4432-99B9-393061399D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C7A6747B-C17E-47C1-B114-5570DB944C3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3849BE01-1706-4E59-AE7E-1AF9DE2E1BF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6E94614F-7B69-47B0-8A5D-7C20A6D8FE8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9" name="Pijl: rechts 138">
                  <a:extLst>
                    <a:ext uri="{FF2B5EF4-FFF2-40B4-BE49-F238E27FC236}">
                      <a16:creationId xmlns:a16="http://schemas.microsoft.com/office/drawing/2014/main" id="{D3D81533-FE9D-4905-AEAC-5DBBED9698E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28" name="Groep 127">
                <a:extLst>
                  <a:ext uri="{FF2B5EF4-FFF2-40B4-BE49-F238E27FC236}">
                    <a16:creationId xmlns:a16="http://schemas.microsoft.com/office/drawing/2014/main" id="{B53EE1C8-EB56-4F99-B315-127C3C36D150}"/>
                  </a:ext>
                </a:extLst>
              </p:cNvPr>
              <p:cNvGrpSpPr/>
              <p:nvPr userDrawn="1"/>
            </p:nvGrpSpPr>
            <p:grpSpPr>
              <a:xfrm>
                <a:off x="-2916763" y="460171"/>
                <a:ext cx="268738" cy="248381"/>
                <a:chOff x="-2916763" y="460171"/>
                <a:chExt cx="268738" cy="248381"/>
              </a:xfrm>
            </p:grpSpPr>
            <p:sp>
              <p:nvSpPr>
                <p:cNvPr id="129" name="Rechthoek 128">
                  <a:extLst>
                    <a:ext uri="{FF2B5EF4-FFF2-40B4-BE49-F238E27FC236}">
                      <a16:creationId xmlns:a16="http://schemas.microsoft.com/office/drawing/2014/main" id="{0A455480-1538-47CE-8EE6-E5F7F73806B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0" name="Groep 129">
                  <a:extLst>
                    <a:ext uri="{FF2B5EF4-FFF2-40B4-BE49-F238E27FC236}">
                      <a16:creationId xmlns:a16="http://schemas.microsoft.com/office/drawing/2014/main" id="{A8170DCB-41C8-4F43-8CB0-7B865B078DD0}"/>
                    </a:ext>
                  </a:extLst>
                </p:cNvPr>
                <p:cNvGrpSpPr/>
                <p:nvPr userDrawn="1"/>
              </p:nvGrpSpPr>
              <p:grpSpPr>
                <a:xfrm>
                  <a:off x="-2866744" y="518074"/>
                  <a:ext cx="168701" cy="132575"/>
                  <a:chOff x="-2866744" y="518074"/>
                  <a:chExt cx="168701" cy="132575"/>
                </a:xfrm>
              </p:grpSpPr>
              <p:cxnSp>
                <p:nvCxnSpPr>
                  <p:cNvPr id="132" name="Rechte verbindingslijn 131">
                    <a:extLst>
                      <a:ext uri="{FF2B5EF4-FFF2-40B4-BE49-F238E27FC236}">
                        <a16:creationId xmlns:a16="http://schemas.microsoft.com/office/drawing/2014/main" id="{3274B9A8-DE4F-4B94-B107-EBB20C365B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67C90F2C-CBA2-4D6D-AFD7-2C4F0B90674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33B58A5B-D8AD-410E-98B7-8F7DB05B070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AE3CD55B-A896-48FB-9D7C-F1507CF4C9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270BECD-749C-4231-A4AB-AC98CAC2AA5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1" name="Pijl: rechts 130">
                  <a:extLst>
                    <a:ext uri="{FF2B5EF4-FFF2-40B4-BE49-F238E27FC236}">
                      <a16:creationId xmlns:a16="http://schemas.microsoft.com/office/drawing/2014/main" id="{79829B6A-866C-4C23-A589-A81A609108A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13" name="Groep 112">
              <a:extLst>
                <a:ext uri="{FF2B5EF4-FFF2-40B4-BE49-F238E27FC236}">
                  <a16:creationId xmlns:a16="http://schemas.microsoft.com/office/drawing/2014/main" id="{077ED2C4-F566-4E54-9623-8629878448D6}"/>
                </a:ext>
              </a:extLst>
            </p:cNvPr>
            <p:cNvGrpSpPr/>
            <p:nvPr userDrawn="1"/>
          </p:nvGrpSpPr>
          <p:grpSpPr>
            <a:xfrm>
              <a:off x="-938434" y="5326819"/>
              <a:ext cx="627798" cy="576693"/>
              <a:chOff x="-1753862" y="6112775"/>
              <a:chExt cx="759635" cy="697798"/>
            </a:xfrm>
          </p:grpSpPr>
          <p:grpSp>
            <p:nvGrpSpPr>
              <p:cNvPr id="114" name="Inspireren">
                <a:extLst>
                  <a:ext uri="{FF2B5EF4-FFF2-40B4-BE49-F238E27FC236}">
                    <a16:creationId xmlns:a16="http://schemas.microsoft.com/office/drawing/2014/main" id="{86A1B0A7-2349-445C-AC2F-902D32B15DD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6BF6D86D-6378-4775-BE93-E267C5949AA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7" name="Freeform 13">
                  <a:extLst>
                    <a:ext uri="{FF2B5EF4-FFF2-40B4-BE49-F238E27FC236}">
                      <a16:creationId xmlns:a16="http://schemas.microsoft.com/office/drawing/2014/main" id="{E6767430-E81E-44D2-8FB9-18C7389098B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18" name="Freeform 14">
                  <a:extLst>
                    <a:ext uri="{FF2B5EF4-FFF2-40B4-BE49-F238E27FC236}">
                      <a16:creationId xmlns:a16="http://schemas.microsoft.com/office/drawing/2014/main" id="{EF097BD5-EC94-4D8E-BFE4-F235F64CFA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15" name="Tekstvak 114">
                <a:extLst>
                  <a:ext uri="{FF2B5EF4-FFF2-40B4-BE49-F238E27FC236}">
                    <a16:creationId xmlns:a16="http://schemas.microsoft.com/office/drawing/2014/main" id="{46355333-FBBA-4E5A-8A1A-02D451FE0E1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947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4080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88" name="- INSTRUCTIES">
            <a:extLst>
              <a:ext uri="{FF2B5EF4-FFF2-40B4-BE49-F238E27FC236}">
                <a16:creationId xmlns:a16="http://schemas.microsoft.com/office/drawing/2014/main" id="{418A916D-F7D2-463E-B119-EDC9707BCD50}"/>
              </a:ext>
            </a:extLst>
          </p:cNvPr>
          <p:cNvGrpSpPr/>
          <p:nvPr userDrawn="1"/>
        </p:nvGrpSpPr>
        <p:grpSpPr>
          <a:xfrm>
            <a:off x="12377595" y="-1"/>
            <a:ext cx="3693386" cy="6688475"/>
            <a:chOff x="-3786165" y="-1"/>
            <a:chExt cx="3693386" cy="6688475"/>
          </a:xfrm>
        </p:grpSpPr>
        <p:sp>
          <p:nvSpPr>
            <p:cNvPr id="89" name="Rechthoek 88">
              <a:extLst>
                <a:ext uri="{FF2B5EF4-FFF2-40B4-BE49-F238E27FC236}">
                  <a16:creationId xmlns:a16="http://schemas.microsoft.com/office/drawing/2014/main" id="{4B524BB0-0675-4296-A024-3609A3608C80}"/>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0" name="Ovaal 89">
              <a:extLst>
                <a:ext uri="{FF2B5EF4-FFF2-40B4-BE49-F238E27FC236}">
                  <a16:creationId xmlns:a16="http://schemas.microsoft.com/office/drawing/2014/main" id="{26590AD5-8356-4FD5-906D-60E29EF897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1" name="Rechthoek 90">
              <a:extLst>
                <a:ext uri="{FF2B5EF4-FFF2-40B4-BE49-F238E27FC236}">
                  <a16:creationId xmlns:a16="http://schemas.microsoft.com/office/drawing/2014/main" id="{8288576C-43D2-471D-93D9-28F8977C4E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2" name="Ovaal 91">
              <a:extLst>
                <a:ext uri="{FF2B5EF4-FFF2-40B4-BE49-F238E27FC236}">
                  <a16:creationId xmlns:a16="http://schemas.microsoft.com/office/drawing/2014/main" id="{DE8D4171-D5E4-4F0D-9EC8-C534AEB9FFB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3" name="Rechthoek 92">
              <a:extLst>
                <a:ext uri="{FF2B5EF4-FFF2-40B4-BE49-F238E27FC236}">
                  <a16:creationId xmlns:a16="http://schemas.microsoft.com/office/drawing/2014/main" id="{75DBC9E0-D049-426A-B88C-CD9ACCF06E7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4" name="Ovaal 93">
              <a:extLst>
                <a:ext uri="{FF2B5EF4-FFF2-40B4-BE49-F238E27FC236}">
                  <a16:creationId xmlns:a16="http://schemas.microsoft.com/office/drawing/2014/main" id="{B51F1B4E-5858-4396-9A7A-5C84B8E2A94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356700D1-749F-4AE6-906E-9E2E00421653}"/>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6" name="Rechthoek 95">
              <a:extLst>
                <a:ext uri="{FF2B5EF4-FFF2-40B4-BE49-F238E27FC236}">
                  <a16:creationId xmlns:a16="http://schemas.microsoft.com/office/drawing/2014/main" id="{0EFB0917-3E2F-4D12-BD69-282893E6F8A2}"/>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97" name="Groep 96">
              <a:extLst>
                <a:ext uri="{FF2B5EF4-FFF2-40B4-BE49-F238E27FC236}">
                  <a16:creationId xmlns:a16="http://schemas.microsoft.com/office/drawing/2014/main" id="{9F419BB3-01E6-4957-89AA-C203FEAFDAD1}"/>
                </a:ext>
              </a:extLst>
            </p:cNvPr>
            <p:cNvGrpSpPr/>
            <p:nvPr userDrawn="1"/>
          </p:nvGrpSpPr>
          <p:grpSpPr>
            <a:xfrm>
              <a:off x="-2485819" y="3479783"/>
              <a:ext cx="1222990" cy="563933"/>
              <a:chOff x="-2485819" y="3399207"/>
              <a:chExt cx="1222990" cy="563933"/>
            </a:xfrm>
          </p:grpSpPr>
          <p:sp>
            <p:nvSpPr>
              <p:cNvPr id="136" name="Rechthoek 135">
                <a:extLst>
                  <a:ext uri="{FF2B5EF4-FFF2-40B4-BE49-F238E27FC236}">
                    <a16:creationId xmlns:a16="http://schemas.microsoft.com/office/drawing/2014/main" id="{7CCB5111-6853-4FD0-83B8-935F1FEBA2A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6B874938-434A-4C01-AD15-FBE8A398D7D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6F5BBBFE-32EB-4D38-B9D1-C5A0BDBD2535}"/>
                  </a:ext>
                </a:extLst>
              </p:cNvPr>
              <p:cNvGrpSpPr/>
              <p:nvPr userDrawn="1"/>
            </p:nvGrpSpPr>
            <p:grpSpPr>
              <a:xfrm>
                <a:off x="-2403869" y="3460544"/>
                <a:ext cx="155951" cy="131922"/>
                <a:chOff x="12968836" y="3354170"/>
                <a:chExt cx="404806" cy="342433"/>
              </a:xfrm>
            </p:grpSpPr>
            <p:sp>
              <p:nvSpPr>
                <p:cNvPr id="151" name="Rechthoek: afgeronde hoeken 150">
                  <a:extLst>
                    <a:ext uri="{FF2B5EF4-FFF2-40B4-BE49-F238E27FC236}">
                      <a16:creationId xmlns:a16="http://schemas.microsoft.com/office/drawing/2014/main" id="{BFF735A8-A9DF-47FC-9A10-F02F5A3B040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08E720CC-997C-4F4A-ADA8-A28A3D38B08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5684FCD3-90FC-4EF8-BD95-6B108B77491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0C44388D-883B-491F-938C-89B9789C007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BC246C09-8F0F-4E07-864B-A28531B947D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A69F6C17-C05C-401E-8476-F5D1D773850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9" name="Groep 138">
                <a:extLst>
                  <a:ext uri="{FF2B5EF4-FFF2-40B4-BE49-F238E27FC236}">
                    <a16:creationId xmlns:a16="http://schemas.microsoft.com/office/drawing/2014/main" id="{3B9673F6-3708-401F-AC61-C929D2255069}"/>
                  </a:ext>
                </a:extLst>
              </p:cNvPr>
              <p:cNvGrpSpPr/>
              <p:nvPr userDrawn="1"/>
            </p:nvGrpSpPr>
            <p:grpSpPr>
              <a:xfrm>
                <a:off x="-2423424" y="3690208"/>
                <a:ext cx="166739" cy="218963"/>
                <a:chOff x="12940828" y="3950597"/>
                <a:chExt cx="432813" cy="568367"/>
              </a:xfrm>
            </p:grpSpPr>
            <p:grpSp>
              <p:nvGrpSpPr>
                <p:cNvPr id="143" name="Groep 142">
                  <a:extLst>
                    <a:ext uri="{FF2B5EF4-FFF2-40B4-BE49-F238E27FC236}">
                      <a16:creationId xmlns:a16="http://schemas.microsoft.com/office/drawing/2014/main" id="{E788EDFC-9BA7-40B3-9D84-8FFBEE4C4630}"/>
                    </a:ext>
                  </a:extLst>
                </p:cNvPr>
                <p:cNvGrpSpPr/>
                <p:nvPr userDrawn="1"/>
              </p:nvGrpSpPr>
              <p:grpSpPr>
                <a:xfrm>
                  <a:off x="13000382" y="4006891"/>
                  <a:ext cx="373259" cy="315747"/>
                  <a:chOff x="12968836" y="3354170"/>
                  <a:chExt cx="404806" cy="342433"/>
                </a:xfrm>
              </p:grpSpPr>
              <p:sp>
                <p:nvSpPr>
                  <p:cNvPr id="145" name="Rechthoek: afgeronde hoeken 144">
                    <a:extLst>
                      <a:ext uri="{FF2B5EF4-FFF2-40B4-BE49-F238E27FC236}">
                        <a16:creationId xmlns:a16="http://schemas.microsoft.com/office/drawing/2014/main" id="{B1932949-8D22-4A41-B07D-65ACE797253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39CE289E-ADD5-4ACC-9154-AA79F481F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A703CAEC-E52F-479F-9F14-F598DC18EC6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33A8AAC8-23BE-4667-832F-67DDBF22BA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1D30D99-9B59-4689-B5B0-B217957C7DD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E673A46D-23D8-4A78-AE42-7B73960A3D2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4" name="Boog 143">
                  <a:extLst>
                    <a:ext uri="{FF2B5EF4-FFF2-40B4-BE49-F238E27FC236}">
                      <a16:creationId xmlns:a16="http://schemas.microsoft.com/office/drawing/2014/main" id="{73327A17-668E-464E-A2B1-C282FB6DD922}"/>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0" name="Tekstvak 139">
                <a:extLst>
                  <a:ext uri="{FF2B5EF4-FFF2-40B4-BE49-F238E27FC236}">
                    <a16:creationId xmlns:a16="http://schemas.microsoft.com/office/drawing/2014/main" id="{188D6C82-EC1C-4293-B335-F0351C12672B}"/>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41" name="Tekstvak 140">
                <a:extLst>
                  <a:ext uri="{FF2B5EF4-FFF2-40B4-BE49-F238E27FC236}">
                    <a16:creationId xmlns:a16="http://schemas.microsoft.com/office/drawing/2014/main" id="{712816A0-EB1E-4C42-830B-9AA756F44A9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2" name="Vrije vorm: vorm 141">
                <a:extLst>
                  <a:ext uri="{FF2B5EF4-FFF2-40B4-BE49-F238E27FC236}">
                    <a16:creationId xmlns:a16="http://schemas.microsoft.com/office/drawing/2014/main" id="{F7B1780C-22B6-4BE8-B42D-ABC86A5433A8}"/>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9D94415D-C5D1-4960-9543-4A5020654DA7}"/>
                </a:ext>
              </a:extLst>
            </p:cNvPr>
            <p:cNvGrpSpPr/>
            <p:nvPr userDrawn="1"/>
          </p:nvGrpSpPr>
          <p:grpSpPr>
            <a:xfrm>
              <a:off x="-3786165" y="5728778"/>
              <a:ext cx="3693386" cy="959696"/>
              <a:chOff x="-3786437" y="6163468"/>
              <a:chExt cx="3693386" cy="959696"/>
            </a:xfrm>
          </p:grpSpPr>
          <p:sp>
            <p:nvSpPr>
              <p:cNvPr id="126" name="Rechthoek 125">
                <a:extLst>
                  <a:ext uri="{FF2B5EF4-FFF2-40B4-BE49-F238E27FC236}">
                    <a16:creationId xmlns:a16="http://schemas.microsoft.com/office/drawing/2014/main" id="{4A7C54F5-9AB9-46AA-BDB7-EB7571F455F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27" name="ICOON_info">
                <a:extLst>
                  <a:ext uri="{FF2B5EF4-FFF2-40B4-BE49-F238E27FC236}">
                    <a16:creationId xmlns:a16="http://schemas.microsoft.com/office/drawing/2014/main" id="{873145C1-49FB-4F42-A255-BD23C6CD62A3}"/>
                  </a:ext>
                </a:extLst>
              </p:cNvPr>
              <p:cNvGrpSpPr/>
              <p:nvPr userDrawn="1"/>
            </p:nvGrpSpPr>
            <p:grpSpPr>
              <a:xfrm>
                <a:off x="-376736" y="6163468"/>
                <a:ext cx="283685" cy="283685"/>
                <a:chOff x="-510741" y="5913713"/>
                <a:chExt cx="267555" cy="267555"/>
              </a:xfrm>
            </p:grpSpPr>
            <p:sp>
              <p:nvSpPr>
                <p:cNvPr id="134" name="Ovaal 133">
                  <a:extLst>
                    <a:ext uri="{FF2B5EF4-FFF2-40B4-BE49-F238E27FC236}">
                      <a16:creationId xmlns:a16="http://schemas.microsoft.com/office/drawing/2014/main" id="{0D498991-F698-4528-BD07-C609BE5FB96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5" name="Graphic 163" descr="Informatie">
                  <a:extLst>
                    <a:ext uri="{FF2B5EF4-FFF2-40B4-BE49-F238E27FC236}">
                      <a16:creationId xmlns:a16="http://schemas.microsoft.com/office/drawing/2014/main" id="{DEAB4B75-0BC8-4092-B854-6AD79916824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8" name="Groep 127">
                <a:extLst>
                  <a:ext uri="{FF2B5EF4-FFF2-40B4-BE49-F238E27FC236}">
                    <a16:creationId xmlns:a16="http://schemas.microsoft.com/office/drawing/2014/main" id="{7763629D-AC66-4A8B-8ABC-DA70A1256354}"/>
                  </a:ext>
                </a:extLst>
              </p:cNvPr>
              <p:cNvGrpSpPr/>
              <p:nvPr userDrawn="1"/>
            </p:nvGrpSpPr>
            <p:grpSpPr>
              <a:xfrm>
                <a:off x="-938434" y="6420818"/>
                <a:ext cx="627798" cy="576693"/>
                <a:chOff x="-938434" y="4570310"/>
                <a:chExt cx="627798" cy="576693"/>
              </a:xfrm>
            </p:grpSpPr>
            <p:grpSp>
              <p:nvGrpSpPr>
                <p:cNvPr id="129" name="Inspireren">
                  <a:extLst>
                    <a:ext uri="{FF2B5EF4-FFF2-40B4-BE49-F238E27FC236}">
                      <a16:creationId xmlns:a16="http://schemas.microsoft.com/office/drawing/2014/main" id="{2B5A48AB-B77F-444D-A5F2-38CF29AE81F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1" name="Freeform 12">
                    <a:extLst>
                      <a:ext uri="{FF2B5EF4-FFF2-40B4-BE49-F238E27FC236}">
                        <a16:creationId xmlns:a16="http://schemas.microsoft.com/office/drawing/2014/main" id="{F0A7FE81-16E9-43AC-B1E2-573BBA149D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2" name="Freeform 13">
                    <a:extLst>
                      <a:ext uri="{FF2B5EF4-FFF2-40B4-BE49-F238E27FC236}">
                        <a16:creationId xmlns:a16="http://schemas.microsoft.com/office/drawing/2014/main" id="{07B21228-0713-473C-A746-6435E19ACF9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3" name="Freeform 14">
                    <a:extLst>
                      <a:ext uri="{FF2B5EF4-FFF2-40B4-BE49-F238E27FC236}">
                        <a16:creationId xmlns:a16="http://schemas.microsoft.com/office/drawing/2014/main" id="{2EC99C03-D332-4246-9066-F053E702E51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0" name="Tekstvak 129">
                  <a:extLst>
                    <a:ext uri="{FF2B5EF4-FFF2-40B4-BE49-F238E27FC236}">
                      <a16:creationId xmlns:a16="http://schemas.microsoft.com/office/drawing/2014/main" id="{810B5BA7-EC2B-451B-B634-ACEBC51100B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9" name="Groep 98">
              <a:extLst>
                <a:ext uri="{FF2B5EF4-FFF2-40B4-BE49-F238E27FC236}">
                  <a16:creationId xmlns:a16="http://schemas.microsoft.com/office/drawing/2014/main" id="{D423CA28-7067-416A-9198-39AB2FAAC341}"/>
                </a:ext>
              </a:extLst>
            </p:cNvPr>
            <p:cNvGrpSpPr/>
            <p:nvPr userDrawn="1"/>
          </p:nvGrpSpPr>
          <p:grpSpPr>
            <a:xfrm>
              <a:off x="-3367447" y="1226982"/>
              <a:ext cx="791775" cy="406485"/>
              <a:chOff x="-3565087" y="1409294"/>
              <a:chExt cx="627469" cy="322133"/>
            </a:xfrm>
          </p:grpSpPr>
          <p:grpSp>
            <p:nvGrpSpPr>
              <p:cNvPr id="120" name="Groep 119">
                <a:extLst>
                  <a:ext uri="{FF2B5EF4-FFF2-40B4-BE49-F238E27FC236}">
                    <a16:creationId xmlns:a16="http://schemas.microsoft.com/office/drawing/2014/main" id="{26EEB40C-9A11-4853-ADEB-542AA08FEB81}"/>
                  </a:ext>
                </a:extLst>
              </p:cNvPr>
              <p:cNvGrpSpPr/>
              <p:nvPr userDrawn="1"/>
            </p:nvGrpSpPr>
            <p:grpSpPr>
              <a:xfrm>
                <a:off x="-3364916" y="1409294"/>
                <a:ext cx="225195" cy="195499"/>
                <a:chOff x="10307162" y="1361199"/>
                <a:chExt cx="2200275" cy="1914525"/>
              </a:xfrm>
            </p:grpSpPr>
            <p:sp>
              <p:nvSpPr>
                <p:cNvPr id="122" name="Vrije vorm: vorm 121">
                  <a:extLst>
                    <a:ext uri="{FF2B5EF4-FFF2-40B4-BE49-F238E27FC236}">
                      <a16:creationId xmlns:a16="http://schemas.microsoft.com/office/drawing/2014/main" id="{B6E01C9F-C5AF-461C-9654-F77118C27D02}"/>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3" name="Groep 122">
                  <a:extLst>
                    <a:ext uri="{FF2B5EF4-FFF2-40B4-BE49-F238E27FC236}">
                      <a16:creationId xmlns:a16="http://schemas.microsoft.com/office/drawing/2014/main" id="{DA24CB67-00D9-4093-BE59-F8AB1F51111E}"/>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4" name="Vrije vorm: vorm 123">
                    <a:extLst>
                      <a:ext uri="{FF2B5EF4-FFF2-40B4-BE49-F238E27FC236}">
                        <a16:creationId xmlns:a16="http://schemas.microsoft.com/office/drawing/2014/main" id="{1D4BD1FD-2F13-4605-870D-FEB8C5883FB5}"/>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5" name="Vrije vorm: vorm 124">
                    <a:extLst>
                      <a:ext uri="{FF2B5EF4-FFF2-40B4-BE49-F238E27FC236}">
                        <a16:creationId xmlns:a16="http://schemas.microsoft.com/office/drawing/2014/main" id="{93A7BD4D-A383-4A81-8420-131D8C50CDED}"/>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21" name="Tekstvak 120">
                <a:extLst>
                  <a:ext uri="{FF2B5EF4-FFF2-40B4-BE49-F238E27FC236}">
                    <a16:creationId xmlns:a16="http://schemas.microsoft.com/office/drawing/2014/main" id="{EA2CEE9E-53F7-47C8-A4C2-FA75D880F65D}"/>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0" name="Groep 99">
              <a:extLst>
                <a:ext uri="{FF2B5EF4-FFF2-40B4-BE49-F238E27FC236}">
                  <a16:creationId xmlns:a16="http://schemas.microsoft.com/office/drawing/2014/main" id="{16A656CA-E5C9-4B66-B510-DBB36F95FA58}"/>
                </a:ext>
              </a:extLst>
            </p:cNvPr>
            <p:cNvGrpSpPr/>
            <p:nvPr userDrawn="1"/>
          </p:nvGrpSpPr>
          <p:grpSpPr>
            <a:xfrm>
              <a:off x="-3354295" y="5166361"/>
              <a:ext cx="514284" cy="506545"/>
              <a:chOff x="12617641" y="3403239"/>
              <a:chExt cx="752963" cy="741634"/>
            </a:xfrm>
          </p:grpSpPr>
          <p:grpSp>
            <p:nvGrpSpPr>
              <p:cNvPr id="104" name="Groep 103">
                <a:extLst>
                  <a:ext uri="{FF2B5EF4-FFF2-40B4-BE49-F238E27FC236}">
                    <a16:creationId xmlns:a16="http://schemas.microsoft.com/office/drawing/2014/main" id="{03FFBB0E-7820-422C-A0B4-D3CD997F2B99}"/>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D2E1C85D-DFF9-49E7-8420-3AF4DBB299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34C8E216-14F4-4089-80DC-7FB5023D5F8A}"/>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7D7E8EA3-EE7C-4F5E-8AF7-6B148328732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D22A25A0-AB3F-455A-85A1-ED1098869BE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BB98DAD9-0057-4666-BD59-E581EEE2162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094CC5D9-5EFA-44FA-AE6F-A4D548FC091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56BAB8D7-1F66-4B67-8C9C-1BD68CCA762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2C8025E8-034C-42D8-A162-FE4B413BBEA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72C3097-7D4F-49C8-8958-5C1FB3EC9C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CA25B004-BF6F-42D7-BCE7-1E570184444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FBBA081D-D499-4779-84DF-E8BCCE9D9DB1}"/>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FA00FCC8-6C9F-4EDA-BCE8-B88D289F25A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1BFDDF0D-5173-488B-83C7-D06D530A36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53E1C92B-6460-4841-89FD-CC691520F46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6" name="Gelijkbenige driehoek 105">
                <a:extLst>
                  <a:ext uri="{FF2B5EF4-FFF2-40B4-BE49-F238E27FC236}">
                    <a16:creationId xmlns:a16="http://schemas.microsoft.com/office/drawing/2014/main" id="{E07E61F8-6A47-484E-A375-C66CAC1EA7A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01" name="Ovaal 100">
              <a:extLst>
                <a:ext uri="{FF2B5EF4-FFF2-40B4-BE49-F238E27FC236}">
                  <a16:creationId xmlns:a16="http://schemas.microsoft.com/office/drawing/2014/main" id="{BC1D8920-DC85-4461-A6C0-FFE637528A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2" name="Rechthoek 101">
              <a:extLst>
                <a:ext uri="{FF2B5EF4-FFF2-40B4-BE49-F238E27FC236}">
                  <a16:creationId xmlns:a16="http://schemas.microsoft.com/office/drawing/2014/main" id="{34E7D450-C2B1-492F-8CED-9B9D26ADFF34}"/>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3" name="Rechthoek 102">
              <a:extLst>
                <a:ext uri="{FF2B5EF4-FFF2-40B4-BE49-F238E27FC236}">
                  <a16:creationId xmlns:a16="http://schemas.microsoft.com/office/drawing/2014/main" id="{3C075C06-DA0A-416A-B18D-B155791B656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7554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91" name="- INSTRUCTIES">
            <a:extLst>
              <a:ext uri="{FF2B5EF4-FFF2-40B4-BE49-F238E27FC236}">
                <a16:creationId xmlns:a16="http://schemas.microsoft.com/office/drawing/2014/main" id="{81D7AE19-0F25-4C11-AF74-F0ECA8B88E14}"/>
              </a:ext>
            </a:extLst>
          </p:cNvPr>
          <p:cNvGrpSpPr/>
          <p:nvPr userDrawn="1"/>
        </p:nvGrpSpPr>
        <p:grpSpPr>
          <a:xfrm>
            <a:off x="12377595" y="-1"/>
            <a:ext cx="3693386" cy="6688475"/>
            <a:chOff x="-3786165" y="-1"/>
            <a:chExt cx="3693386" cy="6688475"/>
          </a:xfrm>
        </p:grpSpPr>
        <p:sp>
          <p:nvSpPr>
            <p:cNvPr id="92" name="Rechthoek 91">
              <a:extLst>
                <a:ext uri="{FF2B5EF4-FFF2-40B4-BE49-F238E27FC236}">
                  <a16:creationId xmlns:a16="http://schemas.microsoft.com/office/drawing/2014/main" id="{8B6547CA-4C37-42DE-855B-D7B8EB57203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3" name="Ovaal 92">
              <a:extLst>
                <a:ext uri="{FF2B5EF4-FFF2-40B4-BE49-F238E27FC236}">
                  <a16:creationId xmlns:a16="http://schemas.microsoft.com/office/drawing/2014/main" id="{8D5A27AC-C7C8-4150-9E01-5E2107FA9C7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C1A9B677-87FF-46CE-ABEF-2B6B4918D80A}"/>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D13CE8F6-DF43-4628-9B5B-94E7DF2122D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062735F0-D7C0-442D-B3E7-7BDEDF8B03D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Ovaal 96">
              <a:extLst>
                <a:ext uri="{FF2B5EF4-FFF2-40B4-BE49-F238E27FC236}">
                  <a16:creationId xmlns:a16="http://schemas.microsoft.com/office/drawing/2014/main" id="{C195E948-A9D9-4FE6-9023-37AE71ED3BE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8" name="Rechthoek 97">
              <a:extLst>
                <a:ext uri="{FF2B5EF4-FFF2-40B4-BE49-F238E27FC236}">
                  <a16:creationId xmlns:a16="http://schemas.microsoft.com/office/drawing/2014/main" id="{4FACC0A2-8AB7-4B5E-9F9E-3706EBEF75A8}"/>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9" name="Rechthoek 98">
              <a:extLst>
                <a:ext uri="{FF2B5EF4-FFF2-40B4-BE49-F238E27FC236}">
                  <a16:creationId xmlns:a16="http://schemas.microsoft.com/office/drawing/2014/main" id="{A3337DDA-5AD1-458D-96FC-429A1A9CDD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F6FFE49A-F68F-4876-91A7-4444BBB420A0}"/>
                </a:ext>
              </a:extLst>
            </p:cNvPr>
            <p:cNvGrpSpPr/>
            <p:nvPr userDrawn="1"/>
          </p:nvGrpSpPr>
          <p:grpSpPr>
            <a:xfrm>
              <a:off x="-2485819" y="3479783"/>
              <a:ext cx="1222990" cy="563933"/>
              <a:chOff x="-2485819" y="3399207"/>
              <a:chExt cx="1222990" cy="563933"/>
            </a:xfrm>
          </p:grpSpPr>
          <p:sp>
            <p:nvSpPr>
              <p:cNvPr id="139" name="Rechthoek 138">
                <a:extLst>
                  <a:ext uri="{FF2B5EF4-FFF2-40B4-BE49-F238E27FC236}">
                    <a16:creationId xmlns:a16="http://schemas.microsoft.com/office/drawing/2014/main" id="{88597C1F-330D-4C0B-98CD-412818D8549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CF327836-5DEC-475F-9407-7F612C2347F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1" name="Groep 140">
                <a:extLst>
                  <a:ext uri="{FF2B5EF4-FFF2-40B4-BE49-F238E27FC236}">
                    <a16:creationId xmlns:a16="http://schemas.microsoft.com/office/drawing/2014/main" id="{1412F584-9FDE-4E12-A63E-5A67F3EFE27C}"/>
                  </a:ext>
                </a:extLst>
              </p:cNvPr>
              <p:cNvGrpSpPr/>
              <p:nvPr userDrawn="1"/>
            </p:nvGrpSpPr>
            <p:grpSpPr>
              <a:xfrm>
                <a:off x="-2403869" y="3460544"/>
                <a:ext cx="155951" cy="131922"/>
                <a:chOff x="12968836" y="3354170"/>
                <a:chExt cx="404806" cy="342433"/>
              </a:xfrm>
            </p:grpSpPr>
            <p:sp>
              <p:nvSpPr>
                <p:cNvPr id="154" name="Rechthoek: afgeronde hoeken 153">
                  <a:extLst>
                    <a:ext uri="{FF2B5EF4-FFF2-40B4-BE49-F238E27FC236}">
                      <a16:creationId xmlns:a16="http://schemas.microsoft.com/office/drawing/2014/main" id="{03AE5868-D51E-48E6-B33A-52C68E9693E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4CD0356F-2DF7-4FDB-B653-E4822386281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C4C6694-E87F-4067-B26E-7191EDD3ADE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C778DAB4-5551-413A-B043-388AAC1C6A8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9232432E-5D9A-4A9B-8A35-A4D96C87FDD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900EC8B9-DE49-4E20-93FF-72624968201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2" name="Groep 141">
                <a:extLst>
                  <a:ext uri="{FF2B5EF4-FFF2-40B4-BE49-F238E27FC236}">
                    <a16:creationId xmlns:a16="http://schemas.microsoft.com/office/drawing/2014/main" id="{897DC139-7579-44AC-968E-8218CF7DBD79}"/>
                  </a:ext>
                </a:extLst>
              </p:cNvPr>
              <p:cNvGrpSpPr/>
              <p:nvPr userDrawn="1"/>
            </p:nvGrpSpPr>
            <p:grpSpPr>
              <a:xfrm>
                <a:off x="-2423424" y="3690208"/>
                <a:ext cx="166739" cy="218963"/>
                <a:chOff x="12940828" y="3950597"/>
                <a:chExt cx="432813" cy="568367"/>
              </a:xfrm>
            </p:grpSpPr>
            <p:grpSp>
              <p:nvGrpSpPr>
                <p:cNvPr id="146" name="Groep 145">
                  <a:extLst>
                    <a:ext uri="{FF2B5EF4-FFF2-40B4-BE49-F238E27FC236}">
                      <a16:creationId xmlns:a16="http://schemas.microsoft.com/office/drawing/2014/main" id="{7FEC4898-4746-4252-ABA2-F4AD960407AE}"/>
                    </a:ext>
                  </a:extLst>
                </p:cNvPr>
                <p:cNvGrpSpPr/>
                <p:nvPr userDrawn="1"/>
              </p:nvGrpSpPr>
              <p:grpSpPr>
                <a:xfrm>
                  <a:off x="13000382" y="4006891"/>
                  <a:ext cx="373259" cy="315747"/>
                  <a:chOff x="12968836" y="3354170"/>
                  <a:chExt cx="404806" cy="342433"/>
                </a:xfrm>
              </p:grpSpPr>
              <p:sp>
                <p:nvSpPr>
                  <p:cNvPr id="148" name="Rechthoek: afgeronde hoeken 147">
                    <a:extLst>
                      <a:ext uri="{FF2B5EF4-FFF2-40B4-BE49-F238E27FC236}">
                        <a16:creationId xmlns:a16="http://schemas.microsoft.com/office/drawing/2014/main" id="{CE7EE736-6E81-4DE5-A0EE-60BEDD2B053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D03810C-FAF2-4BAE-8496-2F63BEC7084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52EAB36-5022-4D8C-AD47-0D3CFEAE0E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CCB088E4-100E-483F-BD2D-C6A4E04266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F5D54E15-F23B-46B3-BCF3-5EAADF80203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996943C8-7551-4ACB-BE7F-BE6DC1862CB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7" name="Boog 146">
                  <a:extLst>
                    <a:ext uri="{FF2B5EF4-FFF2-40B4-BE49-F238E27FC236}">
                      <a16:creationId xmlns:a16="http://schemas.microsoft.com/office/drawing/2014/main" id="{F8D5F118-1FB3-4D7D-9218-5E2D834758B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3" name="Tekstvak 142">
                <a:extLst>
                  <a:ext uri="{FF2B5EF4-FFF2-40B4-BE49-F238E27FC236}">
                    <a16:creationId xmlns:a16="http://schemas.microsoft.com/office/drawing/2014/main" id="{1E3F40B9-C7D6-4946-B906-BE55B3DF2D4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44" name="Tekstvak 143">
                <a:extLst>
                  <a:ext uri="{FF2B5EF4-FFF2-40B4-BE49-F238E27FC236}">
                    <a16:creationId xmlns:a16="http://schemas.microsoft.com/office/drawing/2014/main" id="{ACB75DFF-A0CE-45AC-93B5-5D8C542F5D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5" name="Vrije vorm: vorm 144">
                <a:extLst>
                  <a:ext uri="{FF2B5EF4-FFF2-40B4-BE49-F238E27FC236}">
                    <a16:creationId xmlns:a16="http://schemas.microsoft.com/office/drawing/2014/main" id="{3613DF5C-B671-4227-BE5A-2EEA092E284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5B1AE3A-FD67-4289-BD6E-4AAC840D11A0}"/>
                </a:ext>
              </a:extLst>
            </p:cNvPr>
            <p:cNvGrpSpPr/>
            <p:nvPr userDrawn="1"/>
          </p:nvGrpSpPr>
          <p:grpSpPr>
            <a:xfrm>
              <a:off x="-3786165" y="5728778"/>
              <a:ext cx="3693386" cy="959696"/>
              <a:chOff x="-3786437" y="6163468"/>
              <a:chExt cx="3693386" cy="959696"/>
            </a:xfrm>
          </p:grpSpPr>
          <p:sp>
            <p:nvSpPr>
              <p:cNvPr id="129" name="Rechthoek 128">
                <a:extLst>
                  <a:ext uri="{FF2B5EF4-FFF2-40B4-BE49-F238E27FC236}">
                    <a16:creationId xmlns:a16="http://schemas.microsoft.com/office/drawing/2014/main" id="{7469DEA1-3D06-4C17-80F9-1C356F7C6BD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30" name="ICOON_info">
                <a:extLst>
                  <a:ext uri="{FF2B5EF4-FFF2-40B4-BE49-F238E27FC236}">
                    <a16:creationId xmlns:a16="http://schemas.microsoft.com/office/drawing/2014/main" id="{E66323B6-A079-4DC4-9224-E3994992C22B}"/>
                  </a:ext>
                </a:extLst>
              </p:cNvPr>
              <p:cNvGrpSpPr/>
              <p:nvPr userDrawn="1"/>
            </p:nvGrpSpPr>
            <p:grpSpPr>
              <a:xfrm>
                <a:off x="-376736" y="6163468"/>
                <a:ext cx="283685" cy="283685"/>
                <a:chOff x="-510741" y="5913713"/>
                <a:chExt cx="267555" cy="267555"/>
              </a:xfrm>
            </p:grpSpPr>
            <p:sp>
              <p:nvSpPr>
                <p:cNvPr id="137" name="Ovaal 136">
                  <a:extLst>
                    <a:ext uri="{FF2B5EF4-FFF2-40B4-BE49-F238E27FC236}">
                      <a16:creationId xmlns:a16="http://schemas.microsoft.com/office/drawing/2014/main" id="{EB2B8C48-5AD5-4163-B8ED-394B82DF79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8" name="Graphic 163" descr="Informatie">
                  <a:extLst>
                    <a:ext uri="{FF2B5EF4-FFF2-40B4-BE49-F238E27FC236}">
                      <a16:creationId xmlns:a16="http://schemas.microsoft.com/office/drawing/2014/main" id="{37796146-4240-44D2-B714-61B1A34424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1" name="Groep 130">
                <a:extLst>
                  <a:ext uri="{FF2B5EF4-FFF2-40B4-BE49-F238E27FC236}">
                    <a16:creationId xmlns:a16="http://schemas.microsoft.com/office/drawing/2014/main" id="{133B5D5B-EED2-4421-8945-59ED3B2C9D41}"/>
                  </a:ext>
                </a:extLst>
              </p:cNvPr>
              <p:cNvGrpSpPr/>
              <p:nvPr userDrawn="1"/>
            </p:nvGrpSpPr>
            <p:grpSpPr>
              <a:xfrm>
                <a:off x="-938434" y="6420818"/>
                <a:ext cx="627798" cy="576693"/>
                <a:chOff x="-938434" y="4570310"/>
                <a:chExt cx="627798" cy="576693"/>
              </a:xfrm>
            </p:grpSpPr>
            <p:grpSp>
              <p:nvGrpSpPr>
                <p:cNvPr id="132" name="Inspireren">
                  <a:extLst>
                    <a:ext uri="{FF2B5EF4-FFF2-40B4-BE49-F238E27FC236}">
                      <a16:creationId xmlns:a16="http://schemas.microsoft.com/office/drawing/2014/main" id="{957102C6-AB49-4682-8BC3-8500B6A73D1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4" name="Freeform 12">
                    <a:extLst>
                      <a:ext uri="{FF2B5EF4-FFF2-40B4-BE49-F238E27FC236}">
                        <a16:creationId xmlns:a16="http://schemas.microsoft.com/office/drawing/2014/main" id="{577693A8-B7A9-487B-A38A-3B16983FF03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5" name="Freeform 13">
                    <a:extLst>
                      <a:ext uri="{FF2B5EF4-FFF2-40B4-BE49-F238E27FC236}">
                        <a16:creationId xmlns:a16="http://schemas.microsoft.com/office/drawing/2014/main" id="{24BE539B-CEF1-4C84-9040-04781132DB9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6" name="Freeform 14">
                    <a:extLst>
                      <a:ext uri="{FF2B5EF4-FFF2-40B4-BE49-F238E27FC236}">
                        <a16:creationId xmlns:a16="http://schemas.microsoft.com/office/drawing/2014/main" id="{4DF38234-D284-4CA9-B602-90C7472E8E4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3" name="Tekstvak 132">
                  <a:extLst>
                    <a:ext uri="{FF2B5EF4-FFF2-40B4-BE49-F238E27FC236}">
                      <a16:creationId xmlns:a16="http://schemas.microsoft.com/office/drawing/2014/main" id="{29915A07-2DA7-4AF3-98BB-F7955C5C840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2" name="Groep 101">
              <a:extLst>
                <a:ext uri="{FF2B5EF4-FFF2-40B4-BE49-F238E27FC236}">
                  <a16:creationId xmlns:a16="http://schemas.microsoft.com/office/drawing/2014/main" id="{87B52904-8904-4B2D-A24F-4BD08DB8EA4D}"/>
                </a:ext>
              </a:extLst>
            </p:cNvPr>
            <p:cNvGrpSpPr/>
            <p:nvPr userDrawn="1"/>
          </p:nvGrpSpPr>
          <p:grpSpPr>
            <a:xfrm>
              <a:off x="-3367447" y="1226982"/>
              <a:ext cx="791775" cy="406485"/>
              <a:chOff x="-3565087" y="1409294"/>
              <a:chExt cx="627469" cy="322133"/>
            </a:xfrm>
          </p:grpSpPr>
          <p:grpSp>
            <p:nvGrpSpPr>
              <p:cNvPr id="123" name="Groep 122">
                <a:extLst>
                  <a:ext uri="{FF2B5EF4-FFF2-40B4-BE49-F238E27FC236}">
                    <a16:creationId xmlns:a16="http://schemas.microsoft.com/office/drawing/2014/main" id="{9E212D2E-58D3-4252-828B-DBAD67E0818C}"/>
                  </a:ext>
                </a:extLst>
              </p:cNvPr>
              <p:cNvGrpSpPr/>
              <p:nvPr userDrawn="1"/>
            </p:nvGrpSpPr>
            <p:grpSpPr>
              <a:xfrm>
                <a:off x="-3364916" y="1409294"/>
                <a:ext cx="225195" cy="195499"/>
                <a:chOff x="10307162" y="1361199"/>
                <a:chExt cx="2200275" cy="1914525"/>
              </a:xfrm>
            </p:grpSpPr>
            <p:sp>
              <p:nvSpPr>
                <p:cNvPr id="125" name="Vrije vorm: vorm 124">
                  <a:extLst>
                    <a:ext uri="{FF2B5EF4-FFF2-40B4-BE49-F238E27FC236}">
                      <a16:creationId xmlns:a16="http://schemas.microsoft.com/office/drawing/2014/main" id="{BC0C6DEC-DA67-4165-881D-3DDC42A1E4CD}"/>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6" name="Groep 125">
                  <a:extLst>
                    <a:ext uri="{FF2B5EF4-FFF2-40B4-BE49-F238E27FC236}">
                      <a16:creationId xmlns:a16="http://schemas.microsoft.com/office/drawing/2014/main" id="{1F572225-8302-4A97-B9AC-1B6199C6971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7" name="Vrije vorm: vorm 126">
                    <a:extLst>
                      <a:ext uri="{FF2B5EF4-FFF2-40B4-BE49-F238E27FC236}">
                        <a16:creationId xmlns:a16="http://schemas.microsoft.com/office/drawing/2014/main" id="{529A86EF-D73A-451F-9119-3F38E03CE1B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8" name="Vrije vorm: vorm 127">
                    <a:extLst>
                      <a:ext uri="{FF2B5EF4-FFF2-40B4-BE49-F238E27FC236}">
                        <a16:creationId xmlns:a16="http://schemas.microsoft.com/office/drawing/2014/main" id="{0E146865-87A7-40AB-BCE0-8A8ED27A0715}"/>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24" name="Tekstvak 123">
                <a:extLst>
                  <a:ext uri="{FF2B5EF4-FFF2-40B4-BE49-F238E27FC236}">
                    <a16:creationId xmlns:a16="http://schemas.microsoft.com/office/drawing/2014/main" id="{3E2306C4-76D4-4368-A550-2F72F500901C}"/>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3" name="Groep 102">
              <a:extLst>
                <a:ext uri="{FF2B5EF4-FFF2-40B4-BE49-F238E27FC236}">
                  <a16:creationId xmlns:a16="http://schemas.microsoft.com/office/drawing/2014/main" id="{B71817A4-017D-4A20-BED5-6917BEDA3D00}"/>
                </a:ext>
              </a:extLst>
            </p:cNvPr>
            <p:cNvGrpSpPr/>
            <p:nvPr userDrawn="1"/>
          </p:nvGrpSpPr>
          <p:grpSpPr>
            <a:xfrm>
              <a:off x="-3354295" y="5166361"/>
              <a:ext cx="514284" cy="506545"/>
              <a:chOff x="12617641" y="3403239"/>
              <a:chExt cx="752963" cy="741634"/>
            </a:xfrm>
          </p:grpSpPr>
          <p:grpSp>
            <p:nvGrpSpPr>
              <p:cNvPr id="107" name="Groep 106">
                <a:extLst>
                  <a:ext uri="{FF2B5EF4-FFF2-40B4-BE49-F238E27FC236}">
                    <a16:creationId xmlns:a16="http://schemas.microsoft.com/office/drawing/2014/main" id="{52CF0969-68D9-4F79-8846-8BD11943C126}"/>
                  </a:ext>
                </a:extLst>
              </p:cNvPr>
              <p:cNvGrpSpPr/>
              <p:nvPr userDrawn="1"/>
            </p:nvGrpSpPr>
            <p:grpSpPr>
              <a:xfrm>
                <a:off x="12771530" y="3403239"/>
                <a:ext cx="467176" cy="448491"/>
                <a:chOff x="12782157" y="3403239"/>
                <a:chExt cx="467176" cy="448491"/>
              </a:xfrm>
            </p:grpSpPr>
            <p:grpSp>
              <p:nvGrpSpPr>
                <p:cNvPr id="110" name="Groep 109">
                  <a:extLst>
                    <a:ext uri="{FF2B5EF4-FFF2-40B4-BE49-F238E27FC236}">
                      <a16:creationId xmlns:a16="http://schemas.microsoft.com/office/drawing/2014/main" id="{467F6B95-5BDD-4892-AAE6-221135F1E70B}"/>
                    </a:ext>
                  </a:extLst>
                </p:cNvPr>
                <p:cNvGrpSpPr/>
                <p:nvPr userDrawn="1"/>
              </p:nvGrpSpPr>
              <p:grpSpPr>
                <a:xfrm>
                  <a:off x="12782157" y="3403239"/>
                  <a:ext cx="412976" cy="396132"/>
                  <a:chOff x="13554906" y="3320109"/>
                  <a:chExt cx="443917" cy="425811"/>
                </a:xfrm>
              </p:grpSpPr>
              <p:grpSp>
                <p:nvGrpSpPr>
                  <p:cNvPr id="117" name="Groep 116">
                    <a:extLst>
                      <a:ext uri="{FF2B5EF4-FFF2-40B4-BE49-F238E27FC236}">
                        <a16:creationId xmlns:a16="http://schemas.microsoft.com/office/drawing/2014/main" id="{E35B5B15-5B29-4D8E-BE8B-CC9E412F6243}"/>
                      </a:ext>
                    </a:extLst>
                  </p:cNvPr>
                  <p:cNvGrpSpPr/>
                  <p:nvPr userDrawn="1"/>
                </p:nvGrpSpPr>
                <p:grpSpPr>
                  <a:xfrm>
                    <a:off x="13554906" y="3320109"/>
                    <a:ext cx="443917" cy="425811"/>
                    <a:chOff x="12909684" y="1276143"/>
                    <a:chExt cx="443917" cy="425811"/>
                  </a:xfrm>
                </p:grpSpPr>
                <p:sp>
                  <p:nvSpPr>
                    <p:cNvPr id="120" name="Rechthoek 119">
                      <a:extLst>
                        <a:ext uri="{FF2B5EF4-FFF2-40B4-BE49-F238E27FC236}">
                          <a16:creationId xmlns:a16="http://schemas.microsoft.com/office/drawing/2014/main" id="{4656B08E-4893-45A6-B3AF-7E780AB66C5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5F6F02CD-FFBA-404B-B2C0-0344A578C84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71DE96EA-0D5A-40D1-B718-065A7C9A92C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8" name="Afbeelding 117">
                    <a:extLst>
                      <a:ext uri="{FF2B5EF4-FFF2-40B4-BE49-F238E27FC236}">
                        <a16:creationId xmlns:a16="http://schemas.microsoft.com/office/drawing/2014/main" id="{960C8559-CC8D-40ED-821E-6502EA8E83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9" name="Afbeelding 118">
                    <a:extLst>
                      <a:ext uri="{FF2B5EF4-FFF2-40B4-BE49-F238E27FC236}">
                        <a16:creationId xmlns:a16="http://schemas.microsoft.com/office/drawing/2014/main" id="{770FD001-7126-42CF-BDC0-6A0C8C893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1" name="Groep 110">
                  <a:extLst>
                    <a:ext uri="{FF2B5EF4-FFF2-40B4-BE49-F238E27FC236}">
                      <a16:creationId xmlns:a16="http://schemas.microsoft.com/office/drawing/2014/main" id="{18D7B30E-1EF2-4487-A82F-E92960FF0AE2}"/>
                    </a:ext>
                  </a:extLst>
                </p:cNvPr>
                <p:cNvGrpSpPr/>
                <p:nvPr userDrawn="1"/>
              </p:nvGrpSpPr>
              <p:grpSpPr>
                <a:xfrm>
                  <a:off x="13103513" y="3705268"/>
                  <a:ext cx="145820" cy="146462"/>
                  <a:chOff x="13096169" y="3602278"/>
                  <a:chExt cx="145820" cy="146462"/>
                </a:xfrm>
              </p:grpSpPr>
              <p:sp>
                <p:nvSpPr>
                  <p:cNvPr id="115" name="Rechthoek 114">
                    <a:extLst>
                      <a:ext uri="{FF2B5EF4-FFF2-40B4-BE49-F238E27FC236}">
                        <a16:creationId xmlns:a16="http://schemas.microsoft.com/office/drawing/2014/main" id="{D9663333-FF6E-4076-8473-6D3E060202A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BDA21265-B085-4444-840F-7BB2A74C32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2" name="Groep 111">
                  <a:extLst>
                    <a:ext uri="{FF2B5EF4-FFF2-40B4-BE49-F238E27FC236}">
                      <a16:creationId xmlns:a16="http://schemas.microsoft.com/office/drawing/2014/main" id="{87142BD2-5CA3-49A9-88E9-69BEDF485E1A}"/>
                    </a:ext>
                  </a:extLst>
                </p:cNvPr>
                <p:cNvGrpSpPr/>
                <p:nvPr userDrawn="1"/>
              </p:nvGrpSpPr>
              <p:grpSpPr>
                <a:xfrm rot="10800000">
                  <a:off x="13061402" y="3665637"/>
                  <a:ext cx="145820" cy="146462"/>
                  <a:chOff x="13096169" y="3602278"/>
                  <a:chExt cx="145820" cy="146462"/>
                </a:xfrm>
              </p:grpSpPr>
              <p:sp>
                <p:nvSpPr>
                  <p:cNvPr id="113" name="Rechthoek 112">
                    <a:extLst>
                      <a:ext uri="{FF2B5EF4-FFF2-40B4-BE49-F238E27FC236}">
                        <a16:creationId xmlns:a16="http://schemas.microsoft.com/office/drawing/2014/main" id="{6CC98B79-142E-4FA5-9ED2-D0194AF0FB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D8BAD91-8807-4D61-AFA7-C73805E02D8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8" name="Rechthoek 107">
                <a:extLst>
                  <a:ext uri="{FF2B5EF4-FFF2-40B4-BE49-F238E27FC236}">
                    <a16:creationId xmlns:a16="http://schemas.microsoft.com/office/drawing/2014/main" id="{41F2AB5D-82AA-44E7-A766-006A70B4A53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9" name="Gelijkbenige driehoek 108">
                <a:extLst>
                  <a:ext uri="{FF2B5EF4-FFF2-40B4-BE49-F238E27FC236}">
                    <a16:creationId xmlns:a16="http://schemas.microsoft.com/office/drawing/2014/main" id="{27C8C99B-C33A-488A-86A7-40877F105C7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04" name="Ovaal 103">
              <a:extLst>
                <a:ext uri="{FF2B5EF4-FFF2-40B4-BE49-F238E27FC236}">
                  <a16:creationId xmlns:a16="http://schemas.microsoft.com/office/drawing/2014/main" id="{97EAA353-57E6-41B8-87B3-4A5D30B7BF2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5" name="Rechthoek 104">
              <a:extLst>
                <a:ext uri="{FF2B5EF4-FFF2-40B4-BE49-F238E27FC236}">
                  <a16:creationId xmlns:a16="http://schemas.microsoft.com/office/drawing/2014/main" id="{9DDED04E-2B36-4543-9F5E-A2A57388177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6" name="Rechthoek 105">
              <a:extLst>
                <a:ext uri="{FF2B5EF4-FFF2-40B4-BE49-F238E27FC236}">
                  <a16:creationId xmlns:a16="http://schemas.microsoft.com/office/drawing/2014/main" id="{316C6751-7326-4A3F-9F1F-47AEBD8D743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2938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12377595" y="0"/>
            <a:ext cx="3693386" cy="6540712"/>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9"/>
              <a:ext cx="2734765" cy="262633"/>
              <a:chOff x="5114260" y="1193211"/>
              <a:chExt cx="2516594" cy="241682"/>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387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91" name="- INSTRUCTIES">
            <a:extLst>
              <a:ext uri="{FF2B5EF4-FFF2-40B4-BE49-F238E27FC236}">
                <a16:creationId xmlns:a16="http://schemas.microsoft.com/office/drawing/2014/main" id="{81D7AE19-0F25-4C11-AF74-F0ECA8B88E14}"/>
              </a:ext>
            </a:extLst>
          </p:cNvPr>
          <p:cNvGrpSpPr/>
          <p:nvPr userDrawn="1"/>
        </p:nvGrpSpPr>
        <p:grpSpPr>
          <a:xfrm>
            <a:off x="12377595" y="-1"/>
            <a:ext cx="3693386" cy="6688475"/>
            <a:chOff x="-3786165" y="-1"/>
            <a:chExt cx="3693386" cy="6688475"/>
          </a:xfrm>
        </p:grpSpPr>
        <p:sp>
          <p:nvSpPr>
            <p:cNvPr id="92" name="Rechthoek 91">
              <a:extLst>
                <a:ext uri="{FF2B5EF4-FFF2-40B4-BE49-F238E27FC236}">
                  <a16:creationId xmlns:a16="http://schemas.microsoft.com/office/drawing/2014/main" id="{8B6547CA-4C37-42DE-855B-D7B8EB57203C}"/>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3" name="Ovaal 92">
              <a:extLst>
                <a:ext uri="{FF2B5EF4-FFF2-40B4-BE49-F238E27FC236}">
                  <a16:creationId xmlns:a16="http://schemas.microsoft.com/office/drawing/2014/main" id="{8D5A27AC-C7C8-4150-9E01-5E2107FA9C7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4" name="Rechthoek 93">
              <a:extLst>
                <a:ext uri="{FF2B5EF4-FFF2-40B4-BE49-F238E27FC236}">
                  <a16:creationId xmlns:a16="http://schemas.microsoft.com/office/drawing/2014/main" id="{C1A9B677-87FF-46CE-ABEF-2B6B4918D80A}"/>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D13CE8F6-DF43-4628-9B5B-94E7DF2122D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6" name="Rechthoek 95">
              <a:extLst>
                <a:ext uri="{FF2B5EF4-FFF2-40B4-BE49-F238E27FC236}">
                  <a16:creationId xmlns:a16="http://schemas.microsoft.com/office/drawing/2014/main" id="{062735F0-D7C0-442D-B3E7-7BDEDF8B03D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Ovaal 96">
              <a:extLst>
                <a:ext uri="{FF2B5EF4-FFF2-40B4-BE49-F238E27FC236}">
                  <a16:creationId xmlns:a16="http://schemas.microsoft.com/office/drawing/2014/main" id="{C195E948-A9D9-4FE6-9023-37AE71ED3BE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8" name="Rechthoek 97">
              <a:extLst>
                <a:ext uri="{FF2B5EF4-FFF2-40B4-BE49-F238E27FC236}">
                  <a16:creationId xmlns:a16="http://schemas.microsoft.com/office/drawing/2014/main" id="{4FACC0A2-8AB7-4B5E-9F9E-3706EBEF75A8}"/>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99" name="Rechthoek 98">
              <a:extLst>
                <a:ext uri="{FF2B5EF4-FFF2-40B4-BE49-F238E27FC236}">
                  <a16:creationId xmlns:a16="http://schemas.microsoft.com/office/drawing/2014/main" id="{A3337DDA-5AD1-458D-96FC-429A1A9CDDC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00" name="Groep 99">
              <a:extLst>
                <a:ext uri="{FF2B5EF4-FFF2-40B4-BE49-F238E27FC236}">
                  <a16:creationId xmlns:a16="http://schemas.microsoft.com/office/drawing/2014/main" id="{F6FFE49A-F68F-4876-91A7-4444BBB420A0}"/>
                </a:ext>
              </a:extLst>
            </p:cNvPr>
            <p:cNvGrpSpPr/>
            <p:nvPr userDrawn="1"/>
          </p:nvGrpSpPr>
          <p:grpSpPr>
            <a:xfrm>
              <a:off x="-2485819" y="3479783"/>
              <a:ext cx="1222990" cy="563933"/>
              <a:chOff x="-2485819" y="3399207"/>
              <a:chExt cx="1222990" cy="563933"/>
            </a:xfrm>
          </p:grpSpPr>
          <p:sp>
            <p:nvSpPr>
              <p:cNvPr id="139" name="Rechthoek 138">
                <a:extLst>
                  <a:ext uri="{FF2B5EF4-FFF2-40B4-BE49-F238E27FC236}">
                    <a16:creationId xmlns:a16="http://schemas.microsoft.com/office/drawing/2014/main" id="{88597C1F-330D-4C0B-98CD-412818D8549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CF327836-5DEC-475F-9407-7F612C2347F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1" name="Groep 140">
                <a:extLst>
                  <a:ext uri="{FF2B5EF4-FFF2-40B4-BE49-F238E27FC236}">
                    <a16:creationId xmlns:a16="http://schemas.microsoft.com/office/drawing/2014/main" id="{1412F584-9FDE-4E12-A63E-5A67F3EFE27C}"/>
                  </a:ext>
                </a:extLst>
              </p:cNvPr>
              <p:cNvGrpSpPr/>
              <p:nvPr userDrawn="1"/>
            </p:nvGrpSpPr>
            <p:grpSpPr>
              <a:xfrm>
                <a:off x="-2403869" y="3460544"/>
                <a:ext cx="155951" cy="131922"/>
                <a:chOff x="12968836" y="3354170"/>
                <a:chExt cx="404806" cy="342433"/>
              </a:xfrm>
            </p:grpSpPr>
            <p:sp>
              <p:nvSpPr>
                <p:cNvPr id="154" name="Rechthoek: afgeronde hoeken 153">
                  <a:extLst>
                    <a:ext uri="{FF2B5EF4-FFF2-40B4-BE49-F238E27FC236}">
                      <a16:creationId xmlns:a16="http://schemas.microsoft.com/office/drawing/2014/main" id="{03AE5868-D51E-48E6-B33A-52C68E9693E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4CD0356F-2DF7-4FDB-B653-E4822386281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C4C6694-E87F-4067-B26E-7191EDD3ADE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C778DAB4-5551-413A-B043-388AAC1C6A8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9232432E-5D9A-4A9B-8A35-A4D96C87FDD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900EC8B9-DE49-4E20-93FF-72624968201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2" name="Groep 141">
                <a:extLst>
                  <a:ext uri="{FF2B5EF4-FFF2-40B4-BE49-F238E27FC236}">
                    <a16:creationId xmlns:a16="http://schemas.microsoft.com/office/drawing/2014/main" id="{897DC139-7579-44AC-968E-8218CF7DBD79}"/>
                  </a:ext>
                </a:extLst>
              </p:cNvPr>
              <p:cNvGrpSpPr/>
              <p:nvPr userDrawn="1"/>
            </p:nvGrpSpPr>
            <p:grpSpPr>
              <a:xfrm>
                <a:off x="-2423424" y="3690208"/>
                <a:ext cx="166739" cy="218963"/>
                <a:chOff x="12940828" y="3950597"/>
                <a:chExt cx="432813" cy="568367"/>
              </a:xfrm>
            </p:grpSpPr>
            <p:grpSp>
              <p:nvGrpSpPr>
                <p:cNvPr id="146" name="Groep 145">
                  <a:extLst>
                    <a:ext uri="{FF2B5EF4-FFF2-40B4-BE49-F238E27FC236}">
                      <a16:creationId xmlns:a16="http://schemas.microsoft.com/office/drawing/2014/main" id="{7FEC4898-4746-4252-ABA2-F4AD960407AE}"/>
                    </a:ext>
                  </a:extLst>
                </p:cNvPr>
                <p:cNvGrpSpPr/>
                <p:nvPr userDrawn="1"/>
              </p:nvGrpSpPr>
              <p:grpSpPr>
                <a:xfrm>
                  <a:off x="13000382" y="4006891"/>
                  <a:ext cx="373259" cy="315747"/>
                  <a:chOff x="12968836" y="3354170"/>
                  <a:chExt cx="404806" cy="342433"/>
                </a:xfrm>
              </p:grpSpPr>
              <p:sp>
                <p:nvSpPr>
                  <p:cNvPr id="148" name="Rechthoek: afgeronde hoeken 147">
                    <a:extLst>
                      <a:ext uri="{FF2B5EF4-FFF2-40B4-BE49-F238E27FC236}">
                        <a16:creationId xmlns:a16="http://schemas.microsoft.com/office/drawing/2014/main" id="{CE7EE736-6E81-4DE5-A0EE-60BEDD2B053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D03810C-FAF2-4BAE-8496-2F63BEC7084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A52EAB36-5022-4D8C-AD47-0D3CFEAE0E0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CCB088E4-100E-483F-BD2D-C6A4E04266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F5D54E15-F23B-46B3-BCF3-5EAADF80203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996943C8-7551-4ACB-BE7F-BE6DC1862CB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47" name="Boog 146">
                  <a:extLst>
                    <a:ext uri="{FF2B5EF4-FFF2-40B4-BE49-F238E27FC236}">
                      <a16:creationId xmlns:a16="http://schemas.microsoft.com/office/drawing/2014/main" id="{F8D5F118-1FB3-4D7D-9218-5E2D834758B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3" name="Tekstvak 142">
                <a:extLst>
                  <a:ext uri="{FF2B5EF4-FFF2-40B4-BE49-F238E27FC236}">
                    <a16:creationId xmlns:a16="http://schemas.microsoft.com/office/drawing/2014/main" id="{1E3F40B9-C7D6-4946-B906-BE55B3DF2D4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44" name="Tekstvak 143">
                <a:extLst>
                  <a:ext uri="{FF2B5EF4-FFF2-40B4-BE49-F238E27FC236}">
                    <a16:creationId xmlns:a16="http://schemas.microsoft.com/office/drawing/2014/main" id="{ACB75DFF-A0CE-45AC-93B5-5D8C542F5DE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45" name="Vrije vorm: vorm 144">
                <a:extLst>
                  <a:ext uri="{FF2B5EF4-FFF2-40B4-BE49-F238E27FC236}">
                    <a16:creationId xmlns:a16="http://schemas.microsoft.com/office/drawing/2014/main" id="{3613DF5C-B671-4227-BE5A-2EEA092E284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5B1AE3A-FD67-4289-BD6E-4AAC840D11A0}"/>
                </a:ext>
              </a:extLst>
            </p:cNvPr>
            <p:cNvGrpSpPr/>
            <p:nvPr userDrawn="1"/>
          </p:nvGrpSpPr>
          <p:grpSpPr>
            <a:xfrm>
              <a:off x="-3786165" y="5728778"/>
              <a:ext cx="3693386" cy="959696"/>
              <a:chOff x="-3786437" y="6163468"/>
              <a:chExt cx="3693386" cy="959696"/>
            </a:xfrm>
          </p:grpSpPr>
          <p:sp>
            <p:nvSpPr>
              <p:cNvPr id="129" name="Rechthoek 128">
                <a:extLst>
                  <a:ext uri="{FF2B5EF4-FFF2-40B4-BE49-F238E27FC236}">
                    <a16:creationId xmlns:a16="http://schemas.microsoft.com/office/drawing/2014/main" id="{7469DEA1-3D06-4C17-80F9-1C356F7C6BD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30" name="ICOON_info">
                <a:extLst>
                  <a:ext uri="{FF2B5EF4-FFF2-40B4-BE49-F238E27FC236}">
                    <a16:creationId xmlns:a16="http://schemas.microsoft.com/office/drawing/2014/main" id="{E66323B6-A079-4DC4-9224-E3994992C22B}"/>
                  </a:ext>
                </a:extLst>
              </p:cNvPr>
              <p:cNvGrpSpPr/>
              <p:nvPr userDrawn="1"/>
            </p:nvGrpSpPr>
            <p:grpSpPr>
              <a:xfrm>
                <a:off x="-376736" y="6163468"/>
                <a:ext cx="283685" cy="283685"/>
                <a:chOff x="-510741" y="5913713"/>
                <a:chExt cx="267555" cy="267555"/>
              </a:xfrm>
            </p:grpSpPr>
            <p:sp>
              <p:nvSpPr>
                <p:cNvPr id="137" name="Ovaal 136">
                  <a:extLst>
                    <a:ext uri="{FF2B5EF4-FFF2-40B4-BE49-F238E27FC236}">
                      <a16:creationId xmlns:a16="http://schemas.microsoft.com/office/drawing/2014/main" id="{EB2B8C48-5AD5-4163-B8ED-394B82DF793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38" name="Graphic 163" descr="Informatie">
                  <a:extLst>
                    <a:ext uri="{FF2B5EF4-FFF2-40B4-BE49-F238E27FC236}">
                      <a16:creationId xmlns:a16="http://schemas.microsoft.com/office/drawing/2014/main" id="{37796146-4240-44D2-B714-61B1A34424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1" name="Groep 130">
                <a:extLst>
                  <a:ext uri="{FF2B5EF4-FFF2-40B4-BE49-F238E27FC236}">
                    <a16:creationId xmlns:a16="http://schemas.microsoft.com/office/drawing/2014/main" id="{133B5D5B-EED2-4421-8945-59ED3B2C9D41}"/>
                  </a:ext>
                </a:extLst>
              </p:cNvPr>
              <p:cNvGrpSpPr/>
              <p:nvPr userDrawn="1"/>
            </p:nvGrpSpPr>
            <p:grpSpPr>
              <a:xfrm>
                <a:off x="-938434" y="6420818"/>
                <a:ext cx="627798" cy="576693"/>
                <a:chOff x="-938434" y="4570310"/>
                <a:chExt cx="627798" cy="576693"/>
              </a:xfrm>
            </p:grpSpPr>
            <p:grpSp>
              <p:nvGrpSpPr>
                <p:cNvPr id="132" name="Inspireren">
                  <a:extLst>
                    <a:ext uri="{FF2B5EF4-FFF2-40B4-BE49-F238E27FC236}">
                      <a16:creationId xmlns:a16="http://schemas.microsoft.com/office/drawing/2014/main" id="{957102C6-AB49-4682-8BC3-8500B6A73D1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4" name="Freeform 12">
                    <a:extLst>
                      <a:ext uri="{FF2B5EF4-FFF2-40B4-BE49-F238E27FC236}">
                        <a16:creationId xmlns:a16="http://schemas.microsoft.com/office/drawing/2014/main" id="{577693A8-B7A9-487B-A38A-3B16983FF03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5" name="Freeform 13">
                    <a:extLst>
                      <a:ext uri="{FF2B5EF4-FFF2-40B4-BE49-F238E27FC236}">
                        <a16:creationId xmlns:a16="http://schemas.microsoft.com/office/drawing/2014/main" id="{24BE539B-CEF1-4C84-9040-04781132DB9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36" name="Freeform 14">
                    <a:extLst>
                      <a:ext uri="{FF2B5EF4-FFF2-40B4-BE49-F238E27FC236}">
                        <a16:creationId xmlns:a16="http://schemas.microsoft.com/office/drawing/2014/main" id="{4DF38234-D284-4CA9-B602-90C7472E8E4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3" name="Tekstvak 132">
                  <a:extLst>
                    <a:ext uri="{FF2B5EF4-FFF2-40B4-BE49-F238E27FC236}">
                      <a16:creationId xmlns:a16="http://schemas.microsoft.com/office/drawing/2014/main" id="{29915A07-2DA7-4AF3-98BB-F7955C5C8407}"/>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2" name="Groep 101">
              <a:extLst>
                <a:ext uri="{FF2B5EF4-FFF2-40B4-BE49-F238E27FC236}">
                  <a16:creationId xmlns:a16="http://schemas.microsoft.com/office/drawing/2014/main" id="{87B52904-8904-4B2D-A24F-4BD08DB8EA4D}"/>
                </a:ext>
              </a:extLst>
            </p:cNvPr>
            <p:cNvGrpSpPr/>
            <p:nvPr userDrawn="1"/>
          </p:nvGrpSpPr>
          <p:grpSpPr>
            <a:xfrm>
              <a:off x="-3367447" y="1226982"/>
              <a:ext cx="791775" cy="406485"/>
              <a:chOff x="-3565087" y="1409294"/>
              <a:chExt cx="627469" cy="322133"/>
            </a:xfrm>
          </p:grpSpPr>
          <p:grpSp>
            <p:nvGrpSpPr>
              <p:cNvPr id="123" name="Groep 122">
                <a:extLst>
                  <a:ext uri="{FF2B5EF4-FFF2-40B4-BE49-F238E27FC236}">
                    <a16:creationId xmlns:a16="http://schemas.microsoft.com/office/drawing/2014/main" id="{9E212D2E-58D3-4252-828B-DBAD67E0818C}"/>
                  </a:ext>
                </a:extLst>
              </p:cNvPr>
              <p:cNvGrpSpPr/>
              <p:nvPr userDrawn="1"/>
            </p:nvGrpSpPr>
            <p:grpSpPr>
              <a:xfrm>
                <a:off x="-3364916" y="1409294"/>
                <a:ext cx="225195" cy="195499"/>
                <a:chOff x="10307162" y="1361199"/>
                <a:chExt cx="2200275" cy="1914525"/>
              </a:xfrm>
            </p:grpSpPr>
            <p:sp>
              <p:nvSpPr>
                <p:cNvPr id="125" name="Vrije vorm: vorm 124">
                  <a:extLst>
                    <a:ext uri="{FF2B5EF4-FFF2-40B4-BE49-F238E27FC236}">
                      <a16:creationId xmlns:a16="http://schemas.microsoft.com/office/drawing/2014/main" id="{BC0C6DEC-DA67-4165-881D-3DDC42A1E4CD}"/>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26" name="Groep 125">
                  <a:extLst>
                    <a:ext uri="{FF2B5EF4-FFF2-40B4-BE49-F238E27FC236}">
                      <a16:creationId xmlns:a16="http://schemas.microsoft.com/office/drawing/2014/main" id="{1F572225-8302-4A97-B9AC-1B6199C6971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27" name="Vrije vorm: vorm 126">
                    <a:extLst>
                      <a:ext uri="{FF2B5EF4-FFF2-40B4-BE49-F238E27FC236}">
                        <a16:creationId xmlns:a16="http://schemas.microsoft.com/office/drawing/2014/main" id="{529A86EF-D73A-451F-9119-3F38E03CE1B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28" name="Vrije vorm: vorm 127">
                    <a:extLst>
                      <a:ext uri="{FF2B5EF4-FFF2-40B4-BE49-F238E27FC236}">
                        <a16:creationId xmlns:a16="http://schemas.microsoft.com/office/drawing/2014/main" id="{0E146865-87A7-40AB-BCE0-8A8ED27A0715}"/>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24" name="Tekstvak 123">
                <a:extLst>
                  <a:ext uri="{FF2B5EF4-FFF2-40B4-BE49-F238E27FC236}">
                    <a16:creationId xmlns:a16="http://schemas.microsoft.com/office/drawing/2014/main" id="{3E2306C4-76D4-4368-A550-2F72F500901C}"/>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3" name="Groep 102">
              <a:extLst>
                <a:ext uri="{FF2B5EF4-FFF2-40B4-BE49-F238E27FC236}">
                  <a16:creationId xmlns:a16="http://schemas.microsoft.com/office/drawing/2014/main" id="{B71817A4-017D-4A20-BED5-6917BEDA3D00}"/>
                </a:ext>
              </a:extLst>
            </p:cNvPr>
            <p:cNvGrpSpPr/>
            <p:nvPr userDrawn="1"/>
          </p:nvGrpSpPr>
          <p:grpSpPr>
            <a:xfrm>
              <a:off x="-3354295" y="5166361"/>
              <a:ext cx="514284" cy="506545"/>
              <a:chOff x="12617641" y="3403239"/>
              <a:chExt cx="752963" cy="741634"/>
            </a:xfrm>
          </p:grpSpPr>
          <p:grpSp>
            <p:nvGrpSpPr>
              <p:cNvPr id="107" name="Groep 106">
                <a:extLst>
                  <a:ext uri="{FF2B5EF4-FFF2-40B4-BE49-F238E27FC236}">
                    <a16:creationId xmlns:a16="http://schemas.microsoft.com/office/drawing/2014/main" id="{52CF0969-68D9-4F79-8846-8BD11943C126}"/>
                  </a:ext>
                </a:extLst>
              </p:cNvPr>
              <p:cNvGrpSpPr/>
              <p:nvPr userDrawn="1"/>
            </p:nvGrpSpPr>
            <p:grpSpPr>
              <a:xfrm>
                <a:off x="12771530" y="3403239"/>
                <a:ext cx="467176" cy="448491"/>
                <a:chOff x="12782157" y="3403239"/>
                <a:chExt cx="467176" cy="448491"/>
              </a:xfrm>
            </p:grpSpPr>
            <p:grpSp>
              <p:nvGrpSpPr>
                <p:cNvPr id="110" name="Groep 109">
                  <a:extLst>
                    <a:ext uri="{FF2B5EF4-FFF2-40B4-BE49-F238E27FC236}">
                      <a16:creationId xmlns:a16="http://schemas.microsoft.com/office/drawing/2014/main" id="{467F6B95-5BDD-4892-AAE6-221135F1E70B}"/>
                    </a:ext>
                  </a:extLst>
                </p:cNvPr>
                <p:cNvGrpSpPr/>
                <p:nvPr userDrawn="1"/>
              </p:nvGrpSpPr>
              <p:grpSpPr>
                <a:xfrm>
                  <a:off x="12782157" y="3403239"/>
                  <a:ext cx="412976" cy="396132"/>
                  <a:chOff x="13554906" y="3320109"/>
                  <a:chExt cx="443917" cy="425811"/>
                </a:xfrm>
              </p:grpSpPr>
              <p:grpSp>
                <p:nvGrpSpPr>
                  <p:cNvPr id="117" name="Groep 116">
                    <a:extLst>
                      <a:ext uri="{FF2B5EF4-FFF2-40B4-BE49-F238E27FC236}">
                        <a16:creationId xmlns:a16="http://schemas.microsoft.com/office/drawing/2014/main" id="{E35B5B15-5B29-4D8E-BE8B-CC9E412F6243}"/>
                      </a:ext>
                    </a:extLst>
                  </p:cNvPr>
                  <p:cNvGrpSpPr/>
                  <p:nvPr userDrawn="1"/>
                </p:nvGrpSpPr>
                <p:grpSpPr>
                  <a:xfrm>
                    <a:off x="13554906" y="3320109"/>
                    <a:ext cx="443917" cy="425811"/>
                    <a:chOff x="12909684" y="1276143"/>
                    <a:chExt cx="443917" cy="425811"/>
                  </a:xfrm>
                </p:grpSpPr>
                <p:sp>
                  <p:nvSpPr>
                    <p:cNvPr id="120" name="Rechthoek 119">
                      <a:extLst>
                        <a:ext uri="{FF2B5EF4-FFF2-40B4-BE49-F238E27FC236}">
                          <a16:creationId xmlns:a16="http://schemas.microsoft.com/office/drawing/2014/main" id="{4656B08E-4893-45A6-B3AF-7E780AB66C5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5F6F02CD-FFBA-404B-B2C0-0344A578C84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2" name="Ovaal 121">
                      <a:extLst>
                        <a:ext uri="{FF2B5EF4-FFF2-40B4-BE49-F238E27FC236}">
                          <a16:creationId xmlns:a16="http://schemas.microsoft.com/office/drawing/2014/main" id="{71DE96EA-0D5A-40D1-B718-065A7C9A92C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18" name="Afbeelding 117">
                    <a:extLst>
                      <a:ext uri="{FF2B5EF4-FFF2-40B4-BE49-F238E27FC236}">
                        <a16:creationId xmlns:a16="http://schemas.microsoft.com/office/drawing/2014/main" id="{960C8559-CC8D-40ED-821E-6502EA8E83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9" name="Afbeelding 118">
                    <a:extLst>
                      <a:ext uri="{FF2B5EF4-FFF2-40B4-BE49-F238E27FC236}">
                        <a16:creationId xmlns:a16="http://schemas.microsoft.com/office/drawing/2014/main" id="{770FD001-7126-42CF-BDC0-6A0C8C893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1" name="Groep 110">
                  <a:extLst>
                    <a:ext uri="{FF2B5EF4-FFF2-40B4-BE49-F238E27FC236}">
                      <a16:creationId xmlns:a16="http://schemas.microsoft.com/office/drawing/2014/main" id="{18D7B30E-1EF2-4487-A82F-E92960FF0AE2}"/>
                    </a:ext>
                  </a:extLst>
                </p:cNvPr>
                <p:cNvGrpSpPr/>
                <p:nvPr userDrawn="1"/>
              </p:nvGrpSpPr>
              <p:grpSpPr>
                <a:xfrm>
                  <a:off x="13103513" y="3705268"/>
                  <a:ext cx="145820" cy="146462"/>
                  <a:chOff x="13096169" y="3602278"/>
                  <a:chExt cx="145820" cy="146462"/>
                </a:xfrm>
              </p:grpSpPr>
              <p:sp>
                <p:nvSpPr>
                  <p:cNvPr id="115" name="Rechthoek 114">
                    <a:extLst>
                      <a:ext uri="{FF2B5EF4-FFF2-40B4-BE49-F238E27FC236}">
                        <a16:creationId xmlns:a16="http://schemas.microsoft.com/office/drawing/2014/main" id="{D9663333-FF6E-4076-8473-6D3E060202A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BDA21265-B085-4444-840F-7BB2A74C32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2" name="Groep 111">
                  <a:extLst>
                    <a:ext uri="{FF2B5EF4-FFF2-40B4-BE49-F238E27FC236}">
                      <a16:creationId xmlns:a16="http://schemas.microsoft.com/office/drawing/2014/main" id="{87142BD2-5CA3-49A9-88E9-69BEDF485E1A}"/>
                    </a:ext>
                  </a:extLst>
                </p:cNvPr>
                <p:cNvGrpSpPr/>
                <p:nvPr userDrawn="1"/>
              </p:nvGrpSpPr>
              <p:grpSpPr>
                <a:xfrm rot="10800000">
                  <a:off x="13061402" y="3665637"/>
                  <a:ext cx="145820" cy="146462"/>
                  <a:chOff x="13096169" y="3602278"/>
                  <a:chExt cx="145820" cy="146462"/>
                </a:xfrm>
              </p:grpSpPr>
              <p:sp>
                <p:nvSpPr>
                  <p:cNvPr id="113" name="Rechthoek 112">
                    <a:extLst>
                      <a:ext uri="{FF2B5EF4-FFF2-40B4-BE49-F238E27FC236}">
                        <a16:creationId xmlns:a16="http://schemas.microsoft.com/office/drawing/2014/main" id="{6CC98B79-142E-4FA5-9ED2-D0194AF0FB9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D8BAD91-8807-4D61-AFA7-C73805E02D8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08" name="Rechthoek 107">
                <a:extLst>
                  <a:ext uri="{FF2B5EF4-FFF2-40B4-BE49-F238E27FC236}">
                    <a16:creationId xmlns:a16="http://schemas.microsoft.com/office/drawing/2014/main" id="{41F2AB5D-82AA-44E7-A766-006A70B4A53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09" name="Gelijkbenige driehoek 108">
                <a:extLst>
                  <a:ext uri="{FF2B5EF4-FFF2-40B4-BE49-F238E27FC236}">
                    <a16:creationId xmlns:a16="http://schemas.microsoft.com/office/drawing/2014/main" id="{27C8C99B-C33A-488A-86A7-40877F105C7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04" name="Ovaal 103">
              <a:extLst>
                <a:ext uri="{FF2B5EF4-FFF2-40B4-BE49-F238E27FC236}">
                  <a16:creationId xmlns:a16="http://schemas.microsoft.com/office/drawing/2014/main" id="{97EAA353-57E6-41B8-87B3-4A5D30B7BF2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5" name="Rechthoek 104">
              <a:extLst>
                <a:ext uri="{FF2B5EF4-FFF2-40B4-BE49-F238E27FC236}">
                  <a16:creationId xmlns:a16="http://schemas.microsoft.com/office/drawing/2014/main" id="{9DDED04E-2B36-4543-9F5E-A2A57388177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6" name="Rechthoek 105">
              <a:extLst>
                <a:ext uri="{FF2B5EF4-FFF2-40B4-BE49-F238E27FC236}">
                  <a16:creationId xmlns:a16="http://schemas.microsoft.com/office/drawing/2014/main" id="{316C6751-7326-4A3F-9F1F-47AEBD8D743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32467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1245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2139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870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grpSp>
        <p:nvGrpSpPr>
          <p:cNvPr id="2" name="- INSTRUCTIES">
            <a:extLst>
              <a:ext uri="{FF2B5EF4-FFF2-40B4-BE49-F238E27FC236}">
                <a16:creationId xmlns:a16="http://schemas.microsoft.com/office/drawing/2014/main" id="{7B967CD0-544F-42F7-B37E-9F2EDFA19810}"/>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B569C771-716D-4E75-9E4E-FE39646B3038}"/>
                </a:ext>
              </a:extLst>
            </p:cNvPr>
            <p:cNvSpPr/>
            <p:nvPr userDrawn="1"/>
          </p:nvSpPr>
          <p:spPr>
            <a:xfrm>
              <a:off x="-3786165" y="-1"/>
              <a:ext cx="3593091" cy="512413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54E91B45-8445-41C0-B4F4-CE7866A12DB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49D08B2B-BF76-4ADF-AF59-2C0CB82A1DA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CCB24357-12C6-4714-B64F-67880F92AB9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15CE8C97-E12E-4BF2-BC82-9D44B4CDE50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F3B4A898-ECEE-4CE2-96A0-38519C971BFB}"/>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tx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0911617A-1A1C-4AA3-9470-5F89AE74EB7C}"/>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DA28E3AE-134C-4B83-AF2D-DCCD32347396}"/>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8B52F392-7515-4833-AD80-63F3A1CC494E}"/>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EEC061D-CD2C-4A6C-A098-4DE71971BFA2}"/>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tx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6C522BC2-752D-4AC6-A77B-D5B54D8D3018}"/>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E93408A-4931-425D-9E66-EB6C97C84B7B}"/>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E8A78682-F240-4E78-B32A-FAE4967B8BBF}"/>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DCD394AA-46B2-48DB-9A1D-B8596B915E04}"/>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B20497E6-E9F1-4B2A-A4E0-7507B4C720D4}"/>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278D6447-4119-4F72-B6D6-91C6C61EA6D7}"/>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tx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tx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D2B4672F-5032-4760-A162-E85EC1D5EE3D}"/>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9E1FB6B-9FC4-4924-92D3-65CB9B3E7AF7}"/>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tx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F7E7A903-BF2C-4C9C-960F-5EC84F3B9C86}"/>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034E6083-B8B5-42FA-81C8-51216500338F}"/>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F705DB8C-E0DF-497B-AA17-2C60369FB2F9}"/>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A72EC2CE-8825-4626-841D-5187EAEEC369}"/>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57C4E110-92F2-47A7-8C88-463B2D266A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223CB911-AEDE-4A5F-A1B8-2DA4B427F3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2A0A9D93-4110-4C1B-9E8D-34074F3B265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CB079CA6-F978-4E37-8CA1-79BCF561B9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9B8ED071-7B9C-47AB-9DAA-ADAAF5501E5B}"/>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FC63D21F-F062-4DB2-9DD8-DC912A314E1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A8A7B96-E367-4415-AF76-D77D87F48A1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63BDA46D-E1AA-4E06-8624-D4B8E123C3B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EECE04E-20DE-4608-A6FC-8D95E43323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7794F26-D7B1-49B3-B4C5-AE722AFD6AE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6F83E47-639A-4B9F-BE03-A9A64B84218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A6F01D2-85E9-4801-8FAD-0BD51F8F960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1D922528-8D94-419F-9FFC-E12712BA1D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7BBC1D5D-D75E-4728-AD7A-B69E1A729614}"/>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E17DCEA3-1C8E-4CD3-BDA8-E176B6FFA83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D1ED8FE8-7FC9-499D-9D23-E78C6275252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525EBC7-F2B5-45D6-9527-AC6A5EA09B5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A3466B6-4A29-42A5-AB9C-504A62C158D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2590E67-F10A-4375-BB8C-EE44628C324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DADA61B3-63E1-416B-BFC6-EE36925143A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8DC0DC7-C205-4C25-93B1-43126C180B7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6BEB1E8-6071-43CE-B2C9-3E91943DC3A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4F2974E8-A7E5-4FB5-A137-83F2E25DE43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CD92724-DC5F-40E3-AAC8-C17F33749AE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FA542F71-7BD9-455D-BE9F-8D50FEC6CD3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E84DFD97-9981-4A37-9868-AC066B29AD29}"/>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BE222AE8-BDC0-425B-A2B2-BD22DA81831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54705E3-C226-49EC-823F-8E876F5D017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6098847-B718-4548-BA18-1EF853838A5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D564623-7325-4375-BBBB-553BC6D894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5D791D37-67EA-4CFE-9CCF-4172669012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1773A57B-4264-4DA3-9058-9A7D30512CB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C7D342E-F5B1-4A0C-BA11-2C69C7C8A71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7641D02-E905-4F67-90AA-44937B42B5A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06042C77-C14B-4E6E-896D-2CF0B70B1EAF}"/>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718B9BEB-89E4-49D9-86A9-8A37C1FBA50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65EFB3C-B6F2-40DA-BC88-51A9B710332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E06D465B-4CAE-4BF9-AB11-693EF2CBFA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7FB8DA6-1387-4554-B7D9-A99A321295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8A1E14E-245C-4131-9F4B-D1D70D5828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D837E3-0ADF-4411-AA80-AF932D2C310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60673442-6E28-47B9-BC4E-FDA58E22904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5D7F4CF4-977E-442B-A167-8284C8A96B0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2E20C1D-DA22-4E0F-B55E-741AFE70FE69}"/>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5FBA4F59-1A09-4270-9C47-1741AF85524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67F52047-3AAE-499D-9650-FD62F69EA5C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644B8D5E-4E65-4597-AB39-1EFE559D906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EE8B07BD-F6BB-4EC0-978F-A046CE38E0A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40579348-F8D6-484E-9D78-B158A62D12EB}"/>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grpSp>
        <p:nvGrpSpPr>
          <p:cNvPr id="97" name="- INSTRUCTIES">
            <a:extLst>
              <a:ext uri="{FF2B5EF4-FFF2-40B4-BE49-F238E27FC236}">
                <a16:creationId xmlns:a16="http://schemas.microsoft.com/office/drawing/2014/main" id="{CD354B7F-E38C-47CB-90CA-42B6FDEFE65B}"/>
              </a:ext>
            </a:extLst>
          </p:cNvPr>
          <p:cNvGrpSpPr/>
          <p:nvPr userDrawn="1"/>
        </p:nvGrpSpPr>
        <p:grpSpPr>
          <a:xfrm>
            <a:off x="12377595" y="-1"/>
            <a:ext cx="3693386" cy="6688475"/>
            <a:chOff x="-3786165" y="-1"/>
            <a:chExt cx="3693386" cy="6688475"/>
          </a:xfrm>
        </p:grpSpPr>
        <p:sp>
          <p:nvSpPr>
            <p:cNvPr id="98" name="Rechthoek 97">
              <a:extLst>
                <a:ext uri="{FF2B5EF4-FFF2-40B4-BE49-F238E27FC236}">
                  <a16:creationId xmlns:a16="http://schemas.microsoft.com/office/drawing/2014/main" id="{F68808AF-91CA-4267-A579-34A4BB870D23}"/>
                </a:ext>
              </a:extLst>
            </p:cNvPr>
            <p:cNvSpPr/>
            <p:nvPr userDrawn="1"/>
          </p:nvSpPr>
          <p:spPr>
            <a:xfrm>
              <a:off x="-3786165" y="-1"/>
              <a:ext cx="3593091" cy="60348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99" name="Ovaal 98">
              <a:extLst>
                <a:ext uri="{FF2B5EF4-FFF2-40B4-BE49-F238E27FC236}">
                  <a16:creationId xmlns:a16="http://schemas.microsoft.com/office/drawing/2014/main" id="{462BB8DA-49F6-4A2C-80F1-6387461FCBF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0" name="Rechthoek 99">
              <a:extLst>
                <a:ext uri="{FF2B5EF4-FFF2-40B4-BE49-F238E27FC236}">
                  <a16:creationId xmlns:a16="http://schemas.microsoft.com/office/drawing/2014/main" id="{73F100EC-5621-4BEC-B2D6-9A9F496C37A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Selecteer het afbeeldingskader,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1" name="Ovaal 100">
              <a:extLst>
                <a:ext uri="{FF2B5EF4-FFF2-40B4-BE49-F238E27FC236}">
                  <a16:creationId xmlns:a16="http://schemas.microsoft.com/office/drawing/2014/main" id="{B30946E5-28E5-42DB-AE04-7494309CDAB8}"/>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2" name="Rechthoek 101">
              <a:extLst>
                <a:ext uri="{FF2B5EF4-FFF2-40B4-BE49-F238E27FC236}">
                  <a16:creationId xmlns:a16="http://schemas.microsoft.com/office/drawing/2014/main" id="{43DBC35D-4C9D-43DF-A1E1-8B28A5D6715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3" name="Ovaal 102">
              <a:extLst>
                <a:ext uri="{FF2B5EF4-FFF2-40B4-BE49-F238E27FC236}">
                  <a16:creationId xmlns:a16="http://schemas.microsoft.com/office/drawing/2014/main" id="{16CFBB3C-4396-42EA-98F9-9FAFA8D53C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04" name="Rechthoek 103">
              <a:extLst>
                <a:ext uri="{FF2B5EF4-FFF2-40B4-BE49-F238E27FC236}">
                  <a16:creationId xmlns:a16="http://schemas.microsoft.com/office/drawing/2014/main" id="{1092840D-CED3-4F52-8B1D-97EAF80FAEE4}"/>
                </a:ext>
              </a:extLst>
            </p:cNvPr>
            <p:cNvSpPr/>
            <p:nvPr userDrawn="1"/>
          </p:nvSpPr>
          <p:spPr>
            <a:xfrm>
              <a:off x="-3319416" y="4226366"/>
              <a:ext cx="3008779"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sp>
          <p:nvSpPr>
            <p:cNvPr id="105" name="Rechthoek 104">
              <a:extLst>
                <a:ext uri="{FF2B5EF4-FFF2-40B4-BE49-F238E27FC236}">
                  <a16:creationId xmlns:a16="http://schemas.microsoft.com/office/drawing/2014/main" id="{176B1175-4E7A-4CFF-838C-CBE78DD00392}"/>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A2A53D47-3BD3-4A33-A796-2D644DDAC661}"/>
                </a:ext>
              </a:extLst>
            </p:cNvPr>
            <p:cNvGrpSpPr/>
            <p:nvPr userDrawn="1"/>
          </p:nvGrpSpPr>
          <p:grpSpPr>
            <a:xfrm>
              <a:off x="-2485819" y="3479783"/>
              <a:ext cx="1222990" cy="563933"/>
              <a:chOff x="-2485819" y="3399207"/>
              <a:chExt cx="1222990" cy="563933"/>
            </a:xfrm>
          </p:grpSpPr>
          <p:sp>
            <p:nvSpPr>
              <p:cNvPr id="145" name="Rechthoek 144">
                <a:extLst>
                  <a:ext uri="{FF2B5EF4-FFF2-40B4-BE49-F238E27FC236}">
                    <a16:creationId xmlns:a16="http://schemas.microsoft.com/office/drawing/2014/main" id="{974ED056-5D38-4A9A-9BE4-36F862F3CB5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4D7A1C5E-9347-4E9B-BEFD-3986D115C94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7" name="Groep 146">
                <a:extLst>
                  <a:ext uri="{FF2B5EF4-FFF2-40B4-BE49-F238E27FC236}">
                    <a16:creationId xmlns:a16="http://schemas.microsoft.com/office/drawing/2014/main" id="{C2196B73-F1FC-4851-875A-A52A819F88D7}"/>
                  </a:ext>
                </a:extLst>
              </p:cNvPr>
              <p:cNvGrpSpPr/>
              <p:nvPr userDrawn="1"/>
            </p:nvGrpSpPr>
            <p:grpSpPr>
              <a:xfrm>
                <a:off x="-2403869" y="3460544"/>
                <a:ext cx="155951" cy="131922"/>
                <a:chOff x="12968836" y="3354170"/>
                <a:chExt cx="404806" cy="342433"/>
              </a:xfrm>
            </p:grpSpPr>
            <p:sp>
              <p:nvSpPr>
                <p:cNvPr id="160" name="Rechthoek: afgeronde hoeken 159">
                  <a:extLst>
                    <a:ext uri="{FF2B5EF4-FFF2-40B4-BE49-F238E27FC236}">
                      <a16:creationId xmlns:a16="http://schemas.microsoft.com/office/drawing/2014/main" id="{591FC9E2-D3B1-4894-9730-31A5471CB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47F28828-610F-4A44-A16E-7580FAC0B3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2" name="Rechthoek 161">
                  <a:extLst>
                    <a:ext uri="{FF2B5EF4-FFF2-40B4-BE49-F238E27FC236}">
                      <a16:creationId xmlns:a16="http://schemas.microsoft.com/office/drawing/2014/main" id="{44B6A845-1821-4F33-B0DF-727ABB12883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3" name="Rechthoek 162">
                  <a:extLst>
                    <a:ext uri="{FF2B5EF4-FFF2-40B4-BE49-F238E27FC236}">
                      <a16:creationId xmlns:a16="http://schemas.microsoft.com/office/drawing/2014/main" id="{2EC209A1-2B44-49C8-B387-5EC1A1CBA91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DBB208B0-D4D4-41F6-8CC3-1ACA337ABA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0CF922D8-09D7-4720-BB05-75046457A79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8" name="Groep 147">
                <a:extLst>
                  <a:ext uri="{FF2B5EF4-FFF2-40B4-BE49-F238E27FC236}">
                    <a16:creationId xmlns:a16="http://schemas.microsoft.com/office/drawing/2014/main" id="{6C52A189-D80C-4E13-A771-044A4663AD94}"/>
                  </a:ext>
                </a:extLst>
              </p:cNvPr>
              <p:cNvGrpSpPr/>
              <p:nvPr userDrawn="1"/>
            </p:nvGrpSpPr>
            <p:grpSpPr>
              <a:xfrm>
                <a:off x="-2423424" y="3690208"/>
                <a:ext cx="166739" cy="218963"/>
                <a:chOff x="12940828" y="3950597"/>
                <a:chExt cx="432813" cy="568367"/>
              </a:xfrm>
            </p:grpSpPr>
            <p:grpSp>
              <p:nvGrpSpPr>
                <p:cNvPr id="152" name="Groep 151">
                  <a:extLst>
                    <a:ext uri="{FF2B5EF4-FFF2-40B4-BE49-F238E27FC236}">
                      <a16:creationId xmlns:a16="http://schemas.microsoft.com/office/drawing/2014/main" id="{D073D282-B2A5-4DD9-BAE5-C6BA805E4861}"/>
                    </a:ext>
                  </a:extLst>
                </p:cNvPr>
                <p:cNvGrpSpPr/>
                <p:nvPr userDrawn="1"/>
              </p:nvGrpSpPr>
              <p:grpSpPr>
                <a:xfrm>
                  <a:off x="13000382" y="4006891"/>
                  <a:ext cx="373259" cy="315747"/>
                  <a:chOff x="12968836" y="3354170"/>
                  <a:chExt cx="404806" cy="342433"/>
                </a:xfrm>
              </p:grpSpPr>
              <p:sp>
                <p:nvSpPr>
                  <p:cNvPr id="154" name="Rechthoek: afgeronde hoeken 153">
                    <a:extLst>
                      <a:ext uri="{FF2B5EF4-FFF2-40B4-BE49-F238E27FC236}">
                        <a16:creationId xmlns:a16="http://schemas.microsoft.com/office/drawing/2014/main" id="{5635C106-8BFE-4832-AA53-63359717BA2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545185BF-ACF6-4A40-B8A6-A45233FA506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00E9FBAE-ED5C-4734-AE04-5D2CF69818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FF749298-5D17-4008-8AEC-5BD1E0D42F6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7ABFDF63-408D-421B-B140-C0D43A5EE45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682D7A43-57FC-4037-BE2F-A86530E7DDD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53" name="Boog 152">
                  <a:extLst>
                    <a:ext uri="{FF2B5EF4-FFF2-40B4-BE49-F238E27FC236}">
                      <a16:creationId xmlns:a16="http://schemas.microsoft.com/office/drawing/2014/main" id="{FF2C15C2-1CCB-4952-80A8-0EFA50FF4106}"/>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49" name="Tekstvak 148">
                <a:extLst>
                  <a:ext uri="{FF2B5EF4-FFF2-40B4-BE49-F238E27FC236}">
                    <a16:creationId xmlns:a16="http://schemas.microsoft.com/office/drawing/2014/main" id="{28748BB3-3BC3-4E76-B6A7-0D0627C7FF6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50" name="Tekstvak 149">
                <a:extLst>
                  <a:ext uri="{FF2B5EF4-FFF2-40B4-BE49-F238E27FC236}">
                    <a16:creationId xmlns:a16="http://schemas.microsoft.com/office/drawing/2014/main" id="{553D280C-CE3F-4B90-9671-D28CE5C7D64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51" name="Vrije vorm: vorm 150">
                <a:extLst>
                  <a:ext uri="{FF2B5EF4-FFF2-40B4-BE49-F238E27FC236}">
                    <a16:creationId xmlns:a16="http://schemas.microsoft.com/office/drawing/2014/main" id="{62A47C0B-F884-470F-BBF2-45BC8785E24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FCD0BEAC-7CDA-4459-9E72-F61835E8E127}"/>
                </a:ext>
              </a:extLst>
            </p:cNvPr>
            <p:cNvGrpSpPr/>
            <p:nvPr userDrawn="1"/>
          </p:nvGrpSpPr>
          <p:grpSpPr>
            <a:xfrm>
              <a:off x="-3786165" y="5728778"/>
              <a:ext cx="3693386" cy="959696"/>
              <a:chOff x="-3786437" y="6163468"/>
              <a:chExt cx="3693386" cy="959696"/>
            </a:xfrm>
          </p:grpSpPr>
          <p:sp>
            <p:nvSpPr>
              <p:cNvPr id="135" name="Rechthoek 134">
                <a:extLst>
                  <a:ext uri="{FF2B5EF4-FFF2-40B4-BE49-F238E27FC236}">
                    <a16:creationId xmlns:a16="http://schemas.microsoft.com/office/drawing/2014/main" id="{4144DF95-A0E9-49E7-89E2-19E75C0CE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136" name="ICOON_info">
                <a:extLst>
                  <a:ext uri="{FF2B5EF4-FFF2-40B4-BE49-F238E27FC236}">
                    <a16:creationId xmlns:a16="http://schemas.microsoft.com/office/drawing/2014/main" id="{AF43C8E9-AAD1-4651-8226-73D7CB661EF7}"/>
                  </a:ext>
                </a:extLst>
              </p:cNvPr>
              <p:cNvGrpSpPr/>
              <p:nvPr userDrawn="1"/>
            </p:nvGrpSpPr>
            <p:grpSpPr>
              <a:xfrm>
                <a:off x="-376736" y="6163468"/>
                <a:ext cx="283685" cy="283685"/>
                <a:chOff x="-510741" y="5913713"/>
                <a:chExt cx="267555" cy="267555"/>
              </a:xfrm>
            </p:grpSpPr>
            <p:sp>
              <p:nvSpPr>
                <p:cNvPr id="143" name="Ovaal 142">
                  <a:extLst>
                    <a:ext uri="{FF2B5EF4-FFF2-40B4-BE49-F238E27FC236}">
                      <a16:creationId xmlns:a16="http://schemas.microsoft.com/office/drawing/2014/main" id="{378082F1-9274-43A6-9A30-1681931E0E1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CE107383-CF31-436B-B03E-57A2EFC93AF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37" name="Groep 136">
                <a:extLst>
                  <a:ext uri="{FF2B5EF4-FFF2-40B4-BE49-F238E27FC236}">
                    <a16:creationId xmlns:a16="http://schemas.microsoft.com/office/drawing/2014/main" id="{A340C8C3-ED4C-4E05-98A2-6577C9B9D9D2}"/>
                  </a:ext>
                </a:extLst>
              </p:cNvPr>
              <p:cNvGrpSpPr/>
              <p:nvPr userDrawn="1"/>
            </p:nvGrpSpPr>
            <p:grpSpPr>
              <a:xfrm>
                <a:off x="-938434" y="6420818"/>
                <a:ext cx="627798" cy="576693"/>
                <a:chOff x="-938434" y="4570310"/>
                <a:chExt cx="627798" cy="576693"/>
              </a:xfrm>
            </p:grpSpPr>
            <p:grpSp>
              <p:nvGrpSpPr>
                <p:cNvPr id="138" name="Inspireren">
                  <a:extLst>
                    <a:ext uri="{FF2B5EF4-FFF2-40B4-BE49-F238E27FC236}">
                      <a16:creationId xmlns:a16="http://schemas.microsoft.com/office/drawing/2014/main" id="{A5555F8D-2CAA-4E4A-A986-D768CE06F92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40" name="Freeform 12">
                    <a:extLst>
                      <a:ext uri="{FF2B5EF4-FFF2-40B4-BE49-F238E27FC236}">
                        <a16:creationId xmlns:a16="http://schemas.microsoft.com/office/drawing/2014/main" id="{84211070-BD8E-4457-B552-827DCC2327A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3">
                    <a:extLst>
                      <a:ext uri="{FF2B5EF4-FFF2-40B4-BE49-F238E27FC236}">
                        <a16:creationId xmlns:a16="http://schemas.microsoft.com/office/drawing/2014/main" id="{F32635FC-E658-4E5D-8AE5-593C0B8491A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2" name="Freeform 14">
                    <a:extLst>
                      <a:ext uri="{FF2B5EF4-FFF2-40B4-BE49-F238E27FC236}">
                        <a16:creationId xmlns:a16="http://schemas.microsoft.com/office/drawing/2014/main" id="{C9E91884-A188-47B9-85A5-E55A36AC439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9" name="Tekstvak 138">
                  <a:extLst>
                    <a:ext uri="{FF2B5EF4-FFF2-40B4-BE49-F238E27FC236}">
                      <a16:creationId xmlns:a16="http://schemas.microsoft.com/office/drawing/2014/main" id="{76EB9C36-9361-4B79-8A4B-B735AE277DB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108" name="Groep 107">
              <a:extLst>
                <a:ext uri="{FF2B5EF4-FFF2-40B4-BE49-F238E27FC236}">
                  <a16:creationId xmlns:a16="http://schemas.microsoft.com/office/drawing/2014/main" id="{5C61FD05-75E4-4121-A974-20E78A163F49}"/>
                </a:ext>
              </a:extLst>
            </p:cNvPr>
            <p:cNvGrpSpPr/>
            <p:nvPr userDrawn="1"/>
          </p:nvGrpSpPr>
          <p:grpSpPr>
            <a:xfrm>
              <a:off x="-3367447" y="1226982"/>
              <a:ext cx="791775" cy="406485"/>
              <a:chOff x="-3565087" y="1409294"/>
              <a:chExt cx="627469" cy="322133"/>
            </a:xfrm>
          </p:grpSpPr>
          <p:grpSp>
            <p:nvGrpSpPr>
              <p:cNvPr id="129" name="Groep 128">
                <a:extLst>
                  <a:ext uri="{FF2B5EF4-FFF2-40B4-BE49-F238E27FC236}">
                    <a16:creationId xmlns:a16="http://schemas.microsoft.com/office/drawing/2014/main" id="{C07BBB9B-E2CB-4858-AD84-0F962E89E6F9}"/>
                  </a:ext>
                </a:extLst>
              </p:cNvPr>
              <p:cNvGrpSpPr/>
              <p:nvPr userDrawn="1"/>
            </p:nvGrpSpPr>
            <p:grpSpPr>
              <a:xfrm>
                <a:off x="-3364916" y="1409294"/>
                <a:ext cx="225195" cy="195499"/>
                <a:chOff x="10307162" y="1361199"/>
                <a:chExt cx="2200275" cy="1914525"/>
              </a:xfrm>
            </p:grpSpPr>
            <p:sp>
              <p:nvSpPr>
                <p:cNvPr id="131" name="Vrije vorm: vorm 130">
                  <a:extLst>
                    <a:ext uri="{FF2B5EF4-FFF2-40B4-BE49-F238E27FC236}">
                      <a16:creationId xmlns:a16="http://schemas.microsoft.com/office/drawing/2014/main" id="{FE964753-41C7-473E-87DC-7953C525ACA1}"/>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nl-NL" sz="7200" dirty="0">
                    <a:solidFill>
                      <a:srgbClr val="211F26"/>
                    </a:solidFill>
                    <a:latin typeface="Segoe UI Light"/>
                  </a:endParaRPr>
                </a:p>
              </p:txBody>
            </p:sp>
            <p:grpSp>
              <p:nvGrpSpPr>
                <p:cNvPr id="132" name="Groep 131">
                  <a:extLst>
                    <a:ext uri="{FF2B5EF4-FFF2-40B4-BE49-F238E27FC236}">
                      <a16:creationId xmlns:a16="http://schemas.microsoft.com/office/drawing/2014/main" id="{A2CE3DA0-25CD-44EF-AACD-7049BEA05C27}"/>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33" name="Vrije vorm: vorm 132">
                    <a:extLst>
                      <a:ext uri="{FF2B5EF4-FFF2-40B4-BE49-F238E27FC236}">
                        <a16:creationId xmlns:a16="http://schemas.microsoft.com/office/drawing/2014/main" id="{B3318A5A-3B58-4FFA-9B91-7A58D286208D}"/>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sp>
                <p:nvSpPr>
                  <p:cNvPr id="134" name="Vrije vorm: vorm 133">
                    <a:extLst>
                      <a:ext uri="{FF2B5EF4-FFF2-40B4-BE49-F238E27FC236}">
                        <a16:creationId xmlns:a16="http://schemas.microsoft.com/office/drawing/2014/main" id="{BC3C2EF1-6224-4281-8A29-78FD110993C2}"/>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nl-NL" sz="7200" dirty="0">
                      <a:solidFill>
                        <a:srgbClr val="211F26"/>
                      </a:solidFill>
                      <a:latin typeface="Segoe UI Light"/>
                    </a:endParaRPr>
                  </a:p>
                </p:txBody>
              </p:sp>
            </p:grpSp>
          </p:grpSp>
          <p:sp>
            <p:nvSpPr>
              <p:cNvPr id="130" name="Tekstvak 129">
                <a:extLst>
                  <a:ext uri="{FF2B5EF4-FFF2-40B4-BE49-F238E27FC236}">
                    <a16:creationId xmlns:a16="http://schemas.microsoft.com/office/drawing/2014/main" id="{35D9CED2-EC2A-4DBE-B469-47141D054F4F}"/>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grpSp>
          <p:nvGrpSpPr>
            <p:cNvPr id="109" name="Groep 108">
              <a:extLst>
                <a:ext uri="{FF2B5EF4-FFF2-40B4-BE49-F238E27FC236}">
                  <a16:creationId xmlns:a16="http://schemas.microsoft.com/office/drawing/2014/main" id="{1DD94F24-E5EB-4074-B42A-BE4CD4774E55}"/>
                </a:ext>
              </a:extLst>
            </p:cNvPr>
            <p:cNvGrpSpPr/>
            <p:nvPr userDrawn="1"/>
          </p:nvGrpSpPr>
          <p:grpSpPr>
            <a:xfrm>
              <a:off x="-3354295" y="5166361"/>
              <a:ext cx="514284" cy="506545"/>
              <a:chOff x="12617641" y="3403239"/>
              <a:chExt cx="752963" cy="741634"/>
            </a:xfrm>
          </p:grpSpPr>
          <p:grpSp>
            <p:nvGrpSpPr>
              <p:cNvPr id="113" name="Groep 112">
                <a:extLst>
                  <a:ext uri="{FF2B5EF4-FFF2-40B4-BE49-F238E27FC236}">
                    <a16:creationId xmlns:a16="http://schemas.microsoft.com/office/drawing/2014/main" id="{2F1B9A14-1339-4C90-B0DA-7FA35EF9107F}"/>
                  </a:ext>
                </a:extLst>
              </p:cNvPr>
              <p:cNvGrpSpPr/>
              <p:nvPr userDrawn="1"/>
            </p:nvGrpSpPr>
            <p:grpSpPr>
              <a:xfrm>
                <a:off x="12771530" y="3403239"/>
                <a:ext cx="467176" cy="448491"/>
                <a:chOff x="12782157" y="3403239"/>
                <a:chExt cx="467176" cy="448491"/>
              </a:xfrm>
            </p:grpSpPr>
            <p:grpSp>
              <p:nvGrpSpPr>
                <p:cNvPr id="116" name="Groep 115">
                  <a:extLst>
                    <a:ext uri="{FF2B5EF4-FFF2-40B4-BE49-F238E27FC236}">
                      <a16:creationId xmlns:a16="http://schemas.microsoft.com/office/drawing/2014/main" id="{B0D1DAEE-ACF2-4FED-A815-B7E5B2A398A1}"/>
                    </a:ext>
                  </a:extLst>
                </p:cNvPr>
                <p:cNvGrpSpPr/>
                <p:nvPr userDrawn="1"/>
              </p:nvGrpSpPr>
              <p:grpSpPr>
                <a:xfrm>
                  <a:off x="12782157" y="3403239"/>
                  <a:ext cx="412976" cy="396132"/>
                  <a:chOff x="13554906" y="3320109"/>
                  <a:chExt cx="443917" cy="425811"/>
                </a:xfrm>
              </p:grpSpPr>
              <p:grpSp>
                <p:nvGrpSpPr>
                  <p:cNvPr id="123" name="Groep 122">
                    <a:extLst>
                      <a:ext uri="{FF2B5EF4-FFF2-40B4-BE49-F238E27FC236}">
                        <a16:creationId xmlns:a16="http://schemas.microsoft.com/office/drawing/2014/main" id="{42BD909B-88F1-499C-B8B6-DA7BE1EB6E2A}"/>
                      </a:ext>
                    </a:extLst>
                  </p:cNvPr>
                  <p:cNvGrpSpPr/>
                  <p:nvPr userDrawn="1"/>
                </p:nvGrpSpPr>
                <p:grpSpPr>
                  <a:xfrm>
                    <a:off x="13554906" y="3320109"/>
                    <a:ext cx="443917" cy="425811"/>
                    <a:chOff x="12909684" y="1276143"/>
                    <a:chExt cx="443917" cy="425811"/>
                  </a:xfrm>
                </p:grpSpPr>
                <p:sp>
                  <p:nvSpPr>
                    <p:cNvPr id="126" name="Rechthoek 125">
                      <a:extLst>
                        <a:ext uri="{FF2B5EF4-FFF2-40B4-BE49-F238E27FC236}">
                          <a16:creationId xmlns:a16="http://schemas.microsoft.com/office/drawing/2014/main" id="{7117BA59-1B06-4302-B3AF-F8EF203CF48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92D66917-7D2C-44AB-BC47-EA933C049FF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8" name="Ovaal 127">
                      <a:extLst>
                        <a:ext uri="{FF2B5EF4-FFF2-40B4-BE49-F238E27FC236}">
                          <a16:creationId xmlns:a16="http://schemas.microsoft.com/office/drawing/2014/main" id="{087630F3-2F16-4165-92C5-AE4ABEB2945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4" name="Afbeelding 123">
                    <a:extLst>
                      <a:ext uri="{FF2B5EF4-FFF2-40B4-BE49-F238E27FC236}">
                        <a16:creationId xmlns:a16="http://schemas.microsoft.com/office/drawing/2014/main" id="{B4CA51F7-E8B4-40D5-A035-398AA9C757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5" name="Afbeelding 124">
                    <a:extLst>
                      <a:ext uri="{FF2B5EF4-FFF2-40B4-BE49-F238E27FC236}">
                        <a16:creationId xmlns:a16="http://schemas.microsoft.com/office/drawing/2014/main" id="{34C7D48C-E96B-4D97-8DB9-BC20D616A96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7" name="Groep 116">
                  <a:extLst>
                    <a:ext uri="{FF2B5EF4-FFF2-40B4-BE49-F238E27FC236}">
                      <a16:creationId xmlns:a16="http://schemas.microsoft.com/office/drawing/2014/main" id="{F1121B79-288B-49F3-8193-0BF00E3FA1CB}"/>
                    </a:ext>
                  </a:extLst>
                </p:cNvPr>
                <p:cNvGrpSpPr/>
                <p:nvPr userDrawn="1"/>
              </p:nvGrpSpPr>
              <p:grpSpPr>
                <a:xfrm>
                  <a:off x="13103513" y="3705268"/>
                  <a:ext cx="145820" cy="146462"/>
                  <a:chOff x="13096169" y="3602278"/>
                  <a:chExt cx="145820" cy="146462"/>
                </a:xfrm>
              </p:grpSpPr>
              <p:sp>
                <p:nvSpPr>
                  <p:cNvPr id="121" name="Rechthoek 120">
                    <a:extLst>
                      <a:ext uri="{FF2B5EF4-FFF2-40B4-BE49-F238E27FC236}">
                        <a16:creationId xmlns:a16="http://schemas.microsoft.com/office/drawing/2014/main" id="{5FC1A448-6ACF-4808-A6D3-3E4C6AEBE48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878AD7B4-C7B8-4148-B1E6-E08AB0479F1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8" name="Groep 117">
                  <a:extLst>
                    <a:ext uri="{FF2B5EF4-FFF2-40B4-BE49-F238E27FC236}">
                      <a16:creationId xmlns:a16="http://schemas.microsoft.com/office/drawing/2014/main" id="{3ABF463D-E08E-438B-98D2-83B9C3642503}"/>
                    </a:ext>
                  </a:extLst>
                </p:cNvPr>
                <p:cNvGrpSpPr/>
                <p:nvPr userDrawn="1"/>
              </p:nvGrpSpPr>
              <p:grpSpPr>
                <a:xfrm rot="10800000">
                  <a:off x="13061402" y="3665637"/>
                  <a:ext cx="145820" cy="146462"/>
                  <a:chOff x="13096169" y="3602278"/>
                  <a:chExt cx="145820" cy="146462"/>
                </a:xfrm>
              </p:grpSpPr>
              <p:sp>
                <p:nvSpPr>
                  <p:cNvPr id="119" name="Rechthoek 118">
                    <a:extLst>
                      <a:ext uri="{FF2B5EF4-FFF2-40B4-BE49-F238E27FC236}">
                        <a16:creationId xmlns:a16="http://schemas.microsoft.com/office/drawing/2014/main" id="{21B21FC7-355E-4CAF-92F2-55A1310ACDD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20" name="Rechthoek 119">
                    <a:extLst>
                      <a:ext uri="{FF2B5EF4-FFF2-40B4-BE49-F238E27FC236}">
                        <a16:creationId xmlns:a16="http://schemas.microsoft.com/office/drawing/2014/main" id="{F33DC1D4-5D15-449E-8315-28B6BDD76E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4" name="Rechthoek 113">
                <a:extLst>
                  <a:ext uri="{FF2B5EF4-FFF2-40B4-BE49-F238E27FC236}">
                    <a16:creationId xmlns:a16="http://schemas.microsoft.com/office/drawing/2014/main" id="{53BA7BE2-ED5F-4EAD-983B-5C87053C1D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5" name="Gelijkbenige driehoek 114">
                <a:extLst>
                  <a:ext uri="{FF2B5EF4-FFF2-40B4-BE49-F238E27FC236}">
                    <a16:creationId xmlns:a16="http://schemas.microsoft.com/office/drawing/2014/main" id="{458A54AD-FDB4-4A03-97A4-5A01F42854A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10" name="Ovaal 109">
              <a:extLst>
                <a:ext uri="{FF2B5EF4-FFF2-40B4-BE49-F238E27FC236}">
                  <a16:creationId xmlns:a16="http://schemas.microsoft.com/office/drawing/2014/main" id="{2D6DE1B5-C2D2-41D8-B90C-825FF57957D4}"/>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1" name="Rechthoek 110">
              <a:extLst>
                <a:ext uri="{FF2B5EF4-FFF2-40B4-BE49-F238E27FC236}">
                  <a16:creationId xmlns:a16="http://schemas.microsoft.com/office/drawing/2014/main" id="{922EACB7-D1A4-45B0-8388-CD5AFEFB4F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2" name="Rechthoek 111">
              <a:extLst>
                <a:ext uri="{FF2B5EF4-FFF2-40B4-BE49-F238E27FC236}">
                  <a16:creationId xmlns:a16="http://schemas.microsoft.com/office/drawing/2014/main" id="{3EF51284-BCE0-4106-A39A-4BB0630B148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grpSp>
    </p:spTree>
    <p:extLst>
      <p:ext uri="{BB962C8B-B14F-4D97-AF65-F5344CB8AC3E}">
        <p14:creationId xmlns:p14="http://schemas.microsoft.com/office/powerpoint/2010/main" val="258057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grpSp>
        <p:nvGrpSpPr>
          <p:cNvPr id="15" name="- INSTRUCTIE">
            <a:extLst>
              <a:ext uri="{FF2B5EF4-FFF2-40B4-BE49-F238E27FC236}">
                <a16:creationId xmlns:a16="http://schemas.microsoft.com/office/drawing/2014/main" id="{A20A370F-BF84-4DF6-93F2-378DFEEFA6CE}"/>
              </a:ext>
            </a:extLst>
          </p:cNvPr>
          <p:cNvGrpSpPr/>
          <p:nvPr userDrawn="1"/>
        </p:nvGrpSpPr>
        <p:grpSpPr>
          <a:xfrm>
            <a:off x="12377595" y="0"/>
            <a:ext cx="3693386" cy="6540712"/>
            <a:chOff x="-3786437" y="0"/>
            <a:chExt cx="3693386" cy="6540712"/>
          </a:xfrm>
        </p:grpSpPr>
        <p:sp>
          <p:nvSpPr>
            <p:cNvPr id="16" name="Rechthoek 15">
              <a:extLst>
                <a:ext uri="{FF2B5EF4-FFF2-40B4-BE49-F238E27FC236}">
                  <a16:creationId xmlns:a16="http://schemas.microsoft.com/office/drawing/2014/main" id="{9E34248B-A6D0-44F8-BADA-CDC5126C7B38}"/>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4A589C5E-4257-4CC4-B0C1-B9ADB34AE8D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FA153119-5D3D-4EF3-BF2B-5C38F9723EAB}"/>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83D3DBAD-867B-4AB3-B28A-30710A16F71A}"/>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46FAEC63-5789-40DF-99C5-CC046192332E}"/>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CBA801B-73C6-43ED-AA90-169ADE5C96A6}"/>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28FF9104-EA78-413C-909A-9D292281AE36}"/>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5766A72B-3731-4A6E-8979-1B530953E46E}"/>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095EA56-3C94-4391-B630-A98B957ED68F}"/>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958F4D19-B141-4172-AEE9-645047DBC250}"/>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D20F4DA-8EF0-4533-A480-5D72E82D797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5558E495-DE8D-40DE-9032-E70B5C27427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34E5F5B6-06C2-4CB5-A2CF-1C110C4A9C98}"/>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D37481E3-39AC-4206-9773-F5C78E7B0665}"/>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5B6DD19-639F-449C-812B-D00C9A7663B9}"/>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C4BD42C0-E2A4-48EE-BFF2-E34F19423387}"/>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D75BDB0-3186-4265-A607-F35697DA3035}"/>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8E216162-75CF-4455-AA52-F77743B893A2}"/>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49B75A49-946A-49A0-9ECC-40F3F0AADBF5}"/>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4FDBFCBF-5FD5-401B-B73F-BAAFA12BEB20}"/>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4BDEC6B2-901B-4D49-ACDC-A852F15613B0}"/>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77A1EBC1-CA56-488D-A9FE-9B956798C156}"/>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1950857C-0BA9-4119-8037-6A737F870114}"/>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F2D73B8C-5EEB-4DB9-AB9B-FFD2DF250A50}"/>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A341E5A-91B2-4FE1-AECC-29BD17AB9397}"/>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D23406D7-D1C6-4414-8557-885A5A6C17BA}"/>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B7B924B6-76E4-41C0-9670-6EC264B99CA7}"/>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E133628D-2820-4998-8D4E-7231EAA1C140}"/>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8011B337-7A08-4AC7-AD51-D34867A0D16E}"/>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4DD083CA-76DE-4967-9987-F77B2BB648BE}"/>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D1B71E68-3978-440A-A744-963161AFDF6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D05BC4D2-4A2C-4741-A4B7-5F79993ED5F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2C1390E-20B1-45FF-ACBC-FF1197735AF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1051AB62-0A6B-4701-8FA8-C3397C4F7AC5}"/>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44342EFD-0C4F-42D9-9629-9E3EAC82C4BE}"/>
                </a:ext>
              </a:extLst>
            </p:cNvPr>
            <p:cNvGrpSpPr/>
            <p:nvPr userDrawn="1"/>
          </p:nvGrpSpPr>
          <p:grpSpPr>
            <a:xfrm>
              <a:off x="-3323231" y="3670019"/>
              <a:ext cx="2734765" cy="262633"/>
              <a:chOff x="5114260" y="1193211"/>
              <a:chExt cx="2516594" cy="241682"/>
            </a:xfrm>
          </p:grpSpPr>
          <p:sp>
            <p:nvSpPr>
              <p:cNvPr id="41" name="Rechthoek 40">
                <a:extLst>
                  <a:ext uri="{FF2B5EF4-FFF2-40B4-BE49-F238E27FC236}">
                    <a16:creationId xmlns:a16="http://schemas.microsoft.com/office/drawing/2014/main" id="{2DCA625F-DD4E-4A49-B6FE-051EB811E11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C872506F-DE02-49D8-8F6D-33B52D52CE42}"/>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813E2CB2-A87D-4F1E-9B33-EBE9DF15CAA9}"/>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3682378F-D8A6-4222-B16F-81BAD42591DC}"/>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86D2738A-7F51-47E4-BBB2-055423D76786}"/>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5012D99F-9A41-44B3-A72A-03BA41778BC8}"/>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BEC905AB-3589-4238-81E2-1E2D00F5030C}"/>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8E3F92DA-48A2-4ECD-886E-FE691AE8FD7E}"/>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A117A461-212C-4356-BAD1-1B1D140261C7}"/>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55AA282-F30B-44C6-8809-0BCF4BF46A1B}"/>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5E3F6C92-409B-411D-B63D-8C8B4BB53786}"/>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A5B85A88-DA17-4232-899E-8BC310560BF3}"/>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C9A412-A7F5-4627-A7E6-665A0F7575D1}"/>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63CB7E5A-4BF3-4C62-AF1C-3F893F88224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2B1D4039-4439-47E5-B007-41412BAC7F3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8DB9BC-A1D4-419D-8D90-0E83DBCA76F0}"/>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3673B97E-4765-44E6-9848-EA4ACABA393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DFAE10D8-BE97-4848-BD61-AFA7564F01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A1C0FFD-5AEF-4DF9-A35D-2A8A20B8CC7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4F75F73A-F8D2-4137-9DC1-91B9411E97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DDE1FE3D-6316-4F29-A1B8-8551FD148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3505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16" name="- INSTRUCTIE">
            <a:extLst>
              <a:ext uri="{FF2B5EF4-FFF2-40B4-BE49-F238E27FC236}">
                <a16:creationId xmlns:a16="http://schemas.microsoft.com/office/drawing/2014/main" id="{319FE864-51DE-4697-BE22-D05F755866A2}"/>
              </a:ext>
            </a:extLst>
          </p:cNvPr>
          <p:cNvGrpSpPr/>
          <p:nvPr userDrawn="1"/>
        </p:nvGrpSpPr>
        <p:grpSpPr>
          <a:xfrm>
            <a:off x="12377595" y="0"/>
            <a:ext cx="3693386" cy="6540712"/>
            <a:chOff x="-3786437" y="0"/>
            <a:chExt cx="3693386" cy="6540712"/>
          </a:xfrm>
        </p:grpSpPr>
        <p:sp>
          <p:nvSpPr>
            <p:cNvPr id="17" name="Rechthoek 16">
              <a:extLst>
                <a:ext uri="{FF2B5EF4-FFF2-40B4-BE49-F238E27FC236}">
                  <a16:creationId xmlns:a16="http://schemas.microsoft.com/office/drawing/2014/main" id="{A584E333-C68F-41C8-B6C3-99347FCB5C51}"/>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18" name="Ovaal 17">
              <a:extLst>
                <a:ext uri="{FF2B5EF4-FFF2-40B4-BE49-F238E27FC236}">
                  <a16:creationId xmlns:a16="http://schemas.microsoft.com/office/drawing/2014/main" id="{9672B747-48AD-4ED5-8AC9-D60595A04A6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BF7807A-EBA0-4780-8D41-01006CE2F4FD}"/>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20" name="Ovaal 19">
              <a:extLst>
                <a:ext uri="{FF2B5EF4-FFF2-40B4-BE49-F238E27FC236}">
                  <a16:creationId xmlns:a16="http://schemas.microsoft.com/office/drawing/2014/main" id="{BDA356E6-1170-4A75-BD47-0EFC0F0382D5}"/>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FD3B08F0-AF6C-44B9-8EF0-9490F3B583D1}"/>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F52F48C3-4DFF-450F-AB66-7A5B7A7BC0F7}"/>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F114A661-BCE1-4205-9DEC-DBD9D2EE87F2}"/>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24" name="Groep 23">
              <a:extLst>
                <a:ext uri="{FF2B5EF4-FFF2-40B4-BE49-F238E27FC236}">
                  <a16:creationId xmlns:a16="http://schemas.microsoft.com/office/drawing/2014/main" id="{BEEF44C8-26FA-4B5C-8AA7-0921C65D7238}"/>
                </a:ext>
              </a:extLst>
            </p:cNvPr>
            <p:cNvGrpSpPr/>
            <p:nvPr userDrawn="1"/>
          </p:nvGrpSpPr>
          <p:grpSpPr>
            <a:xfrm>
              <a:off x="-3319415" y="1050229"/>
              <a:ext cx="394772" cy="511953"/>
              <a:chOff x="12926733" y="1159941"/>
              <a:chExt cx="394772" cy="511953"/>
            </a:xfrm>
          </p:grpSpPr>
          <p:grpSp>
            <p:nvGrpSpPr>
              <p:cNvPr id="67" name="Groep 66">
                <a:extLst>
                  <a:ext uri="{FF2B5EF4-FFF2-40B4-BE49-F238E27FC236}">
                    <a16:creationId xmlns:a16="http://schemas.microsoft.com/office/drawing/2014/main" id="{11B1334E-BE9F-40A4-A35C-5A54EE314431}"/>
                  </a:ext>
                </a:extLst>
              </p:cNvPr>
              <p:cNvGrpSpPr/>
              <p:nvPr userDrawn="1"/>
            </p:nvGrpSpPr>
            <p:grpSpPr>
              <a:xfrm>
                <a:off x="12986056" y="1159941"/>
                <a:ext cx="276126" cy="284085"/>
                <a:chOff x="806580" y="907261"/>
                <a:chExt cx="421725" cy="433881"/>
              </a:xfrm>
            </p:grpSpPr>
            <p:sp>
              <p:nvSpPr>
                <p:cNvPr id="70" name="Ovaal 69">
                  <a:extLst>
                    <a:ext uri="{FF2B5EF4-FFF2-40B4-BE49-F238E27FC236}">
                      <a16:creationId xmlns:a16="http://schemas.microsoft.com/office/drawing/2014/main" id="{C8D6401E-1BC4-40E3-9E14-07E3E796E96C}"/>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8836590-53EB-4829-B502-0EEABE32ED76}"/>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72" name="Ruit 71">
                  <a:extLst>
                    <a:ext uri="{FF2B5EF4-FFF2-40B4-BE49-F238E27FC236}">
                      <a16:creationId xmlns:a16="http://schemas.microsoft.com/office/drawing/2014/main" id="{0EDAEC51-859A-442D-9B45-85CE1C339C3C}"/>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68" name="Rechthoek 67">
                <a:extLst>
                  <a:ext uri="{FF2B5EF4-FFF2-40B4-BE49-F238E27FC236}">
                    <a16:creationId xmlns:a16="http://schemas.microsoft.com/office/drawing/2014/main" id="{4962A4F6-F9F6-432D-97FC-AED30EF62D35}"/>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69" name="Gelijkbenige driehoek 68">
                <a:extLst>
                  <a:ext uri="{FF2B5EF4-FFF2-40B4-BE49-F238E27FC236}">
                    <a16:creationId xmlns:a16="http://schemas.microsoft.com/office/drawing/2014/main" id="{BBC73FC2-236C-42EB-941A-3BF1B241987E}"/>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621BE7BD-B243-4A59-8778-A8015B12FBD0}"/>
                </a:ext>
              </a:extLst>
            </p:cNvPr>
            <p:cNvGrpSpPr/>
            <p:nvPr userDrawn="1"/>
          </p:nvGrpSpPr>
          <p:grpSpPr>
            <a:xfrm>
              <a:off x="-3314820" y="2447750"/>
              <a:ext cx="1503599" cy="563933"/>
              <a:chOff x="-3314820" y="1384649"/>
              <a:chExt cx="1503599" cy="563933"/>
            </a:xfrm>
          </p:grpSpPr>
          <p:sp>
            <p:nvSpPr>
              <p:cNvPr id="48" name="Rechthoek 47">
                <a:extLst>
                  <a:ext uri="{FF2B5EF4-FFF2-40B4-BE49-F238E27FC236}">
                    <a16:creationId xmlns:a16="http://schemas.microsoft.com/office/drawing/2014/main" id="{A04368D7-045C-477D-AB4F-7CC226FBFC28}"/>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21653A2-C26E-4060-84C6-EB8E44FA0049}"/>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293A02F8-B78F-465D-B432-F1C4564D8DD4}"/>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51" name="Tekstvak 50">
                <a:extLst>
                  <a:ext uri="{FF2B5EF4-FFF2-40B4-BE49-F238E27FC236}">
                    <a16:creationId xmlns:a16="http://schemas.microsoft.com/office/drawing/2014/main" id="{634DD95B-A8D4-4F5D-B76F-383CFA5CA5AD}"/>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52" name="Vrije vorm: vorm 51">
                <a:extLst>
                  <a:ext uri="{FF2B5EF4-FFF2-40B4-BE49-F238E27FC236}">
                    <a16:creationId xmlns:a16="http://schemas.microsoft.com/office/drawing/2014/main" id="{A7906AA0-FC0F-4BA0-BE54-08AD06757E4A}"/>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53" name="Rechthoek: afgeronde hoeken 52">
                <a:extLst>
                  <a:ext uri="{FF2B5EF4-FFF2-40B4-BE49-F238E27FC236}">
                    <a16:creationId xmlns:a16="http://schemas.microsoft.com/office/drawing/2014/main" id="{29FE8868-FB70-421E-AA57-397E67DFF8A6}"/>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4" name="Rechthoek: afgeronde hoeken 53">
                <a:extLst>
                  <a:ext uri="{FF2B5EF4-FFF2-40B4-BE49-F238E27FC236}">
                    <a16:creationId xmlns:a16="http://schemas.microsoft.com/office/drawing/2014/main" id="{A23D4074-0400-4C02-95AF-BB0102A3364F}"/>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3339F8EC-DEE9-48E6-A5B6-E22958F6F97D}"/>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Pijl: punthaak 55">
                <a:extLst>
                  <a:ext uri="{FF2B5EF4-FFF2-40B4-BE49-F238E27FC236}">
                    <a16:creationId xmlns:a16="http://schemas.microsoft.com/office/drawing/2014/main" id="{DA4530E0-3EE2-4696-830A-948E26A86549}"/>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18BB4A0A-9B67-47EA-B7E9-477401D1B2EC}"/>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8" name="Pijl: punthaak 57">
                <a:extLst>
                  <a:ext uri="{FF2B5EF4-FFF2-40B4-BE49-F238E27FC236}">
                    <a16:creationId xmlns:a16="http://schemas.microsoft.com/office/drawing/2014/main" id="{231130DD-9D06-4197-B8EE-150F580F3AD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59" name="Rechte verbindingslijn 58">
                <a:extLst>
                  <a:ext uri="{FF2B5EF4-FFF2-40B4-BE49-F238E27FC236}">
                    <a16:creationId xmlns:a16="http://schemas.microsoft.com/office/drawing/2014/main" id="{41BDF60A-2D8E-4F67-8AED-DE4727B4823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0" name="Rechte verbindingslijn 59">
                <a:extLst>
                  <a:ext uri="{FF2B5EF4-FFF2-40B4-BE49-F238E27FC236}">
                    <a16:creationId xmlns:a16="http://schemas.microsoft.com/office/drawing/2014/main" id="{38F98125-1861-4086-83F7-7E9B6610230C}"/>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1" name="Vrije vorm: vorm 60">
                <a:extLst>
                  <a:ext uri="{FF2B5EF4-FFF2-40B4-BE49-F238E27FC236}">
                    <a16:creationId xmlns:a16="http://schemas.microsoft.com/office/drawing/2014/main" id="{ACE83B2D-A7E9-43E8-B0AF-D79BF0298DAA}"/>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91027DB2-DB1A-4647-B4ED-58CF327CEC91}"/>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Vrije vorm: vorm 62">
                <a:extLst>
                  <a:ext uri="{FF2B5EF4-FFF2-40B4-BE49-F238E27FC236}">
                    <a16:creationId xmlns:a16="http://schemas.microsoft.com/office/drawing/2014/main" id="{109F8614-B307-4A21-BEA8-D933C71206C6}"/>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8914335-A8F5-4B28-AA4D-76C3764BB131}"/>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552D6625-42D8-4B84-8B39-B44889654B20}"/>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6" name="Gelijkbenige driehoek 34">
                <a:extLst>
                  <a:ext uri="{FF2B5EF4-FFF2-40B4-BE49-F238E27FC236}">
                    <a16:creationId xmlns:a16="http://schemas.microsoft.com/office/drawing/2014/main" id="{B37AA06E-222A-4EB7-93F6-9AD2E91A7691}"/>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CC77138-FAE4-45CF-93E2-DE3826FC83DB}"/>
                </a:ext>
              </a:extLst>
            </p:cNvPr>
            <p:cNvGrpSpPr/>
            <p:nvPr userDrawn="1"/>
          </p:nvGrpSpPr>
          <p:grpSpPr>
            <a:xfrm>
              <a:off x="-3323231" y="3670019"/>
              <a:ext cx="2734765" cy="262633"/>
              <a:chOff x="5114260" y="1193211"/>
              <a:chExt cx="2516594" cy="241682"/>
            </a:xfrm>
          </p:grpSpPr>
          <p:sp>
            <p:nvSpPr>
              <p:cNvPr id="41" name="Rechthoek 40">
                <a:extLst>
                  <a:ext uri="{FF2B5EF4-FFF2-40B4-BE49-F238E27FC236}">
                    <a16:creationId xmlns:a16="http://schemas.microsoft.com/office/drawing/2014/main" id="{4DD9AEB7-3298-4E3E-9C0A-AA743209E9A7}"/>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78839DF9-175C-4D4F-9C1E-8180F059B05E}"/>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43" name="Rechte verbindingslijn 42">
                <a:extLst>
                  <a:ext uri="{FF2B5EF4-FFF2-40B4-BE49-F238E27FC236}">
                    <a16:creationId xmlns:a16="http://schemas.microsoft.com/office/drawing/2014/main" id="{C37E12B1-D442-4C6B-8A82-E78BD8D72F4A}"/>
                  </a:ext>
                </a:extLst>
              </p:cNvPr>
              <p:cNvCxnSpPr>
                <a:cxnSpLocks/>
                <a:endCxn id="47"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44" name="Rechthoek 43">
                <a:extLst>
                  <a:ext uri="{FF2B5EF4-FFF2-40B4-BE49-F238E27FC236}">
                    <a16:creationId xmlns:a16="http://schemas.microsoft.com/office/drawing/2014/main" id="{80020299-7DD8-4A29-B6EA-E02CE5E50F94}"/>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45" name="Gelijkbenige driehoek 44">
                <a:extLst>
                  <a:ext uri="{FF2B5EF4-FFF2-40B4-BE49-F238E27FC236}">
                    <a16:creationId xmlns:a16="http://schemas.microsoft.com/office/drawing/2014/main" id="{A481E4F3-59E8-4158-B389-FB969424EBAF}"/>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6" name="Gelijkbenige driehoek 45">
                <a:extLst>
                  <a:ext uri="{FF2B5EF4-FFF2-40B4-BE49-F238E27FC236}">
                    <a16:creationId xmlns:a16="http://schemas.microsoft.com/office/drawing/2014/main" id="{A9F8C2E2-E2B5-41CC-ACCC-805AFD725C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CF980E8-B03E-4BCD-9381-13F1D871238A}"/>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27" name="Ovaal 26">
              <a:extLst>
                <a:ext uri="{FF2B5EF4-FFF2-40B4-BE49-F238E27FC236}">
                  <a16:creationId xmlns:a16="http://schemas.microsoft.com/office/drawing/2014/main" id="{C41845A0-912D-443B-B62D-95033846C796}"/>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8" name="Rechthoek 27">
              <a:extLst>
                <a:ext uri="{FF2B5EF4-FFF2-40B4-BE49-F238E27FC236}">
                  <a16:creationId xmlns:a16="http://schemas.microsoft.com/office/drawing/2014/main" id="{69A60A01-A49D-4D03-93E8-0E4D05F5621F}"/>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Ovaal 28">
              <a:extLst>
                <a:ext uri="{FF2B5EF4-FFF2-40B4-BE49-F238E27FC236}">
                  <a16:creationId xmlns:a16="http://schemas.microsoft.com/office/drawing/2014/main" id="{2985F589-E0E8-4A7B-A247-9557E8966B76}"/>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 name="Rechthoek 29">
              <a:extLst>
                <a:ext uri="{FF2B5EF4-FFF2-40B4-BE49-F238E27FC236}">
                  <a16:creationId xmlns:a16="http://schemas.microsoft.com/office/drawing/2014/main" id="{A76BA92F-93EE-4CB5-B486-9106EA75DD9F}"/>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31" name="Rechthoek 30">
              <a:extLst>
                <a:ext uri="{FF2B5EF4-FFF2-40B4-BE49-F238E27FC236}">
                  <a16:creationId xmlns:a16="http://schemas.microsoft.com/office/drawing/2014/main" id="{BE055877-E1B5-4B40-B257-D889B9F41EA6}"/>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2" name="ICOON_info">
              <a:extLst>
                <a:ext uri="{FF2B5EF4-FFF2-40B4-BE49-F238E27FC236}">
                  <a16:creationId xmlns:a16="http://schemas.microsoft.com/office/drawing/2014/main" id="{B4D117AD-5154-4856-9C25-111024D967BB}"/>
                </a:ext>
              </a:extLst>
            </p:cNvPr>
            <p:cNvGrpSpPr/>
            <p:nvPr userDrawn="1"/>
          </p:nvGrpSpPr>
          <p:grpSpPr>
            <a:xfrm>
              <a:off x="-376736" y="5589737"/>
              <a:ext cx="283685" cy="283685"/>
              <a:chOff x="-510741" y="5913713"/>
              <a:chExt cx="267555" cy="267555"/>
            </a:xfrm>
          </p:grpSpPr>
          <p:sp>
            <p:nvSpPr>
              <p:cNvPr id="39" name="Ovaal 38">
                <a:extLst>
                  <a:ext uri="{FF2B5EF4-FFF2-40B4-BE49-F238E27FC236}">
                    <a16:creationId xmlns:a16="http://schemas.microsoft.com/office/drawing/2014/main" id="{F48A0B8C-9753-45DD-901A-D6D0179B726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FA13B7AF-0AE9-4BAC-B17F-B480BEF3C74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234715BD-6289-4E3C-836C-43E2EE9A6A42}"/>
                </a:ext>
              </a:extLst>
            </p:cNvPr>
            <p:cNvGrpSpPr/>
            <p:nvPr userDrawn="1"/>
          </p:nvGrpSpPr>
          <p:grpSpPr>
            <a:xfrm>
              <a:off x="-938434" y="5838366"/>
              <a:ext cx="627798" cy="576693"/>
              <a:chOff x="-938434" y="4570310"/>
              <a:chExt cx="627798" cy="576693"/>
            </a:xfrm>
          </p:grpSpPr>
          <p:grpSp>
            <p:nvGrpSpPr>
              <p:cNvPr id="34" name="Inspireren">
                <a:extLst>
                  <a:ext uri="{FF2B5EF4-FFF2-40B4-BE49-F238E27FC236}">
                    <a16:creationId xmlns:a16="http://schemas.microsoft.com/office/drawing/2014/main" id="{CDD7479E-D53A-41CA-B02A-4E4E73A3389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E93A51E9-FFE5-4294-A66C-237661CA392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7" name="Freeform 13">
                  <a:extLst>
                    <a:ext uri="{FF2B5EF4-FFF2-40B4-BE49-F238E27FC236}">
                      <a16:creationId xmlns:a16="http://schemas.microsoft.com/office/drawing/2014/main" id="{05764682-9BF3-4593-9FD6-FEA9997B4A6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8" name="Freeform 14">
                  <a:extLst>
                    <a:ext uri="{FF2B5EF4-FFF2-40B4-BE49-F238E27FC236}">
                      <a16:creationId xmlns:a16="http://schemas.microsoft.com/office/drawing/2014/main" id="{E0B8E663-9A61-4322-8D02-E0ECB3BA406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5" name="Tekstvak 34">
                <a:extLst>
                  <a:ext uri="{FF2B5EF4-FFF2-40B4-BE49-F238E27FC236}">
                    <a16:creationId xmlns:a16="http://schemas.microsoft.com/office/drawing/2014/main" id="{4C71E5F4-883A-4543-B54C-186EA09B426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63916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960903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723478869"/>
      </p:ext>
    </p:extLst>
  </p:cSld>
  <p:clrMapOvr>
    <a:masterClrMapping/>
  </p:clrMapOvr>
  <p:transition spd="slow">
    <p:push dir="u"/>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2.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30363180"/>
      </p:ext>
    </p:extLst>
  </p:cSld>
  <p:clrMap bg1="lt1" tx1="dk1" bg2="lt2" tx2="dk2" accent1="accent1" accent2="accent2" accent3="accent3" accent4="accent4" accent5="accent5" accent6="accent6" hlink="hlink" folHlink="folHlink"/>
  <p:sldLayoutIdLst>
    <p:sldLayoutId id="2147483681" r:id="rId1"/>
    <p:sldLayoutId id="2147483679" r:id="rId2"/>
    <p:sldLayoutId id="2147483800" r:id="rId3"/>
    <p:sldLayoutId id="2147483801" r:id="rId4"/>
    <p:sldLayoutId id="2147483706" r:id="rId5"/>
    <p:sldLayoutId id="2147483674" r:id="rId6"/>
    <p:sldLayoutId id="2147483694" r:id="rId7"/>
    <p:sldLayoutId id="2147483697" r:id="rId8"/>
    <p:sldLayoutId id="2147483675" r:id="rId9"/>
    <p:sldLayoutId id="2147483691" r:id="rId10"/>
    <p:sldLayoutId id="2147483708" r:id="rId11"/>
    <p:sldLayoutId id="2147483707" r:id="rId12"/>
    <p:sldLayoutId id="2147483680" r:id="rId13"/>
    <p:sldLayoutId id="2147483686" r:id="rId14"/>
    <p:sldLayoutId id="2147483687" r:id="rId15"/>
    <p:sldLayoutId id="2147483649" r:id="rId16"/>
    <p:sldLayoutId id="2147483688" r:id="rId17"/>
    <p:sldLayoutId id="2147483689" r:id="rId18"/>
    <p:sldLayoutId id="2147483651" r:id="rId19"/>
    <p:sldLayoutId id="2147483684" r:id="rId20"/>
    <p:sldLayoutId id="2147483685" r:id="rId21"/>
    <p:sldLayoutId id="2147483682" r:id="rId22"/>
    <p:sldLayoutId id="2147483678" r:id="rId23"/>
    <p:sldLayoutId id="2147483698" r:id="rId24"/>
    <p:sldLayoutId id="2147483696" r:id="rId25"/>
    <p:sldLayoutId id="2147483693" r:id="rId26"/>
    <p:sldLayoutId id="2147483701" r:id="rId27"/>
    <p:sldLayoutId id="2147483710" r:id="rId28"/>
    <p:sldLayoutId id="2147483702" r:id="rId29"/>
    <p:sldLayoutId id="2147483703" r:id="rId30"/>
    <p:sldLayoutId id="2147483704" r:id="rId31"/>
    <p:sldLayoutId id="2147483695" r:id="rId32"/>
    <p:sldLayoutId id="2147483692" r:id="rId33"/>
    <p:sldLayoutId id="2147483676" r:id="rId34"/>
    <p:sldLayoutId id="2147483677" r:id="rId35"/>
    <p:sldLayoutId id="2147483792" r:id="rId36"/>
    <p:sldLayoutId id="2147483795" r:id="rId37"/>
    <p:sldLayoutId id="2147483796" r:id="rId38"/>
    <p:sldLayoutId id="2147483797" r:id="rId39"/>
    <p:sldLayoutId id="2147483798" r:id="rId40"/>
    <p:sldLayoutId id="2147483699" r:id="rId41"/>
    <p:sldLayoutId id="2147483700" r:id="rId42"/>
    <p:sldLayoutId id="2147483799" r:id="rId43"/>
    <p:sldLayoutId id="2147483709"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21672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svg"/><Relationship Id="rId2" Type="http://schemas.openxmlformats.org/officeDocument/2006/relationships/image" Target="../media/image28.jpeg"/><Relationship Id="rId1" Type="http://schemas.openxmlformats.org/officeDocument/2006/relationships/slideLayout" Target="../slideLayouts/slideLayout3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7.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61.jp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2.jpg"/><Relationship Id="rId1" Type="http://schemas.openxmlformats.org/officeDocument/2006/relationships/slideLayout" Target="../slideLayouts/slideLayout24.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6.png"/><Relationship Id="rId4" Type="http://schemas.openxmlformats.org/officeDocument/2006/relationships/diagramLayout" Target="../diagrams/layout2.xml"/><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xPLLdMqUi1A" TargetMode="External"/><Relationship Id="rId2" Type="http://schemas.openxmlformats.org/officeDocument/2006/relationships/image" Target="../media/image67.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8.jpg"/><Relationship Id="rId1" Type="http://schemas.openxmlformats.org/officeDocument/2006/relationships/slideLayout" Target="../slideLayouts/slideLayout10.xml"/><Relationship Id="rId4" Type="http://schemas.openxmlformats.org/officeDocument/2006/relationships/image" Target="../media/image32.sv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8.jpg"/><Relationship Id="rId1" Type="http://schemas.openxmlformats.org/officeDocument/2006/relationships/slideLayout" Target="../slideLayouts/slideLayout10.xml"/><Relationship Id="rId4" Type="http://schemas.openxmlformats.org/officeDocument/2006/relationships/image" Target="../media/image32.sv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7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37.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1: Wat is identiteit?</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83119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A76F-E0C6-0A20-B4FF-D2B0B034A844}"/>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9682C9D8-A3EF-52BC-2DDC-9B125A07237B}"/>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18E0C769-C362-99CE-F522-9E42AE7318AC}"/>
              </a:ext>
            </a:extLst>
          </p:cNvPr>
          <p:cNvSpPr>
            <a:spLocks noGrp="1"/>
          </p:cNvSpPr>
          <p:nvPr>
            <p:ph type="body" sz="quarter" idx="18"/>
          </p:nvPr>
        </p:nvSpPr>
        <p:spPr>
          <a:xfrm>
            <a:off x="345100" y="423550"/>
            <a:ext cx="1628255" cy="2357671"/>
          </a:xfrm>
        </p:spPr>
        <p:txBody>
          <a:bodyPr/>
          <a:lstStyle/>
          <a:p>
            <a:r>
              <a:rPr lang="nl-NL" dirty="0"/>
              <a:t> </a:t>
            </a:r>
          </a:p>
        </p:txBody>
      </p:sp>
      <p:sp>
        <p:nvSpPr>
          <p:cNvPr id="11" name="Tijdelijke aanduiding voor tekst 10">
            <a:extLst>
              <a:ext uri="{FF2B5EF4-FFF2-40B4-BE49-F238E27FC236}">
                <a16:creationId xmlns:a16="http://schemas.microsoft.com/office/drawing/2014/main" id="{6768F780-4AFE-A2DA-61EB-8B04F8BA68B6}"/>
              </a:ext>
            </a:extLst>
          </p:cNvPr>
          <p:cNvSpPr>
            <a:spLocks noGrp="1"/>
          </p:cNvSpPr>
          <p:nvPr>
            <p:ph type="body" sz="quarter" idx="13"/>
          </p:nvPr>
        </p:nvSpPr>
        <p:spPr>
          <a:xfrm>
            <a:off x="471462" y="2235019"/>
            <a:ext cx="1375530" cy="338895"/>
          </a:xfrm>
        </p:spPr>
        <p:txBody>
          <a:bodyPr/>
          <a:lstStyle/>
          <a:p>
            <a:r>
              <a:rPr lang="nl-NL" dirty="0"/>
              <a:t>Open</a:t>
            </a:r>
          </a:p>
        </p:txBody>
      </p:sp>
      <p:pic>
        <p:nvPicPr>
          <p:cNvPr id="2" name="Picture Placeholder 44" descr="Child holding molecules model">
            <a:extLst>
              <a:ext uri="{FF2B5EF4-FFF2-40B4-BE49-F238E27FC236}">
                <a16:creationId xmlns:a16="http://schemas.microsoft.com/office/drawing/2014/main" id="{4F1A59F2-2F74-D808-7E1A-9B1D9FACF31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71461" y="538689"/>
            <a:ext cx="1385661" cy="1696330"/>
          </a:xfrm>
          <a:prstGeom prst="rect">
            <a:avLst/>
          </a:prstGeom>
          <a:solidFill>
            <a:schemeClr val="bg1">
              <a:lumMod val="75000"/>
            </a:schemeClr>
          </a:solidFill>
        </p:spPr>
      </p:pic>
      <p:sp>
        <p:nvSpPr>
          <p:cNvPr id="34" name="Tekstvak 33">
            <a:extLst>
              <a:ext uri="{FF2B5EF4-FFF2-40B4-BE49-F238E27FC236}">
                <a16:creationId xmlns:a16="http://schemas.microsoft.com/office/drawing/2014/main" id="{BD5C3832-B1C8-E07A-A707-308B105B7E40}"/>
              </a:ext>
            </a:extLst>
          </p:cNvPr>
          <p:cNvSpPr txBox="1"/>
          <p:nvPr/>
        </p:nvSpPr>
        <p:spPr>
          <a:xfrm>
            <a:off x="2099716" y="1842604"/>
            <a:ext cx="2700884"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Weinig interesse in vage plannen</a:t>
            </a:r>
          </a:p>
          <a:p>
            <a:pPr marL="285750" indent="-285750">
              <a:buFont typeface="Arial" panose="020B0604020202020204" pitchFamily="34" charset="0"/>
              <a:buChar char="•"/>
            </a:pPr>
            <a:r>
              <a:rPr lang="nl-NL" sz="1500" dirty="0">
                <a:solidFill>
                  <a:schemeClr val="bg1"/>
                </a:solidFill>
              </a:rPr>
              <a:t>Weinig interesse in kunst</a:t>
            </a:r>
          </a:p>
          <a:p>
            <a:pPr marL="285750" indent="-285750">
              <a:buFont typeface="Arial" panose="020B0604020202020204" pitchFamily="34" charset="0"/>
              <a:buChar char="•"/>
            </a:pPr>
            <a:r>
              <a:rPr lang="nl-NL" sz="1500" dirty="0">
                <a:solidFill>
                  <a:schemeClr val="bg1"/>
                </a:solidFill>
              </a:rPr>
              <a:t>Niet zo creatief</a:t>
            </a:r>
          </a:p>
        </p:txBody>
      </p:sp>
      <p:sp>
        <p:nvSpPr>
          <p:cNvPr id="35" name="Tekstvak 34">
            <a:extLst>
              <a:ext uri="{FF2B5EF4-FFF2-40B4-BE49-F238E27FC236}">
                <a16:creationId xmlns:a16="http://schemas.microsoft.com/office/drawing/2014/main" id="{C35D8C12-7EFA-9277-06EC-5AFF0ACB7E40}"/>
              </a:ext>
            </a:extLst>
          </p:cNvPr>
          <p:cNvSpPr txBox="1"/>
          <p:nvPr/>
        </p:nvSpPr>
        <p:spPr>
          <a:xfrm>
            <a:off x="8828400" y="1842603"/>
            <a:ext cx="3363600"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Interesse voor kunst en muziek</a:t>
            </a:r>
          </a:p>
          <a:p>
            <a:pPr marL="285750" indent="-285750">
              <a:buFont typeface="Arial" panose="020B0604020202020204" pitchFamily="34" charset="0"/>
              <a:buChar char="•"/>
            </a:pPr>
            <a:r>
              <a:rPr lang="nl-NL" sz="1500" dirty="0">
                <a:solidFill>
                  <a:schemeClr val="bg1"/>
                </a:solidFill>
              </a:rPr>
              <a:t>Gaat uit van het beste in mensen</a:t>
            </a:r>
          </a:p>
          <a:p>
            <a:pPr marL="285750" indent="-285750">
              <a:buFont typeface="Arial" panose="020B0604020202020204" pitchFamily="34" charset="0"/>
              <a:buChar char="•"/>
            </a:pPr>
            <a:r>
              <a:rPr lang="nl-NL" sz="1500" dirty="0">
                <a:solidFill>
                  <a:schemeClr val="bg1"/>
                </a:solidFill>
              </a:rPr>
              <a:t>Origineel</a:t>
            </a:r>
          </a:p>
          <a:p>
            <a:pPr marL="285750" indent="-285750">
              <a:buFont typeface="Arial" panose="020B0604020202020204" pitchFamily="34" charset="0"/>
              <a:buChar char="•"/>
            </a:pPr>
            <a:r>
              <a:rPr lang="nl-NL" sz="1500" dirty="0">
                <a:solidFill>
                  <a:schemeClr val="bg1"/>
                </a:solidFill>
              </a:rPr>
              <a:t>Veel nieuwe ideeën</a:t>
            </a:r>
          </a:p>
        </p:txBody>
      </p:sp>
      <p:sp>
        <p:nvSpPr>
          <p:cNvPr id="36" name="Pijl links en rechts 35">
            <a:extLst>
              <a:ext uri="{FF2B5EF4-FFF2-40B4-BE49-F238E27FC236}">
                <a16:creationId xmlns:a16="http://schemas.microsoft.com/office/drawing/2014/main" id="{9AD9E1C5-814A-AA87-4E05-AEAF7D067AA6}"/>
              </a:ext>
            </a:extLst>
          </p:cNvPr>
          <p:cNvSpPr/>
          <p:nvPr/>
        </p:nvSpPr>
        <p:spPr>
          <a:xfrm>
            <a:off x="2522964" y="1407238"/>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C5FEA180-EB43-4A11-23D5-F1A35139EDD2}"/>
              </a:ext>
            </a:extLst>
          </p:cNvPr>
          <p:cNvSpPr txBox="1"/>
          <p:nvPr/>
        </p:nvSpPr>
        <p:spPr>
          <a:xfrm>
            <a:off x="2099716" y="923584"/>
            <a:ext cx="1286421" cy="369332"/>
          </a:xfrm>
          <a:prstGeom prst="rect">
            <a:avLst/>
          </a:prstGeom>
          <a:noFill/>
        </p:spPr>
        <p:txBody>
          <a:bodyPr wrap="square" rtlCol="0">
            <a:spAutoFit/>
          </a:bodyPr>
          <a:lstStyle/>
          <a:p>
            <a:pPr algn="ctr"/>
            <a:r>
              <a:rPr lang="nl-NL" b="1" dirty="0">
                <a:solidFill>
                  <a:schemeClr val="bg1"/>
                </a:solidFill>
              </a:rPr>
              <a:t>Niet open</a:t>
            </a:r>
          </a:p>
        </p:txBody>
      </p:sp>
      <p:sp>
        <p:nvSpPr>
          <p:cNvPr id="38" name="Tekstvak 37">
            <a:extLst>
              <a:ext uri="{FF2B5EF4-FFF2-40B4-BE49-F238E27FC236}">
                <a16:creationId xmlns:a16="http://schemas.microsoft.com/office/drawing/2014/main" id="{C21E2844-1526-6B04-1A2D-F20B98A6CF2C}"/>
              </a:ext>
            </a:extLst>
          </p:cNvPr>
          <p:cNvSpPr txBox="1"/>
          <p:nvPr/>
        </p:nvSpPr>
        <p:spPr>
          <a:xfrm>
            <a:off x="10560479" y="923584"/>
            <a:ext cx="1286421" cy="369332"/>
          </a:xfrm>
          <a:prstGeom prst="rect">
            <a:avLst/>
          </a:prstGeom>
          <a:noFill/>
        </p:spPr>
        <p:txBody>
          <a:bodyPr wrap="square" rtlCol="0">
            <a:spAutoFit/>
          </a:bodyPr>
          <a:lstStyle/>
          <a:p>
            <a:pPr algn="ctr"/>
            <a:r>
              <a:rPr lang="nl-NL" b="1" dirty="0">
                <a:solidFill>
                  <a:schemeClr val="bg1"/>
                </a:solidFill>
              </a:rPr>
              <a:t>Heel open</a:t>
            </a:r>
          </a:p>
        </p:txBody>
      </p:sp>
    </p:spTree>
    <p:extLst>
      <p:ext uri="{BB962C8B-B14F-4D97-AF65-F5344CB8AC3E}">
        <p14:creationId xmlns:p14="http://schemas.microsoft.com/office/powerpoint/2010/main" val="33006447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tick figure families holding hands">
            <a:extLst>
              <a:ext uri="{FF2B5EF4-FFF2-40B4-BE49-F238E27FC236}">
                <a16:creationId xmlns:a16="http://schemas.microsoft.com/office/drawing/2014/main" id="{726834E1-2B43-BAD0-5ADF-3882DA94F5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a:xfrm flipH="1">
            <a:off x="0" y="0"/>
            <a:ext cx="6226969" cy="6858000"/>
          </a:xfrm>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443548" y="940849"/>
            <a:ext cx="3539172" cy="709102"/>
          </a:xfrm>
        </p:spPr>
        <p:txBody>
          <a:bodyPr/>
          <a:lstStyle/>
          <a:p>
            <a:r>
              <a:rPr lang="nl-NL" sz="6000" dirty="0"/>
              <a:t>Identiteit</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a:t>Erasmus University Rotterdam </a:t>
            </a:r>
            <a:endParaRPr lang="nl-NL" dirty="0"/>
          </a:p>
        </p:txBody>
      </p:sp>
      <p:pic>
        <p:nvPicPr>
          <p:cNvPr id="8" name="Afbeelding 7" descr="Afbeelding met tekst, schermopname, Lettertype, lijn&#10;&#10;Automatisch gegenereerde beschrijving">
            <a:extLst>
              <a:ext uri="{FF2B5EF4-FFF2-40B4-BE49-F238E27FC236}">
                <a16:creationId xmlns:a16="http://schemas.microsoft.com/office/drawing/2014/main" id="{835C2C1D-D15B-7EAE-45F8-B12E05CB3E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7484" y="3200400"/>
            <a:ext cx="6066941" cy="2716751"/>
          </a:xfrm>
          <a:prstGeom prst="rect">
            <a:avLst/>
          </a:prstGeom>
        </p:spPr>
      </p:pic>
    </p:spTree>
    <p:extLst>
      <p:ext uri="{BB962C8B-B14F-4D97-AF65-F5344CB8AC3E}">
        <p14:creationId xmlns:p14="http://schemas.microsoft.com/office/powerpoint/2010/main" val="12216471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D3E7-D1E9-0169-07B4-9C3F01B4ADA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BED08A1-AC2E-9784-BABB-5F5EA130C94C}"/>
              </a:ext>
            </a:extLst>
          </p:cNvPr>
          <p:cNvSpPr>
            <a:spLocks noGrp="1"/>
          </p:cNvSpPr>
          <p:nvPr>
            <p:ph type="title"/>
          </p:nvPr>
        </p:nvSpPr>
        <p:spPr>
          <a:xfrm>
            <a:off x="534880" y="917032"/>
            <a:ext cx="11114087" cy="709102"/>
          </a:xfrm>
        </p:spPr>
        <p:txBody>
          <a:bodyPr/>
          <a:lstStyle/>
          <a:p>
            <a:r>
              <a:rPr lang="nl-NL" sz="5600" dirty="0">
                <a:solidFill>
                  <a:schemeClr val="bg1"/>
                </a:solidFill>
              </a:rPr>
              <a:t>De onderzoekscyclus</a:t>
            </a:r>
          </a:p>
        </p:txBody>
      </p:sp>
      <p:sp>
        <p:nvSpPr>
          <p:cNvPr id="12" name="Tijdelijke aanduiding voor voettekst 4">
            <a:extLst>
              <a:ext uri="{FF2B5EF4-FFF2-40B4-BE49-F238E27FC236}">
                <a16:creationId xmlns:a16="http://schemas.microsoft.com/office/drawing/2014/main" id="{C99F20DC-379B-96D7-D991-71AFE4BA598D}"/>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sp>
        <p:nvSpPr>
          <p:cNvPr id="10" name="Ovaal 9">
            <a:extLst>
              <a:ext uri="{FF2B5EF4-FFF2-40B4-BE49-F238E27FC236}">
                <a16:creationId xmlns:a16="http://schemas.microsoft.com/office/drawing/2014/main" id="{535985D3-43E5-CE24-C55C-350BA10E6F27}"/>
              </a:ext>
            </a:extLst>
          </p:cNvPr>
          <p:cNvSpPr/>
          <p:nvPr/>
        </p:nvSpPr>
        <p:spPr>
          <a:xfrm>
            <a:off x="3610590" y="1626134"/>
            <a:ext cx="5248597" cy="502335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7" descr="Afbeelding met tekst, Graphics, cirkel, grafische vormgeving&#10;&#10;Automatisch gegenereerde beschrijving">
            <a:extLst>
              <a:ext uri="{FF2B5EF4-FFF2-40B4-BE49-F238E27FC236}">
                <a16:creationId xmlns:a16="http://schemas.microsoft.com/office/drawing/2014/main" id="{859FEE1A-54D9-BD5E-E9AB-854366BC164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258" y="2066660"/>
            <a:ext cx="4029716" cy="4076935"/>
          </a:xfrm>
          <a:prstGeom prst="rect">
            <a:avLst/>
          </a:prstGeom>
          <a:noFill/>
        </p:spPr>
      </p:pic>
    </p:spTree>
    <p:extLst>
      <p:ext uri="{BB962C8B-B14F-4D97-AF65-F5344CB8AC3E}">
        <p14:creationId xmlns:p14="http://schemas.microsoft.com/office/powerpoint/2010/main" val="400325577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97DD-0B26-F2E8-4646-9C6CD2709ECF}"/>
            </a:ext>
          </a:extLst>
        </p:cNvPr>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9EDE1D65-C638-6ADC-5A7B-57DAB208937A}"/>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schemeClr val="bg1"/>
                </a:solidFill>
                <a:effectLst/>
                <a:uLnTx/>
                <a:uFillTx/>
                <a:latin typeface="Arial"/>
                <a:ea typeface="+mn-ea"/>
                <a:cs typeface="+mn-cs"/>
              </a:rPr>
              <a:t>Erasmus University Rotterdam </a:t>
            </a:r>
            <a:endParaRPr kumimoji="0" lang="nl-NL" sz="800" b="0" i="0" u="none" strike="noStrike" kern="1200" cap="none" spc="0" normalizeH="0" baseline="0" noProof="0" dirty="0">
              <a:ln>
                <a:noFill/>
              </a:ln>
              <a:solidFill>
                <a:schemeClr val="bg1"/>
              </a:solidFill>
              <a:effectLst/>
              <a:uLnTx/>
              <a:uFillTx/>
              <a:latin typeface="Arial"/>
              <a:ea typeface="+mn-ea"/>
              <a:cs typeface="+mn-cs"/>
            </a:endParaRPr>
          </a:p>
        </p:txBody>
      </p:sp>
      <p:sp>
        <p:nvSpPr>
          <p:cNvPr id="11" name="Tijdelijke aanduiding voor tekst 10">
            <a:extLst>
              <a:ext uri="{FF2B5EF4-FFF2-40B4-BE49-F238E27FC236}">
                <a16:creationId xmlns:a16="http://schemas.microsoft.com/office/drawing/2014/main" id="{8E80456A-431F-A4B3-9118-1AF4644EF3F3}"/>
              </a:ext>
            </a:extLst>
          </p:cNvPr>
          <p:cNvSpPr>
            <a:spLocks noGrp="1"/>
          </p:cNvSpPr>
          <p:nvPr>
            <p:ph type="body" sz="quarter" idx="18"/>
          </p:nvPr>
        </p:nvSpPr>
        <p:spPr>
          <a:xfrm>
            <a:off x="7349368" y="3162925"/>
            <a:ext cx="4295148" cy="3733040"/>
          </a:xfrm>
        </p:spPr>
        <p:txBody>
          <a:bodyPr/>
          <a:lstStyle/>
          <a:p>
            <a:endParaRPr lang="en-GB" dirty="0"/>
          </a:p>
        </p:txBody>
      </p:sp>
      <p:sp>
        <p:nvSpPr>
          <p:cNvPr id="8" name="Titel 7">
            <a:extLst>
              <a:ext uri="{FF2B5EF4-FFF2-40B4-BE49-F238E27FC236}">
                <a16:creationId xmlns:a16="http://schemas.microsoft.com/office/drawing/2014/main" id="{0C6AADE2-A264-7856-2AF6-4094158E5C8B}"/>
              </a:ext>
            </a:extLst>
          </p:cNvPr>
          <p:cNvSpPr>
            <a:spLocks noGrp="1"/>
          </p:cNvSpPr>
          <p:nvPr>
            <p:ph type="title"/>
          </p:nvPr>
        </p:nvSpPr>
        <p:spPr>
          <a:xfrm>
            <a:off x="534987" y="722568"/>
            <a:ext cx="4202024" cy="709102"/>
          </a:xfrm>
        </p:spPr>
        <p:txBody>
          <a:bodyPr/>
          <a:lstStyle/>
          <a:p>
            <a:r>
              <a:rPr lang="en-GB" sz="4500"/>
              <a:t>Lesprogramma</a:t>
            </a:r>
            <a:endParaRPr lang="en-GB" sz="4500" dirty="0"/>
          </a:p>
        </p:txBody>
      </p:sp>
      <p:pic>
        <p:nvPicPr>
          <p:cNvPr id="6" name="Picture Placeholder 5" descr="Computer keyboard and notepad">
            <a:extLst>
              <a:ext uri="{FF2B5EF4-FFF2-40B4-BE49-F238E27FC236}">
                <a16:creationId xmlns:a16="http://schemas.microsoft.com/office/drawing/2014/main" id="{142EA922-89FB-5A67-DDF0-C2D5B24F2BB7}"/>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a:fillRect/>
          </a:stretch>
        </p:blipFill>
        <p:spPr>
          <a:xfrm>
            <a:off x="7513442" y="3401379"/>
            <a:ext cx="3966999" cy="2297809"/>
          </a:xfrm>
        </p:spPr>
      </p:pic>
      <p:pic>
        <p:nvPicPr>
          <p:cNvPr id="2" name="Picture 7" descr="Afbeelding met tekst, Graphics, cirkel, grafische vormgeving&#10;&#10;Automatisch gegenereerde beschrijving">
            <a:extLst>
              <a:ext uri="{FF2B5EF4-FFF2-40B4-BE49-F238E27FC236}">
                <a16:creationId xmlns:a16="http://schemas.microsoft.com/office/drawing/2014/main" id="{6CD2D32E-306C-9D42-8E4E-4B7FD562BED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1559" y="1545349"/>
            <a:ext cx="3952255" cy="3998566"/>
          </a:xfrm>
          <a:prstGeom prst="rect">
            <a:avLst/>
          </a:prstGeom>
          <a:noFill/>
        </p:spPr>
      </p:pic>
      <p:pic>
        <p:nvPicPr>
          <p:cNvPr id="13" name="Graphic 12" descr="Schooljongen met effen opvulling">
            <a:extLst>
              <a:ext uri="{FF2B5EF4-FFF2-40B4-BE49-F238E27FC236}">
                <a16:creationId xmlns:a16="http://schemas.microsoft.com/office/drawing/2014/main" id="{E6ECA2F4-B7BA-2688-04A5-5F33DC7B61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1964" y="4111416"/>
            <a:ext cx="3175543" cy="3175543"/>
          </a:xfrm>
          <a:prstGeom prst="rect">
            <a:avLst/>
          </a:prstGeom>
        </p:spPr>
      </p:pic>
      <p:sp>
        <p:nvSpPr>
          <p:cNvPr id="4" name="Ovaal 3">
            <a:extLst>
              <a:ext uri="{FF2B5EF4-FFF2-40B4-BE49-F238E27FC236}">
                <a16:creationId xmlns:a16="http://schemas.microsoft.com/office/drawing/2014/main" id="{B2DB31EA-FC80-F8E0-C07E-A6D01675FAAF}"/>
              </a:ext>
            </a:extLst>
          </p:cNvPr>
          <p:cNvSpPr/>
          <p:nvPr/>
        </p:nvSpPr>
        <p:spPr>
          <a:xfrm>
            <a:off x="10681242" y="2185867"/>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Graphic 4" descr="Open folder outline">
            <a:extLst>
              <a:ext uri="{FF2B5EF4-FFF2-40B4-BE49-F238E27FC236}">
                <a16:creationId xmlns:a16="http://schemas.microsoft.com/office/drawing/2014/main" id="{00B3AC4E-7641-087C-22C7-A02810BB7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8933" y="2308158"/>
            <a:ext cx="554615" cy="554615"/>
          </a:xfrm>
          <a:prstGeom prst="rect">
            <a:avLst/>
          </a:prstGeom>
        </p:spPr>
      </p:pic>
    </p:spTree>
    <p:extLst>
      <p:ext uri="{BB962C8B-B14F-4D97-AF65-F5344CB8AC3E}">
        <p14:creationId xmlns:p14="http://schemas.microsoft.com/office/powerpoint/2010/main" val="28995384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DD09-C570-7E50-6249-AF652C9E9383}"/>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DB4C7CC6-B7DF-8571-724C-23BA33AFBC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46575" y="0"/>
            <a:ext cx="7145425" cy="6903719"/>
          </a:xfrm>
          <a:prstGeom prst="rect">
            <a:avLst/>
          </a:prstGeom>
        </p:spPr>
      </p:pic>
      <p:sp>
        <p:nvSpPr>
          <p:cNvPr id="71" name="Tijdelijke aanduiding voor tekst 70">
            <a:extLst>
              <a:ext uri="{FF2B5EF4-FFF2-40B4-BE49-F238E27FC236}">
                <a16:creationId xmlns:a16="http://schemas.microsoft.com/office/drawing/2014/main" id="{AFD52120-B88C-6E81-8728-73887A166511}"/>
              </a:ext>
            </a:extLst>
          </p:cNvPr>
          <p:cNvSpPr>
            <a:spLocks noGrp="1"/>
          </p:cNvSpPr>
          <p:nvPr>
            <p:ph type="body" sz="quarter" idx="21"/>
          </p:nvPr>
        </p:nvSpPr>
        <p:spPr>
          <a:xfrm flipH="1">
            <a:off x="-3" y="0"/>
            <a:ext cx="9608697"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4E415EE2-CECB-54C9-F801-36E1933A0197}"/>
              </a:ext>
            </a:extLst>
          </p:cNvPr>
          <p:cNvSpPr>
            <a:spLocks noGrp="1"/>
          </p:cNvSpPr>
          <p:nvPr>
            <p:ph type="ftr" sz="quarter" idx="11"/>
          </p:nvPr>
        </p:nvSpPr>
        <p:spPr/>
        <p:txBody>
          <a:bodyPr/>
          <a:lstStyle/>
          <a:p>
            <a:r>
              <a:rPr lang="nl-NL" dirty="0"/>
              <a:t>Erasmus University Rotterdam </a:t>
            </a:r>
          </a:p>
        </p:txBody>
      </p:sp>
      <p:sp>
        <p:nvSpPr>
          <p:cNvPr id="8" name="Tekstvak 7">
            <a:extLst>
              <a:ext uri="{FF2B5EF4-FFF2-40B4-BE49-F238E27FC236}">
                <a16:creationId xmlns:a16="http://schemas.microsoft.com/office/drawing/2014/main" id="{BD5CF40B-314B-B090-F4C5-84DF08DE3A45}"/>
              </a:ext>
            </a:extLst>
          </p:cNvPr>
          <p:cNvSpPr txBox="1"/>
          <p:nvPr/>
        </p:nvSpPr>
        <p:spPr>
          <a:xfrm>
            <a:off x="502456" y="3958204"/>
            <a:ext cx="8086851" cy="1477328"/>
          </a:xfrm>
          <a:prstGeom prst="rect">
            <a:avLst/>
          </a:prstGeom>
          <a:solidFill>
            <a:schemeClr val="bg1"/>
          </a:solidFill>
        </p:spPr>
        <p:txBody>
          <a:bodyPr wrap="square" rtlCol="0">
            <a:spAutoFit/>
          </a:bodyPr>
          <a:lstStyle/>
          <a:p>
            <a:pPr marL="342900" indent="-342900">
              <a:buFont typeface="+mj-lt"/>
              <a:buAutoNum type="arabicPeriod"/>
            </a:pPr>
            <a:r>
              <a:rPr lang="nl-NL" sz="1800" dirty="0">
                <a:effectLst/>
                <a:latin typeface="+mn-lt"/>
                <a:ea typeface="Museo Sans 100"/>
                <a:cs typeface="Times New Roman" panose="02020603050405020304" pitchFamily="18" charset="0"/>
              </a:rPr>
              <a:t>Als je opnieuw kijkt: wat is de identiteit van deze persoon?</a:t>
            </a:r>
            <a:br>
              <a:rPr lang="nl-NL" sz="1800" dirty="0">
                <a:effectLst/>
                <a:latin typeface="+mn-lt"/>
                <a:ea typeface="Museo Sans 100"/>
                <a:cs typeface="Times New Roman" panose="02020603050405020304" pitchFamily="18" charset="0"/>
              </a:rPr>
            </a:br>
            <a:endParaRPr lang="nl-NL" sz="1800" dirty="0">
              <a:effectLst/>
              <a:latin typeface="+mn-lt"/>
              <a:ea typeface="Museo Sans 100"/>
              <a:cs typeface="Times New Roman" panose="02020603050405020304" pitchFamily="18" charset="0"/>
            </a:endParaRPr>
          </a:p>
          <a:p>
            <a:pPr marL="342900" indent="-342900">
              <a:buFont typeface="+mj-lt"/>
              <a:buAutoNum type="arabicPeriod"/>
            </a:pPr>
            <a:r>
              <a:rPr lang="nl-NL" sz="1800" dirty="0">
                <a:effectLst/>
                <a:latin typeface="+mn-lt"/>
                <a:ea typeface="Museo Sans 100"/>
                <a:cs typeface="Times New Roman" panose="02020603050405020304" pitchFamily="18" charset="0"/>
              </a:rPr>
              <a:t>Waaraan denk je dat te zien? </a:t>
            </a:r>
            <a:br>
              <a:rPr lang="nl-NL" sz="1800" dirty="0">
                <a:effectLst/>
                <a:latin typeface="+mn-lt"/>
                <a:ea typeface="Museo Sans 100"/>
                <a:cs typeface="Times New Roman" panose="02020603050405020304" pitchFamily="18" charset="0"/>
              </a:rPr>
            </a:br>
            <a:r>
              <a:rPr lang="nl-NL" sz="1800" dirty="0">
                <a:effectLst/>
                <a:latin typeface="+mn-lt"/>
                <a:ea typeface="Museo Sans 100"/>
                <a:cs typeface="Times New Roman" panose="02020603050405020304" pitchFamily="18" charset="0"/>
              </a:rPr>
              <a:t>Welke kenmerken die tijdens de instructie werden benoemd uit het Big Five model herken je in deze persoon?</a:t>
            </a:r>
          </a:p>
        </p:txBody>
      </p:sp>
      <p:pic>
        <p:nvPicPr>
          <p:cNvPr id="10" name="Afbeelding 9" descr="Afbeelding met schermopname&#10;&#10;Automatisch gegenereerde beschrijving">
            <a:extLst>
              <a:ext uri="{FF2B5EF4-FFF2-40B4-BE49-F238E27FC236}">
                <a16:creationId xmlns:a16="http://schemas.microsoft.com/office/drawing/2014/main" id="{61BD55C3-744C-1683-2A65-D32923755E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5832" y="1859167"/>
            <a:ext cx="6888880" cy="1974751"/>
          </a:xfrm>
          <a:prstGeom prst="rect">
            <a:avLst/>
          </a:prstGeom>
        </p:spPr>
      </p:pic>
    </p:spTree>
    <p:extLst>
      <p:ext uri="{BB962C8B-B14F-4D97-AF65-F5344CB8AC3E}">
        <p14:creationId xmlns:p14="http://schemas.microsoft.com/office/powerpoint/2010/main" val="221876397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B1B26-8AA4-E221-113B-FD65B2128F1B}"/>
            </a:ext>
          </a:extLst>
        </p:cNvPr>
        <p:cNvGrpSpPr/>
        <p:nvPr/>
      </p:nvGrpSpPr>
      <p:grpSpPr>
        <a:xfrm>
          <a:off x="0" y="0"/>
          <a:ext cx="0" cy="0"/>
          <a:chOff x="0" y="0"/>
          <a:chExt cx="0" cy="0"/>
        </a:xfrm>
      </p:grpSpPr>
      <p:pic>
        <p:nvPicPr>
          <p:cNvPr id="19" name="Picture 18" descr="Een fluitje dat aan de mur hangt">
            <a:extLst>
              <a:ext uri="{FF2B5EF4-FFF2-40B4-BE49-F238E27FC236}">
                <a16:creationId xmlns:a16="http://schemas.microsoft.com/office/drawing/2014/main" id="{2B313877-8CC7-8199-BAFD-152888D0467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46575" y="0"/>
            <a:ext cx="7145425" cy="6903719"/>
          </a:xfrm>
          <a:prstGeom prst="rect">
            <a:avLst/>
          </a:prstGeom>
        </p:spPr>
      </p:pic>
      <p:sp>
        <p:nvSpPr>
          <p:cNvPr id="71" name="Tijdelijke aanduiding voor tekst 70">
            <a:extLst>
              <a:ext uri="{FF2B5EF4-FFF2-40B4-BE49-F238E27FC236}">
                <a16:creationId xmlns:a16="http://schemas.microsoft.com/office/drawing/2014/main" id="{0876EDDE-5863-F8E2-3E41-71BEFBAC0CA8}"/>
              </a:ext>
            </a:extLst>
          </p:cNvPr>
          <p:cNvSpPr>
            <a:spLocks noGrp="1"/>
          </p:cNvSpPr>
          <p:nvPr>
            <p:ph type="body" sz="quarter" idx="21"/>
          </p:nvPr>
        </p:nvSpPr>
        <p:spPr>
          <a:xfrm flipH="1">
            <a:off x="-3" y="0"/>
            <a:ext cx="9608697"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CB8BC0E4-DFEC-ACEC-ACD0-8E0B69386474}"/>
              </a:ext>
            </a:extLst>
          </p:cNvPr>
          <p:cNvSpPr>
            <a:spLocks noGrp="1"/>
          </p:cNvSpPr>
          <p:nvPr>
            <p:ph type="ftr" sz="quarter" idx="11"/>
          </p:nvPr>
        </p:nvSpPr>
        <p:spPr/>
        <p:txBody>
          <a:bodyPr/>
          <a:lstStyle/>
          <a:p>
            <a:r>
              <a:rPr lang="nl-NL" dirty="0"/>
              <a:t>Erasmus University Rotterdam </a:t>
            </a:r>
          </a:p>
        </p:txBody>
      </p:sp>
      <p:sp>
        <p:nvSpPr>
          <p:cNvPr id="8" name="Tekstvak 7">
            <a:extLst>
              <a:ext uri="{FF2B5EF4-FFF2-40B4-BE49-F238E27FC236}">
                <a16:creationId xmlns:a16="http://schemas.microsoft.com/office/drawing/2014/main" id="{1AA6F27F-110C-F547-2204-2854026046EB}"/>
              </a:ext>
            </a:extLst>
          </p:cNvPr>
          <p:cNvSpPr txBox="1"/>
          <p:nvPr/>
        </p:nvSpPr>
        <p:spPr>
          <a:xfrm>
            <a:off x="547484" y="3790409"/>
            <a:ext cx="8566593" cy="2246769"/>
          </a:xfrm>
          <a:prstGeom prst="rect">
            <a:avLst/>
          </a:prstGeom>
          <a:solidFill>
            <a:schemeClr val="bg1"/>
          </a:solidFill>
        </p:spPr>
        <p:txBody>
          <a:bodyPr wrap="square" rtlCol="0">
            <a:spAutoFit/>
          </a:bodyPr>
          <a:lstStyle/>
          <a:p>
            <a:pPr marL="342900" lvl="0" indent="-342900">
              <a:buFont typeface="+mj-lt"/>
              <a:buAutoNum type="arabicPeriod"/>
            </a:pPr>
            <a:r>
              <a:rPr lang="nl-NL" sz="2000" dirty="0">
                <a:effectLst/>
                <a:latin typeface="Arial" panose="020B0604020202020204" pitchFamily="34" charset="0"/>
                <a:ea typeface="Museo Sans 100"/>
                <a:cs typeface="Arial" panose="020B0604020202020204" pitchFamily="34" charset="0"/>
              </a:rPr>
              <a:t>Voel je je gemotiveerd voor dit lesprogramma? Waarom wel/niet?</a:t>
            </a:r>
            <a:br>
              <a:rPr lang="nl-NL" sz="2000" dirty="0">
                <a:effectLst/>
                <a:latin typeface="Arial" panose="020B0604020202020204" pitchFamily="34" charset="0"/>
                <a:ea typeface="Museo Sans 100"/>
                <a:cs typeface="Arial" panose="020B0604020202020204" pitchFamily="34" charset="0"/>
              </a:rPr>
            </a:br>
            <a:endParaRPr lang="nl-NL" sz="2000" dirty="0">
              <a:effectLst/>
              <a:latin typeface="Arial" panose="020B0604020202020204" pitchFamily="34" charset="0"/>
              <a:ea typeface="Museo Sans 100"/>
              <a:cs typeface="Arial" panose="020B0604020202020204" pitchFamily="34" charset="0"/>
            </a:endParaRPr>
          </a:p>
          <a:p>
            <a:pPr marL="342900" lvl="0" indent="-342900">
              <a:buFont typeface="+mj-lt"/>
              <a:buAutoNum type="arabicPeriod"/>
            </a:pPr>
            <a:r>
              <a:rPr lang="nl-NL" sz="2000" dirty="0">
                <a:effectLst/>
                <a:latin typeface="Arial" panose="020B0604020202020204" pitchFamily="34" charset="0"/>
                <a:ea typeface="Museo Sans 100"/>
                <a:cs typeface="Arial" panose="020B0604020202020204" pitchFamily="34" charset="0"/>
              </a:rPr>
              <a:t>Wanneer wel: welke tip heb je voor anderen om zich ook gemotiveerd te voelen?</a:t>
            </a:r>
            <a:br>
              <a:rPr lang="nl-NL" sz="2000" dirty="0">
                <a:effectLst/>
                <a:latin typeface="Arial" panose="020B0604020202020204" pitchFamily="34" charset="0"/>
                <a:ea typeface="Museo Sans 100"/>
                <a:cs typeface="Arial" panose="020B0604020202020204" pitchFamily="34" charset="0"/>
              </a:rPr>
            </a:br>
            <a:endParaRPr lang="nl-NL" sz="2000" dirty="0">
              <a:effectLst/>
              <a:latin typeface="Arial" panose="020B0604020202020204" pitchFamily="34" charset="0"/>
              <a:ea typeface="Museo Sans 100"/>
              <a:cs typeface="Arial" panose="020B0604020202020204" pitchFamily="34" charset="0"/>
            </a:endParaRPr>
          </a:p>
          <a:p>
            <a:pPr marL="342900" lvl="0" indent="-342900">
              <a:buFont typeface="+mj-lt"/>
              <a:buAutoNum type="arabicPeriod"/>
            </a:pPr>
            <a:r>
              <a:rPr lang="nl-NL" sz="2000" dirty="0">
                <a:effectLst/>
                <a:latin typeface="Arial" panose="020B0604020202020204" pitchFamily="34" charset="0"/>
                <a:ea typeface="Museo Sans 100"/>
                <a:cs typeface="Arial" panose="020B0604020202020204" pitchFamily="34" charset="0"/>
              </a:rPr>
              <a:t>Wanneer niet: wat zou je kunnen doen om je wél gemotiveerd te voelen?</a:t>
            </a:r>
          </a:p>
        </p:txBody>
      </p:sp>
    </p:spTree>
    <p:extLst>
      <p:ext uri="{BB962C8B-B14F-4D97-AF65-F5344CB8AC3E}">
        <p14:creationId xmlns:p14="http://schemas.microsoft.com/office/powerpoint/2010/main" val="184813856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DAAD-8339-1231-A57E-AB4FEA7AB49E}"/>
            </a:ext>
          </a:extLst>
        </p:cNvPr>
        <p:cNvGrpSpPr/>
        <p:nvPr/>
      </p:nvGrpSpPr>
      <p:grpSpPr>
        <a:xfrm>
          <a:off x="0" y="0"/>
          <a:ext cx="0" cy="0"/>
          <a:chOff x="0" y="0"/>
          <a:chExt cx="0" cy="0"/>
        </a:xfrm>
      </p:grpSpPr>
      <p:pic>
        <p:nvPicPr>
          <p:cNvPr id="9" name="Picture 9" descr="People working on ideas">
            <a:extLst>
              <a:ext uri="{FF2B5EF4-FFF2-40B4-BE49-F238E27FC236}">
                <a16:creationId xmlns:a16="http://schemas.microsoft.com/office/drawing/2014/main" id="{9B93EE87-A0EF-17C8-AA6D-37048E4CFDC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212080" y="0"/>
            <a:ext cx="6979920" cy="6858000"/>
          </a:xfrm>
          <a:prstGeom prst="rect">
            <a:avLst/>
          </a:prstGeom>
        </p:spPr>
      </p:pic>
      <p:sp>
        <p:nvSpPr>
          <p:cNvPr id="71" name="Tijdelijke aanduiding voor tekst 70">
            <a:extLst>
              <a:ext uri="{FF2B5EF4-FFF2-40B4-BE49-F238E27FC236}">
                <a16:creationId xmlns:a16="http://schemas.microsoft.com/office/drawing/2014/main" id="{7891342D-9E90-025C-40B8-08BFCA8092C9}"/>
              </a:ext>
            </a:extLst>
          </p:cNvPr>
          <p:cNvSpPr>
            <a:spLocks noGrp="1"/>
          </p:cNvSpPr>
          <p:nvPr>
            <p:ph type="body" sz="quarter" idx="21"/>
          </p:nvPr>
        </p:nvSpPr>
        <p:spPr>
          <a:xfrm flipH="1">
            <a:off x="-3" y="0"/>
            <a:ext cx="10411992"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09E02339-14F3-2984-594A-A0237FF33C23}"/>
              </a:ext>
            </a:extLst>
          </p:cNvPr>
          <p:cNvSpPr>
            <a:spLocks noGrp="1"/>
          </p:cNvSpPr>
          <p:nvPr>
            <p:ph type="ftr" sz="quarter" idx="11"/>
          </p:nvPr>
        </p:nvSpPr>
        <p:spPr/>
        <p:txBody>
          <a:bodyPr/>
          <a:lstStyle/>
          <a:p>
            <a:r>
              <a:rPr lang="nl-NL" dirty="0"/>
              <a:t>Erasmus University Rotterdam </a:t>
            </a:r>
          </a:p>
        </p:txBody>
      </p:sp>
      <p:sp>
        <p:nvSpPr>
          <p:cNvPr id="8" name="Tekstvak 7">
            <a:extLst>
              <a:ext uri="{FF2B5EF4-FFF2-40B4-BE49-F238E27FC236}">
                <a16:creationId xmlns:a16="http://schemas.microsoft.com/office/drawing/2014/main" id="{C37A2323-0D12-EBC5-0362-44CBDD658DC1}"/>
              </a:ext>
            </a:extLst>
          </p:cNvPr>
          <p:cNvSpPr txBox="1"/>
          <p:nvPr/>
        </p:nvSpPr>
        <p:spPr>
          <a:xfrm>
            <a:off x="547484" y="672227"/>
            <a:ext cx="8546752" cy="5170646"/>
          </a:xfrm>
          <a:prstGeom prst="rect">
            <a:avLst/>
          </a:prstGeom>
          <a:noFill/>
        </p:spPr>
        <p:txBody>
          <a:bodyPr wrap="square" rtlCol="0">
            <a:spAutoFit/>
          </a:bodyPr>
          <a:lstStyle/>
          <a:p>
            <a:pPr lvl="0"/>
            <a:r>
              <a:rPr lang="nl-NL" sz="3200" b="1" dirty="0">
                <a:solidFill>
                  <a:schemeClr val="bg1"/>
                </a:solidFill>
                <a:effectLst/>
                <a:latin typeface="+mj-lt"/>
                <a:ea typeface="Museo Sans 100"/>
                <a:cs typeface="Arial" panose="020B0604020202020204" pitchFamily="34" charset="0"/>
              </a:rPr>
              <a:t>Brainstorm nieuwsgierige vragen</a:t>
            </a: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lvl="0"/>
            <a:endParaRPr lang="nl-NL" sz="2000" dirty="0">
              <a:solidFill>
                <a:schemeClr val="bg1"/>
              </a:solidFill>
              <a:latin typeface="Arial" panose="020B0604020202020204" pitchFamily="34" charset="0"/>
              <a:ea typeface="Museo Sans 100"/>
              <a:cs typeface="Arial" panose="020B0604020202020204" pitchFamily="34" charset="0"/>
            </a:endParaRPr>
          </a:p>
          <a:p>
            <a:pPr marL="342900" lvl="0" indent="-342900">
              <a:buFont typeface="Arial" panose="020B0604020202020204" pitchFamily="34" charset="0"/>
              <a:buChar char="•"/>
            </a:pPr>
            <a:r>
              <a:rPr lang="nl-NL" sz="2000" dirty="0">
                <a:solidFill>
                  <a:schemeClr val="bg1"/>
                </a:solidFill>
                <a:effectLst/>
                <a:latin typeface="Arial" panose="020B0604020202020204" pitchFamily="34" charset="0"/>
                <a:ea typeface="Museo Sans 100"/>
                <a:cs typeface="Arial" panose="020B0604020202020204" pitchFamily="34" charset="0"/>
              </a:rPr>
              <a:t>Brainstorm in groepjes.</a:t>
            </a:r>
          </a:p>
          <a:p>
            <a:pPr marL="342900" lvl="0" indent="-342900">
              <a:buFont typeface="Arial" panose="020B0604020202020204" pitchFamily="34" charset="0"/>
              <a:buChar char="•"/>
            </a:pPr>
            <a:r>
              <a:rPr lang="nl-NL" sz="2000" dirty="0">
                <a:solidFill>
                  <a:schemeClr val="bg1"/>
                </a:solidFill>
                <a:latin typeface="Arial" panose="020B0604020202020204" pitchFamily="34" charset="0"/>
                <a:ea typeface="Museo Sans 100"/>
                <a:cs typeface="Arial" panose="020B0604020202020204" pitchFamily="34" charset="0"/>
              </a:rPr>
              <a:t>W</a:t>
            </a:r>
            <a:r>
              <a:rPr lang="nl-NL" sz="2000" dirty="0">
                <a:solidFill>
                  <a:schemeClr val="bg1"/>
                </a:solidFill>
                <a:effectLst/>
                <a:latin typeface="Arial" panose="020B0604020202020204" pitchFamily="34" charset="0"/>
                <a:ea typeface="Museo Sans 100"/>
                <a:cs typeface="Arial" panose="020B0604020202020204" pitchFamily="34" charset="0"/>
              </a:rPr>
              <a:t>aar ben je nieuwsgierig naar? </a:t>
            </a:r>
          </a:p>
          <a:p>
            <a:pPr marL="342900" lvl="0" indent="-342900">
              <a:buFont typeface="Arial" panose="020B0604020202020204" pitchFamily="34" charset="0"/>
              <a:buChar char="•"/>
            </a:pPr>
            <a:r>
              <a:rPr lang="nl-NL" sz="2000" dirty="0">
                <a:solidFill>
                  <a:schemeClr val="bg1"/>
                </a:solidFill>
                <a:effectLst/>
                <a:latin typeface="Arial" panose="020B0604020202020204" pitchFamily="34" charset="0"/>
                <a:ea typeface="Museo Sans 100"/>
                <a:cs typeface="Arial" panose="020B0604020202020204" pitchFamily="34" charset="0"/>
              </a:rPr>
              <a:t>Welke vragen heb je over de onderwerpen?</a:t>
            </a:r>
            <a:r>
              <a:rPr lang="nl-NL" sz="2000" dirty="0">
                <a:solidFill>
                  <a:schemeClr val="bg1"/>
                </a:solidFill>
                <a:effectLst/>
                <a:latin typeface="Arial" panose="020B0604020202020204" pitchFamily="34" charset="0"/>
                <a:cs typeface="Arial" panose="020B0604020202020204" pitchFamily="34" charset="0"/>
              </a:rPr>
              <a:t> </a:t>
            </a:r>
            <a:endParaRPr lang="nl-NL" sz="2000" dirty="0">
              <a:solidFill>
                <a:schemeClr val="bg1"/>
              </a:solidFill>
              <a:effectLst/>
              <a:latin typeface="Arial" panose="020B0604020202020204" pitchFamily="34" charset="0"/>
              <a:ea typeface="Museo Sans 100"/>
              <a:cs typeface="Arial" panose="020B0604020202020204" pitchFamily="34" charset="0"/>
            </a:endParaRPr>
          </a:p>
        </p:txBody>
      </p:sp>
      <p:sp>
        <p:nvSpPr>
          <p:cNvPr id="3" name="Ovaal 2">
            <a:extLst>
              <a:ext uri="{FF2B5EF4-FFF2-40B4-BE49-F238E27FC236}">
                <a16:creationId xmlns:a16="http://schemas.microsoft.com/office/drawing/2014/main" id="{3A205172-F2F3-01FD-8A45-0B0755678D0B}"/>
              </a:ext>
            </a:extLst>
          </p:cNvPr>
          <p:cNvSpPr/>
          <p:nvPr/>
        </p:nvSpPr>
        <p:spPr>
          <a:xfrm>
            <a:off x="547484" y="377743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Graphic 6" descr="Open folder outline">
            <a:extLst>
              <a:ext uri="{FF2B5EF4-FFF2-40B4-BE49-F238E27FC236}">
                <a16:creationId xmlns:a16="http://schemas.microsoft.com/office/drawing/2014/main" id="{4620DF79-6B58-DB6C-4C0F-0533A0218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086" y="3881866"/>
            <a:ext cx="554615" cy="554615"/>
          </a:xfrm>
          <a:prstGeom prst="rect">
            <a:avLst/>
          </a:prstGeom>
        </p:spPr>
      </p:pic>
    </p:spTree>
    <p:extLst>
      <p:ext uri="{BB962C8B-B14F-4D97-AF65-F5344CB8AC3E}">
        <p14:creationId xmlns:p14="http://schemas.microsoft.com/office/powerpoint/2010/main" val="425865680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4C16-292B-C8E8-8144-AF91B87C57C8}"/>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5AF7D0D3-356F-FBD9-4B43-A506E6775334}"/>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EF0A46F9-89A8-59F5-3961-EF84B6F58210}"/>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4D0AE69D-9A45-78B4-FD5B-029E9B484579}"/>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31E12724-9FE0-B212-DB61-8A01573E60C5}"/>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1E28D13E-5FA5-16BD-4D9E-D0029BA740C9}"/>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4AC1E9AE-B52C-2CD2-FF68-C414B254E172}"/>
              </a:ext>
            </a:extLst>
          </p:cNvPr>
          <p:cNvGrpSpPr/>
          <p:nvPr/>
        </p:nvGrpSpPr>
        <p:grpSpPr>
          <a:xfrm>
            <a:off x="1476365" y="2600790"/>
            <a:ext cx="7681082" cy="1032274"/>
            <a:chOff x="1446211" y="1700213"/>
            <a:chExt cx="2102206" cy="1032274"/>
          </a:xfrm>
        </p:grpSpPr>
        <p:sp>
          <p:nvSpPr>
            <p:cNvPr id="8" name="TextBox 159">
              <a:extLst>
                <a:ext uri="{FF2B5EF4-FFF2-40B4-BE49-F238E27FC236}">
                  <a16:creationId xmlns:a16="http://schemas.microsoft.com/office/drawing/2014/main" id="{BC6289EA-24B0-89C6-F74E-D9AA17352F72}"/>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A7622D6B-C0F0-CC67-8AD6-FBDE3470FD0B}"/>
                </a:ext>
              </a:extLst>
            </p:cNvPr>
            <p:cNvSpPr/>
            <p:nvPr/>
          </p:nvSpPr>
          <p:spPr bwMode="auto">
            <a:xfrm flipH="1">
              <a:off x="1446211" y="2265479"/>
              <a:ext cx="2102205" cy="467008"/>
            </a:xfrm>
            <a:prstGeom prst="rect">
              <a:avLst/>
            </a:prstGeom>
          </p:spPr>
          <p:txBody>
            <a:bodyPr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verwondert je over je eigen leefomgeving.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nieuwsgierige vragen over de wereld om je heen.</a:t>
              </a:r>
            </a:p>
            <a:p>
              <a:pPr marL="0" indent="0">
                <a:buNone/>
              </a:pPr>
              <a:endParaRPr lang="nl-NL" sz="1400" dirty="0">
                <a:effectLst/>
                <a:latin typeface="Arial" panose="020B0604020202020204" pitchFamily="34" charset="0"/>
                <a:ea typeface="Museo Sans 100"/>
                <a:cs typeface="Arial" panose="020B0604020202020204" pitchFamily="34" charset="0"/>
              </a:endParaRPr>
            </a:p>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a:t>
              </a:r>
              <a:r>
                <a:rPr lang="nl-NL" sz="1400" i="1" dirty="0">
                  <a:effectLst/>
                  <a:latin typeface="Arial" panose="020B0604020202020204" pitchFamily="34" charset="0"/>
                  <a:ea typeface="Museo Sans 100"/>
                  <a:cs typeface="Arial" panose="020B0604020202020204" pitchFamily="34" charset="0"/>
                </a:rPr>
                <a:t>identiteitsontwikkeling</a:t>
              </a:r>
              <a:r>
                <a:rPr lang="nl-NL" sz="1400" dirty="0">
                  <a:effectLst/>
                  <a:latin typeface="Arial" panose="020B0604020202020204" pitchFamily="34" charset="0"/>
                  <a:ea typeface="Museo Sans 100"/>
                  <a:cs typeface="Arial" panose="020B0604020202020204" pitchFamily="34" charset="0"/>
                </a:rPr>
                <a:t>.</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p:txBody>
        </p:sp>
      </p:grpSp>
      <p:pic>
        <p:nvPicPr>
          <p:cNvPr id="11" name="Picture 7" descr="Afbeelding met tekst, Graphics, cirkel, grafische vormgeving&#10;&#10;Automatisch gegenereerde beschrijving">
            <a:extLst>
              <a:ext uri="{FF2B5EF4-FFF2-40B4-BE49-F238E27FC236}">
                <a16:creationId xmlns:a16="http://schemas.microsoft.com/office/drawing/2014/main" id="{62C29930-3B1C-A8E7-7BE3-FD0A6F76AA5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7443" y="3759185"/>
            <a:ext cx="2832339" cy="2865528"/>
          </a:xfrm>
          <a:prstGeom prst="rect">
            <a:avLst/>
          </a:prstGeom>
          <a:noFill/>
        </p:spPr>
      </p:pic>
      <p:sp>
        <p:nvSpPr>
          <p:cNvPr id="19" name="Ovaal 18">
            <a:extLst>
              <a:ext uri="{FF2B5EF4-FFF2-40B4-BE49-F238E27FC236}">
                <a16:creationId xmlns:a16="http://schemas.microsoft.com/office/drawing/2014/main" id="{AD02ADE4-1A8B-3378-4878-558F8E29155A}"/>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2E388120-D89C-A72C-10D9-1F33CB87E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A9DFB242-5C66-F3B5-0560-75150B84304C}"/>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5EBA4943-C857-615B-74E1-F5B6D469E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64" y="2533012"/>
            <a:ext cx="583915" cy="583915"/>
          </a:xfrm>
          <a:prstGeom prst="rect">
            <a:avLst/>
          </a:prstGeom>
        </p:spPr>
      </p:pic>
    </p:spTree>
    <p:extLst>
      <p:ext uri="{BB962C8B-B14F-4D97-AF65-F5344CB8AC3E}">
        <p14:creationId xmlns:p14="http://schemas.microsoft.com/office/powerpoint/2010/main" val="117647477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F11CE-21C3-A053-6D52-6318B7EE95AA}"/>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F9128CCC-E3D1-BF33-A4AC-6E9BB90BCC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34521C1B-50A1-41D7-2A39-45E040C35DEA}"/>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72A1ED31-1A64-BF5F-FB08-3A1579814724}"/>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E527BF5D-3F0D-5FBB-AF21-AD5193BA786A}"/>
              </a:ext>
            </a:extLst>
          </p:cNvPr>
          <p:cNvSpPr txBox="1"/>
          <p:nvPr/>
        </p:nvSpPr>
        <p:spPr>
          <a:xfrm>
            <a:off x="516118" y="5122799"/>
            <a:ext cx="8087192" cy="707886"/>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Verkennen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Duik dieper in identiteit en motivatie.</a:t>
            </a:r>
            <a:endParaRPr kumimoji="0" lang="nl-NL" sz="2000" b="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90740908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2: Hoe is jouw motivatie?</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141963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0BD86-E3DC-725E-0E9B-2C2C8EB88F2D}"/>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DD326FE3-727A-77DA-5138-AC291E477F9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904999" y="27432"/>
            <a:ext cx="10287000" cy="6803136"/>
          </a:xfrm>
          <a:prstGeom prst="rect">
            <a:avLst/>
          </a:prstGeom>
        </p:spPr>
      </p:pic>
      <p:sp>
        <p:nvSpPr>
          <p:cNvPr id="71" name="Tijdelijke aanduiding voor tekst 70">
            <a:extLst>
              <a:ext uri="{FF2B5EF4-FFF2-40B4-BE49-F238E27FC236}">
                <a16:creationId xmlns:a16="http://schemas.microsoft.com/office/drawing/2014/main" id="{56EA360F-12E4-4989-25A5-10DA75BE1ADA}"/>
              </a:ext>
            </a:extLst>
          </p:cNvPr>
          <p:cNvSpPr>
            <a:spLocks noGrp="1"/>
          </p:cNvSpPr>
          <p:nvPr>
            <p:ph type="body" sz="quarter" idx="21"/>
          </p:nvPr>
        </p:nvSpPr>
        <p:spPr>
          <a:xfrm flipH="1">
            <a:off x="0" y="0"/>
            <a:ext cx="6226969" cy="6858000"/>
          </a:xfrm>
        </p:spPr>
        <p:txBody>
          <a:bodyPr/>
          <a:lstStyle/>
          <a:p>
            <a:r>
              <a:rPr lang="nl-NL" dirty="0"/>
              <a:t> </a:t>
            </a:r>
          </a:p>
        </p:txBody>
      </p:sp>
      <p:sp>
        <p:nvSpPr>
          <p:cNvPr id="5" name="Tijdelijke aanduiding voor voettekst 4">
            <a:extLst>
              <a:ext uri="{FF2B5EF4-FFF2-40B4-BE49-F238E27FC236}">
                <a16:creationId xmlns:a16="http://schemas.microsoft.com/office/drawing/2014/main" id="{B18DDFBD-4F53-5A78-6985-DD3372C39A3D}"/>
              </a:ext>
            </a:extLst>
          </p:cNvPr>
          <p:cNvSpPr>
            <a:spLocks noGrp="1"/>
          </p:cNvSpPr>
          <p:nvPr>
            <p:ph type="ftr" sz="quarter" idx="11"/>
          </p:nvPr>
        </p:nvSpPr>
        <p:spPr/>
        <p:txBody>
          <a:bodyPr/>
          <a:lstStyle/>
          <a:p>
            <a:r>
              <a:rPr lang="nl-NL" dirty="0"/>
              <a:t>Erasmus University Rotterdam </a:t>
            </a:r>
          </a:p>
        </p:txBody>
      </p:sp>
    </p:spTree>
    <p:extLst>
      <p:ext uri="{BB962C8B-B14F-4D97-AF65-F5344CB8AC3E}">
        <p14:creationId xmlns:p14="http://schemas.microsoft.com/office/powerpoint/2010/main" val="6899402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325B0-5906-FD92-85D4-93CB46E3E5F9}"/>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51745B74-E387-636E-C24B-1EB8F25D994A}"/>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5" name="Afbeelding 4" descr="Kind dat schrijft met een potlood">
            <a:extLst>
              <a:ext uri="{FF2B5EF4-FFF2-40B4-BE49-F238E27FC236}">
                <a16:creationId xmlns:a16="http://schemas.microsoft.com/office/drawing/2014/main" id="{E629CDB4-95FF-0030-D75A-51CE36C8A31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51062" y="1729740"/>
            <a:ext cx="5097780" cy="3398520"/>
          </a:xfrm>
          <a:prstGeom prst="rect">
            <a:avLst/>
          </a:prstGeom>
        </p:spPr>
      </p:pic>
      <p:pic>
        <p:nvPicPr>
          <p:cNvPr id="10" name="Afbeelding 9" descr="Jonge man in de stad">
            <a:extLst>
              <a:ext uri="{FF2B5EF4-FFF2-40B4-BE49-F238E27FC236}">
                <a16:creationId xmlns:a16="http://schemas.microsoft.com/office/drawing/2014/main" id="{0D6C202A-C92C-AA99-9BF3-ECAD43B4FF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43159" y="1729740"/>
            <a:ext cx="5095247" cy="3398520"/>
          </a:xfrm>
          <a:prstGeom prst="rect">
            <a:avLst/>
          </a:prstGeom>
        </p:spPr>
      </p:pic>
    </p:spTree>
    <p:extLst>
      <p:ext uri="{BB962C8B-B14F-4D97-AF65-F5344CB8AC3E}">
        <p14:creationId xmlns:p14="http://schemas.microsoft.com/office/powerpoint/2010/main" val="421602443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37DF-0058-E43C-65A7-B53327E136B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339F8094-E5D6-FBF1-CB13-66AF34601D17}"/>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00B483F2-BBBD-724D-893A-631CED341EC0}"/>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C349A026-6E5A-730B-D6CA-894918945CBC}"/>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2FE3A391-64B9-D9EC-6815-5BE8E6BBDF8B}"/>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15CA2665-F0F9-0A74-1C0D-F7531AA4CFC2}"/>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D0D37A71-9551-36D2-7FE4-A39ED8A6C4EF}"/>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BE6ACDEC-5562-4CF0-C3C4-4F6F0856870E}"/>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3015FCC1-7FC9-4BE9-7E95-65376E9446CE}"/>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verkent </a:t>
              </a:r>
              <a:r>
                <a:rPr lang="nl-NL" sz="1400" dirty="0">
                  <a:effectLst/>
                  <a:latin typeface="Arial" panose="020B0604020202020204" pitchFamily="34" charset="0"/>
                  <a:ea typeface="Museo Sans 100"/>
                  <a:cs typeface="Arial" panose="020B0604020202020204" pitchFamily="34" charset="0"/>
                </a:rPr>
                <a:t>het onderwerp door je te verdiepen in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raadpleegt verschillende soorten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verbindt informatie uit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vormt een eigen kijk op het onderwerp.</a:t>
              </a:r>
            </a:p>
          </p:txBody>
        </p:sp>
      </p:grpSp>
      <p:sp>
        <p:nvSpPr>
          <p:cNvPr id="19" name="Ovaal 18">
            <a:extLst>
              <a:ext uri="{FF2B5EF4-FFF2-40B4-BE49-F238E27FC236}">
                <a16:creationId xmlns:a16="http://schemas.microsoft.com/office/drawing/2014/main" id="{EEB0562A-B2D7-2DD1-0257-C22AEE0909BB}"/>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10CAF6A9-41A1-C1C2-E827-24A92ECE7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ACD028B7-FE2B-A761-A312-56E9398A7E5A}"/>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D157E4DC-C0C2-D98B-5530-151C3F1018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E381C076-212A-DBF8-8991-DBE24ED024A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FE859A84-7490-9C7A-90E2-3315741FD5E8}"/>
              </a:ext>
            </a:extLst>
          </p:cNvPr>
          <p:cNvSpPr txBox="1"/>
          <p:nvPr/>
        </p:nvSpPr>
        <p:spPr>
          <a:xfrm>
            <a:off x="1400475" y="4847219"/>
            <a:ext cx="1014580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maakt kennis met het begrip identiteitsontwikkeling.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nl-NL" sz="1400" dirty="0">
                <a:solidFill>
                  <a:srgbClr val="000000"/>
                </a:solidFill>
                <a:latin typeface="Arial" panose="020B0604020202020204" pitchFamily="34" charset="0"/>
                <a:ea typeface="Museo Sans 100"/>
                <a:cs typeface="Arial" panose="020B0604020202020204" pitchFamily="34" charset="0"/>
              </a:rPr>
              <a:t>Je</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kent de Big Five persoonlijkheidsfactoren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Golberg</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1993).</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kent verschillende vormen van motivatie en de basisbehoeften (Ryan &amp;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Deci</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2000). </a:t>
            </a:r>
          </a:p>
        </p:txBody>
      </p:sp>
    </p:spTree>
    <p:extLst>
      <p:ext uri="{BB962C8B-B14F-4D97-AF65-F5344CB8AC3E}">
        <p14:creationId xmlns:p14="http://schemas.microsoft.com/office/powerpoint/2010/main" val="40378104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DFD5-DF92-1703-CD27-43A0BAC430B6}"/>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303EFA02-61F3-77E0-00CC-DDCA91B7BE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2591B159-21C9-753C-C7F6-DB68D5125553}"/>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C511D8A-D76D-7EAB-DDC4-FBABD726ECB7}"/>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3A55FE23-051F-701E-1445-FF3A410D60E6}"/>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3560545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t growing in a concrete crack">
            <a:extLst>
              <a:ext uri="{FF2B5EF4-FFF2-40B4-BE49-F238E27FC236}">
                <a16:creationId xmlns:a16="http://schemas.microsoft.com/office/drawing/2014/main" id="{7D1C9BCA-AB03-3D1F-EEBF-631802937E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2488" y="11430"/>
            <a:ext cx="10289512" cy="6858000"/>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a:xfrm flipH="1">
            <a:off x="0" y="0"/>
            <a:ext cx="6226969" cy="6858000"/>
          </a:xfrm>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443548" y="940849"/>
            <a:ext cx="3539172" cy="709102"/>
          </a:xfrm>
        </p:spPr>
        <p:txBody>
          <a:bodyPr/>
          <a:lstStyle/>
          <a:p>
            <a:r>
              <a:rPr lang="nl-NL" sz="6000" dirty="0"/>
              <a:t>Motivatie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363566601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D3751B6-FA99-4EBD-BC3F-3F8E38B00FC7}"/>
              </a:ext>
            </a:extLst>
          </p:cNvPr>
          <p:cNvSpPr>
            <a:spLocks noGrp="1"/>
          </p:cNvSpPr>
          <p:nvPr>
            <p:ph type="title"/>
          </p:nvPr>
        </p:nvSpPr>
        <p:spPr>
          <a:xfrm>
            <a:off x="534880" y="1051234"/>
            <a:ext cx="11114087" cy="709102"/>
          </a:xfrm>
        </p:spPr>
        <p:txBody>
          <a:bodyPr/>
          <a:lstStyle/>
          <a:p>
            <a:r>
              <a:rPr lang="nl-NL" sz="6000" dirty="0">
                <a:solidFill>
                  <a:schemeClr val="bg1"/>
                </a:solidFill>
              </a:rPr>
              <a:t>Intrinsiek </a:t>
            </a:r>
            <a:r>
              <a:rPr lang="nl-NL" sz="6000" dirty="0" err="1">
                <a:solidFill>
                  <a:schemeClr val="bg1"/>
                </a:solidFill>
              </a:rPr>
              <a:t>vs</a:t>
            </a:r>
            <a:r>
              <a:rPr lang="nl-NL" sz="6000" dirty="0">
                <a:solidFill>
                  <a:schemeClr val="bg1"/>
                </a:solidFill>
              </a:rPr>
              <a:t> extrinsiek</a:t>
            </a:r>
          </a:p>
        </p:txBody>
      </p:sp>
      <p:sp>
        <p:nvSpPr>
          <p:cNvPr id="18" name="Tijdelijke aanduiding voor tekst 17">
            <a:extLst>
              <a:ext uri="{FF2B5EF4-FFF2-40B4-BE49-F238E27FC236}">
                <a16:creationId xmlns:a16="http://schemas.microsoft.com/office/drawing/2014/main" id="{B0C19477-CD2C-4145-B46A-90FDA413770D}"/>
              </a:ext>
            </a:extLst>
          </p:cNvPr>
          <p:cNvSpPr>
            <a:spLocks noGrp="1"/>
          </p:cNvSpPr>
          <p:nvPr>
            <p:ph type="body" sz="quarter" idx="16"/>
          </p:nvPr>
        </p:nvSpPr>
        <p:spPr>
          <a:xfrm>
            <a:off x="6248403" y="1976197"/>
            <a:ext cx="5409553" cy="4332528"/>
          </a:xfrm>
          <a:solidFill>
            <a:schemeClr val="bg1"/>
          </a:solidFill>
        </p:spPr>
        <p:txBody>
          <a:bodyPr/>
          <a:lstStyle/>
          <a:p>
            <a:r>
              <a:rPr lang="da-DK" dirty="0">
                <a:solidFill>
                  <a:schemeClr val="accent2"/>
                </a:solidFill>
              </a:rPr>
              <a:t>Extrinsiek</a:t>
            </a:r>
            <a:br>
              <a:rPr lang="da-DK" dirty="0"/>
            </a:br>
            <a:endParaRPr lang="da-DK" dirty="0"/>
          </a:p>
        </p:txBody>
      </p:sp>
      <p:sp>
        <p:nvSpPr>
          <p:cNvPr id="22" name="Tijdelijke aanduiding voor tekst 21">
            <a:extLst>
              <a:ext uri="{FF2B5EF4-FFF2-40B4-BE49-F238E27FC236}">
                <a16:creationId xmlns:a16="http://schemas.microsoft.com/office/drawing/2014/main" id="{B79F0813-F723-4154-8936-ABDF21827C68}"/>
              </a:ext>
            </a:extLst>
          </p:cNvPr>
          <p:cNvSpPr>
            <a:spLocks noGrp="1"/>
          </p:cNvSpPr>
          <p:nvPr>
            <p:ph type="body" sz="quarter" idx="23"/>
          </p:nvPr>
        </p:nvSpPr>
        <p:spPr>
          <a:xfrm>
            <a:off x="534880" y="1976198"/>
            <a:ext cx="5408719" cy="4332528"/>
          </a:xfrm>
          <a:solidFill>
            <a:schemeClr val="bg1"/>
          </a:solidFill>
        </p:spPr>
        <p:txBody>
          <a:bodyPr/>
          <a:lstStyle/>
          <a:p>
            <a:r>
              <a:rPr lang="da-DK" dirty="0">
                <a:solidFill>
                  <a:schemeClr val="accent2"/>
                </a:solidFill>
              </a:rPr>
              <a:t>Intrinsiek</a:t>
            </a:r>
            <a:br>
              <a:rPr lang="da-DK" dirty="0"/>
            </a:br>
            <a:endParaRPr lang="da-DK" dirty="0"/>
          </a:p>
        </p:txBody>
      </p:sp>
      <p:sp>
        <p:nvSpPr>
          <p:cNvPr id="12" name="Tijdelijke aanduiding voor voettekst 4">
            <a:extLst>
              <a:ext uri="{FF2B5EF4-FFF2-40B4-BE49-F238E27FC236}">
                <a16:creationId xmlns:a16="http://schemas.microsoft.com/office/drawing/2014/main" id="{867F1139-860C-9E1D-3540-FC9F65E76AA5}"/>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17" name="Graphic 16" descr="Muscular arm outline">
            <a:extLst>
              <a:ext uri="{FF2B5EF4-FFF2-40B4-BE49-F238E27FC236}">
                <a16:creationId xmlns:a16="http://schemas.microsoft.com/office/drawing/2014/main" id="{CF25F7DF-38F0-C40D-8435-F1C446C103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364" y="3103259"/>
            <a:ext cx="1703601" cy="1703601"/>
          </a:xfrm>
          <a:prstGeom prst="rect">
            <a:avLst/>
          </a:prstGeom>
        </p:spPr>
      </p:pic>
      <p:pic>
        <p:nvPicPr>
          <p:cNvPr id="20" name="Graphic 19" descr="Money outline">
            <a:extLst>
              <a:ext uri="{FF2B5EF4-FFF2-40B4-BE49-F238E27FC236}">
                <a16:creationId xmlns:a16="http://schemas.microsoft.com/office/drawing/2014/main" id="{81D5E911-6883-8A5A-B9EB-AD8047635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2855" y="3142770"/>
            <a:ext cx="1756474" cy="1756474"/>
          </a:xfrm>
          <a:prstGeom prst="rect">
            <a:avLst/>
          </a:prstGeom>
        </p:spPr>
      </p:pic>
      <p:pic>
        <p:nvPicPr>
          <p:cNvPr id="23" name="Graphic 22" descr="Trophy outline">
            <a:extLst>
              <a:ext uri="{FF2B5EF4-FFF2-40B4-BE49-F238E27FC236}">
                <a16:creationId xmlns:a16="http://schemas.microsoft.com/office/drawing/2014/main" id="{B93AA218-D917-5A7B-A0FD-2E0BE4E1FC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4228" y="3142770"/>
            <a:ext cx="1756474" cy="1756474"/>
          </a:xfrm>
          <a:prstGeom prst="rect">
            <a:avLst/>
          </a:prstGeom>
        </p:spPr>
      </p:pic>
      <p:pic>
        <p:nvPicPr>
          <p:cNvPr id="25" name="Graphic 24" descr="Magnifying glass outline">
            <a:extLst>
              <a:ext uri="{FF2B5EF4-FFF2-40B4-BE49-F238E27FC236}">
                <a16:creationId xmlns:a16="http://schemas.microsoft.com/office/drawing/2014/main" id="{D4BF75B1-7C14-2123-7B9B-AE32015907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9463" y="3142770"/>
            <a:ext cx="1703601" cy="1703601"/>
          </a:xfrm>
          <a:prstGeom prst="rect">
            <a:avLst/>
          </a:prstGeom>
        </p:spPr>
      </p:pic>
      <p:pic>
        <p:nvPicPr>
          <p:cNvPr id="27" name="Graphic 26" descr="Fork In Road outline">
            <a:extLst>
              <a:ext uri="{FF2B5EF4-FFF2-40B4-BE49-F238E27FC236}">
                <a16:creationId xmlns:a16="http://schemas.microsoft.com/office/drawing/2014/main" id="{AEE3F288-5548-955D-DBF6-D2F65CFAFD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36658" y="3033748"/>
            <a:ext cx="1773112" cy="1773112"/>
          </a:xfrm>
          <a:prstGeom prst="rect">
            <a:avLst/>
          </a:prstGeom>
        </p:spPr>
      </p:pic>
      <p:pic>
        <p:nvPicPr>
          <p:cNvPr id="29" name="Graphic 28" descr="Checklist outline">
            <a:extLst>
              <a:ext uri="{FF2B5EF4-FFF2-40B4-BE49-F238E27FC236}">
                <a16:creationId xmlns:a16="http://schemas.microsoft.com/office/drawing/2014/main" id="{101F1CC7-0AA4-1FC4-5877-D8ECDFEA4F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33200" y="3356092"/>
            <a:ext cx="1572737" cy="1572737"/>
          </a:xfrm>
          <a:prstGeom prst="rect">
            <a:avLst/>
          </a:prstGeom>
        </p:spPr>
      </p:pic>
    </p:spTree>
    <p:extLst>
      <p:ext uri="{BB962C8B-B14F-4D97-AF65-F5344CB8AC3E}">
        <p14:creationId xmlns:p14="http://schemas.microsoft.com/office/powerpoint/2010/main" val="165289341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880" y="1190255"/>
            <a:ext cx="11114087" cy="709102"/>
          </a:xfrm>
        </p:spPr>
        <p:txBody>
          <a:bodyPr/>
          <a:lstStyle/>
          <a:p>
            <a:r>
              <a:rPr lang="nl-NL" sz="6000" dirty="0"/>
              <a:t>Voorbeelden van motivatie</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dirty="0"/>
              <a:t>Erasmus University Rotterdam </a:t>
            </a:r>
          </a:p>
        </p:txBody>
      </p:sp>
      <p:sp>
        <p:nvSpPr>
          <p:cNvPr id="16" name="Tijdelijke aanduiding voor tekst 15">
            <a:extLst>
              <a:ext uri="{FF2B5EF4-FFF2-40B4-BE49-F238E27FC236}">
                <a16:creationId xmlns:a16="http://schemas.microsoft.com/office/drawing/2014/main" id="{5A19318F-1096-43D8-8C49-59F9A57E4807}"/>
              </a:ext>
            </a:extLst>
          </p:cNvPr>
          <p:cNvSpPr>
            <a:spLocks noGrp="1"/>
          </p:cNvSpPr>
          <p:nvPr>
            <p:ph type="body" sz="quarter" idx="18"/>
          </p:nvPr>
        </p:nvSpPr>
        <p:spPr/>
        <p:txBody>
          <a:bodyPr/>
          <a:lstStyle/>
          <a:p>
            <a:r>
              <a:rPr lang="nl-NL" dirty="0"/>
              <a:t> </a:t>
            </a:r>
          </a:p>
        </p:txBody>
      </p:sp>
      <p:sp>
        <p:nvSpPr>
          <p:cNvPr id="14" name="Tijdelijke aanduiding voor tekst 13">
            <a:extLst>
              <a:ext uri="{FF2B5EF4-FFF2-40B4-BE49-F238E27FC236}">
                <a16:creationId xmlns:a16="http://schemas.microsoft.com/office/drawing/2014/main" id="{0B4D6245-21AC-4A94-82A9-D66065D827BE}"/>
              </a:ext>
            </a:extLst>
          </p:cNvPr>
          <p:cNvSpPr>
            <a:spLocks noGrp="1"/>
          </p:cNvSpPr>
          <p:nvPr>
            <p:ph type="body" sz="quarter" idx="13"/>
          </p:nvPr>
        </p:nvSpPr>
        <p:spPr/>
        <p:txBody>
          <a:bodyPr/>
          <a:lstStyle/>
          <a:p>
            <a:r>
              <a:rPr lang="nl-NL" dirty="0"/>
              <a:t>Academisch</a:t>
            </a:r>
          </a:p>
        </p:txBody>
      </p:sp>
      <p:sp>
        <p:nvSpPr>
          <p:cNvPr id="17" name="Tijdelijke aanduiding voor tekst 16">
            <a:extLst>
              <a:ext uri="{FF2B5EF4-FFF2-40B4-BE49-F238E27FC236}">
                <a16:creationId xmlns:a16="http://schemas.microsoft.com/office/drawing/2014/main" id="{DA48E566-3D98-4585-9ACD-1B6A4C55520E}"/>
              </a:ext>
            </a:extLst>
          </p:cNvPr>
          <p:cNvSpPr>
            <a:spLocks noGrp="1"/>
          </p:cNvSpPr>
          <p:nvPr>
            <p:ph type="body" sz="quarter" idx="19"/>
          </p:nvPr>
        </p:nvSpPr>
        <p:spPr/>
        <p:txBody>
          <a:bodyPr/>
          <a:lstStyle/>
          <a:p>
            <a:r>
              <a:rPr lang="en-US" dirty="0"/>
              <a:t>B</a:t>
            </a:r>
            <a:r>
              <a:rPr lang="nl-NL" dirty="0" err="1"/>
              <a:t>ehalen</a:t>
            </a:r>
            <a:r>
              <a:rPr lang="nl-NL" dirty="0"/>
              <a:t> diploma</a:t>
            </a:r>
          </a:p>
        </p:txBody>
      </p:sp>
      <p:sp>
        <p:nvSpPr>
          <p:cNvPr id="18" name="Tijdelijke aanduiding voor tekst 17">
            <a:extLst>
              <a:ext uri="{FF2B5EF4-FFF2-40B4-BE49-F238E27FC236}">
                <a16:creationId xmlns:a16="http://schemas.microsoft.com/office/drawing/2014/main" id="{FBA75BA2-CFD1-4464-BF38-8CA43C5391B6}"/>
              </a:ext>
            </a:extLst>
          </p:cNvPr>
          <p:cNvSpPr>
            <a:spLocks noGrp="1"/>
          </p:cNvSpPr>
          <p:nvPr>
            <p:ph type="body" sz="quarter" idx="20"/>
          </p:nvPr>
        </p:nvSpPr>
        <p:spPr/>
        <p:txBody>
          <a:bodyPr/>
          <a:lstStyle/>
          <a:p>
            <a:r>
              <a:rPr lang="nl-NL" dirty="0"/>
              <a:t> </a:t>
            </a:r>
          </a:p>
        </p:txBody>
      </p:sp>
      <p:sp>
        <p:nvSpPr>
          <p:cNvPr id="20" name="Tijdelijke aanduiding voor tekst 19">
            <a:extLst>
              <a:ext uri="{FF2B5EF4-FFF2-40B4-BE49-F238E27FC236}">
                <a16:creationId xmlns:a16="http://schemas.microsoft.com/office/drawing/2014/main" id="{968AEDA6-15B3-49BC-AC9D-3385A8B5A308}"/>
              </a:ext>
            </a:extLst>
          </p:cNvPr>
          <p:cNvSpPr>
            <a:spLocks noGrp="1"/>
          </p:cNvSpPr>
          <p:nvPr>
            <p:ph type="body" sz="quarter" idx="22"/>
          </p:nvPr>
        </p:nvSpPr>
        <p:spPr/>
        <p:txBody>
          <a:bodyPr/>
          <a:lstStyle/>
          <a:p>
            <a:r>
              <a:rPr lang="en-US" dirty="0"/>
              <a:t>S</a:t>
            </a:r>
            <a:r>
              <a:rPr lang="nl-NL" dirty="0"/>
              <a:t>port</a:t>
            </a:r>
          </a:p>
        </p:txBody>
      </p:sp>
      <p:sp>
        <p:nvSpPr>
          <p:cNvPr id="21" name="Tijdelijke aanduiding voor tekst 20">
            <a:extLst>
              <a:ext uri="{FF2B5EF4-FFF2-40B4-BE49-F238E27FC236}">
                <a16:creationId xmlns:a16="http://schemas.microsoft.com/office/drawing/2014/main" id="{98C2D036-FC23-44D7-AB71-2480DDBC03A4}"/>
              </a:ext>
            </a:extLst>
          </p:cNvPr>
          <p:cNvSpPr>
            <a:spLocks noGrp="1"/>
          </p:cNvSpPr>
          <p:nvPr>
            <p:ph type="body" sz="quarter" idx="23"/>
          </p:nvPr>
        </p:nvSpPr>
        <p:spPr/>
        <p:txBody>
          <a:bodyPr/>
          <a:lstStyle/>
          <a:p>
            <a:pPr lvl="4"/>
            <a:r>
              <a:rPr lang="en-US" dirty="0"/>
              <a:t>W</a:t>
            </a:r>
            <a:r>
              <a:rPr lang="nl-NL" dirty="0" err="1"/>
              <a:t>edstrijd</a:t>
            </a:r>
            <a:r>
              <a:rPr lang="nl-NL" dirty="0"/>
              <a:t> winnen</a:t>
            </a:r>
          </a:p>
        </p:txBody>
      </p:sp>
      <p:sp>
        <p:nvSpPr>
          <p:cNvPr id="22" name="Tijdelijke aanduiding voor tekst 21">
            <a:extLst>
              <a:ext uri="{FF2B5EF4-FFF2-40B4-BE49-F238E27FC236}">
                <a16:creationId xmlns:a16="http://schemas.microsoft.com/office/drawing/2014/main" id="{12C5622F-44AA-46A4-B6E7-077B8911673F}"/>
              </a:ext>
            </a:extLst>
          </p:cNvPr>
          <p:cNvSpPr>
            <a:spLocks noGrp="1"/>
          </p:cNvSpPr>
          <p:nvPr>
            <p:ph type="body" sz="quarter" idx="24"/>
          </p:nvPr>
        </p:nvSpPr>
        <p:spPr/>
        <p:txBody>
          <a:bodyPr/>
          <a:lstStyle/>
          <a:p>
            <a:r>
              <a:rPr lang="nl-NL" dirty="0"/>
              <a:t> </a:t>
            </a:r>
          </a:p>
        </p:txBody>
      </p:sp>
      <p:sp>
        <p:nvSpPr>
          <p:cNvPr id="24" name="Tijdelijke aanduiding voor tekst 23">
            <a:extLst>
              <a:ext uri="{FF2B5EF4-FFF2-40B4-BE49-F238E27FC236}">
                <a16:creationId xmlns:a16="http://schemas.microsoft.com/office/drawing/2014/main" id="{B1173392-2AB0-4620-AFDC-5731747319E7}"/>
              </a:ext>
            </a:extLst>
          </p:cNvPr>
          <p:cNvSpPr>
            <a:spLocks noGrp="1"/>
          </p:cNvSpPr>
          <p:nvPr>
            <p:ph type="body" sz="quarter" idx="26"/>
          </p:nvPr>
        </p:nvSpPr>
        <p:spPr/>
        <p:txBody>
          <a:bodyPr/>
          <a:lstStyle/>
          <a:p>
            <a:r>
              <a:rPr lang="en-US" dirty="0" err="1"/>
              <a:t>Vaardigheden</a:t>
            </a:r>
            <a:endParaRPr lang="nl-NL" dirty="0"/>
          </a:p>
        </p:txBody>
      </p:sp>
      <p:sp>
        <p:nvSpPr>
          <p:cNvPr id="25" name="Tijdelijke aanduiding voor tekst 24">
            <a:extLst>
              <a:ext uri="{FF2B5EF4-FFF2-40B4-BE49-F238E27FC236}">
                <a16:creationId xmlns:a16="http://schemas.microsoft.com/office/drawing/2014/main" id="{AE996AC7-36E7-4DAE-8611-50A198167AEE}"/>
              </a:ext>
            </a:extLst>
          </p:cNvPr>
          <p:cNvSpPr>
            <a:spLocks noGrp="1"/>
          </p:cNvSpPr>
          <p:nvPr>
            <p:ph type="body" sz="quarter" idx="27"/>
          </p:nvPr>
        </p:nvSpPr>
        <p:spPr/>
        <p:txBody>
          <a:bodyPr/>
          <a:lstStyle/>
          <a:p>
            <a:pPr lvl="4"/>
            <a:r>
              <a:rPr lang="nl-NL" dirty="0"/>
              <a:t>Ontwikkelen skills</a:t>
            </a:r>
          </a:p>
        </p:txBody>
      </p:sp>
      <p:sp>
        <p:nvSpPr>
          <p:cNvPr id="26" name="Tijdelijke aanduiding voor tekst 25">
            <a:extLst>
              <a:ext uri="{FF2B5EF4-FFF2-40B4-BE49-F238E27FC236}">
                <a16:creationId xmlns:a16="http://schemas.microsoft.com/office/drawing/2014/main" id="{A43CF7BC-BDB4-47AE-89BC-DFB4AE4E0B8F}"/>
              </a:ext>
            </a:extLst>
          </p:cNvPr>
          <p:cNvSpPr>
            <a:spLocks noGrp="1"/>
          </p:cNvSpPr>
          <p:nvPr>
            <p:ph type="body" sz="quarter" idx="28"/>
          </p:nvPr>
        </p:nvSpPr>
        <p:spPr/>
        <p:txBody>
          <a:bodyPr/>
          <a:lstStyle/>
          <a:p>
            <a:r>
              <a:rPr lang="nl-NL" dirty="0"/>
              <a:t> </a:t>
            </a:r>
          </a:p>
        </p:txBody>
      </p:sp>
      <p:sp>
        <p:nvSpPr>
          <p:cNvPr id="28" name="Tijdelijke aanduiding voor tekst 27">
            <a:extLst>
              <a:ext uri="{FF2B5EF4-FFF2-40B4-BE49-F238E27FC236}">
                <a16:creationId xmlns:a16="http://schemas.microsoft.com/office/drawing/2014/main" id="{44775B89-9585-4B6F-A30D-588B77C52611}"/>
              </a:ext>
            </a:extLst>
          </p:cNvPr>
          <p:cNvSpPr>
            <a:spLocks noGrp="1"/>
          </p:cNvSpPr>
          <p:nvPr>
            <p:ph type="body" sz="quarter" idx="30"/>
          </p:nvPr>
        </p:nvSpPr>
        <p:spPr/>
        <p:txBody>
          <a:bodyPr/>
          <a:lstStyle/>
          <a:p>
            <a:r>
              <a:rPr lang="en-US" dirty="0"/>
              <a:t>P</a:t>
            </a:r>
            <a:r>
              <a:rPr lang="nl-NL" dirty="0" err="1"/>
              <a:t>ersoonlijk</a:t>
            </a:r>
            <a:endParaRPr lang="nl-NL" dirty="0"/>
          </a:p>
        </p:txBody>
      </p:sp>
      <p:sp>
        <p:nvSpPr>
          <p:cNvPr id="29" name="Tijdelijke aanduiding voor tekst 28">
            <a:extLst>
              <a:ext uri="{FF2B5EF4-FFF2-40B4-BE49-F238E27FC236}">
                <a16:creationId xmlns:a16="http://schemas.microsoft.com/office/drawing/2014/main" id="{5F6DC2AC-B497-49B0-8CBD-932CFEEB2953}"/>
              </a:ext>
            </a:extLst>
          </p:cNvPr>
          <p:cNvSpPr>
            <a:spLocks noGrp="1"/>
          </p:cNvSpPr>
          <p:nvPr>
            <p:ph type="body" sz="quarter" idx="31"/>
          </p:nvPr>
        </p:nvSpPr>
        <p:spPr/>
        <p:txBody>
          <a:bodyPr/>
          <a:lstStyle/>
          <a:p>
            <a:pPr lvl="4"/>
            <a:r>
              <a:rPr lang="nl-NL" dirty="0"/>
              <a:t>Ontdekken wie je bent</a:t>
            </a:r>
          </a:p>
        </p:txBody>
      </p:sp>
      <p:pic>
        <p:nvPicPr>
          <p:cNvPr id="13" name="Picture Placeholder 12" descr="Rear view of person in academic regalia">
            <a:extLst>
              <a:ext uri="{FF2B5EF4-FFF2-40B4-BE49-F238E27FC236}">
                <a16:creationId xmlns:a16="http://schemas.microsoft.com/office/drawing/2014/main" id="{E5515073-D670-57E7-39F2-D913DCE4438B}"/>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p:pic>
      <p:pic>
        <p:nvPicPr>
          <p:cNvPr id="19" name="Picture Placeholder 18" descr="Angled view of a starting block on a running track">
            <a:extLst>
              <a:ext uri="{FF2B5EF4-FFF2-40B4-BE49-F238E27FC236}">
                <a16:creationId xmlns:a16="http://schemas.microsoft.com/office/drawing/2014/main" id="{731BB341-7AAA-6655-CA35-777DE50717BE}"/>
              </a:ext>
            </a:extLst>
          </p:cNvPr>
          <p:cNvPicPr>
            <a:picLocks noGrp="1" noChangeAspect="1"/>
          </p:cNvPicPr>
          <p:nvPr>
            <p:ph type="pic" sz="quarter" idx="21"/>
          </p:nvPr>
        </p:nvPicPr>
        <p:blipFill>
          <a:blip r:embed="rId3" cstate="hqprint">
            <a:extLst>
              <a:ext uri="{28A0092B-C50C-407E-A947-70E740481C1C}">
                <a14:useLocalDpi xmlns:a14="http://schemas.microsoft.com/office/drawing/2010/main"/>
              </a:ext>
            </a:extLst>
          </a:blip>
          <a:srcRect/>
          <a:stretch>
            <a:fillRect/>
          </a:stretch>
        </p:blipFill>
        <p:spPr/>
      </p:pic>
      <p:pic>
        <p:nvPicPr>
          <p:cNvPr id="27" name="Picture Placeholder 26" descr="DJ console desk at a nightclub">
            <a:extLst>
              <a:ext uri="{FF2B5EF4-FFF2-40B4-BE49-F238E27FC236}">
                <a16:creationId xmlns:a16="http://schemas.microsoft.com/office/drawing/2014/main" id="{C4A3FF27-D240-688F-DACD-A69DFA1F95F1}"/>
              </a:ext>
            </a:extLst>
          </p:cNvPr>
          <p:cNvPicPr>
            <a:picLocks noGrp="1" noChangeAspect="1"/>
          </p:cNvPicPr>
          <p:nvPr>
            <p:ph type="pic" sz="quarter" idx="25"/>
          </p:nvPr>
        </p:nvPicPr>
        <p:blipFill>
          <a:blip r:embed="rId4" cstate="hqprint">
            <a:extLst>
              <a:ext uri="{28A0092B-C50C-407E-A947-70E740481C1C}">
                <a14:useLocalDpi xmlns:a14="http://schemas.microsoft.com/office/drawing/2010/main"/>
              </a:ext>
            </a:extLst>
          </a:blip>
          <a:srcRect/>
          <a:stretch>
            <a:fillRect/>
          </a:stretch>
        </p:blipFill>
        <p:spPr/>
      </p:pic>
      <p:pic>
        <p:nvPicPr>
          <p:cNvPr id="31" name="Picture Placeholder 30" descr="Puzzles in brain">
            <a:extLst>
              <a:ext uri="{FF2B5EF4-FFF2-40B4-BE49-F238E27FC236}">
                <a16:creationId xmlns:a16="http://schemas.microsoft.com/office/drawing/2014/main" id="{B527225D-4380-0688-C921-497AB1883BE1}"/>
              </a:ext>
            </a:extLst>
          </p:cNvPr>
          <p:cNvPicPr>
            <a:picLocks noGrp="1" noChangeAspect="1"/>
          </p:cNvPicPr>
          <p:nvPr>
            <p:ph type="pic" sz="quarter" idx="29"/>
          </p:nvPr>
        </p:nvPicPr>
        <p:blipFill>
          <a:blip r:embed="rId5"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0011967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A33E7-2E46-DD99-01AE-C01C64E32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1EDDB-DC62-F4EA-10DA-7FD1F95EBDAF}"/>
              </a:ext>
            </a:extLst>
          </p:cNvPr>
          <p:cNvSpPr>
            <a:spLocks noGrp="1"/>
          </p:cNvSpPr>
          <p:nvPr>
            <p:ph type="title"/>
          </p:nvPr>
        </p:nvSpPr>
        <p:spPr>
          <a:xfrm>
            <a:off x="543869" y="722568"/>
            <a:ext cx="9804091" cy="709992"/>
          </a:xfrm>
        </p:spPr>
        <p:txBody>
          <a:bodyPr/>
          <a:lstStyle/>
          <a:p>
            <a:r>
              <a:rPr lang="en-US" sz="4000" dirty="0">
                <a:solidFill>
                  <a:schemeClr val="bg1"/>
                </a:solidFill>
              </a:rPr>
              <a:t>Psychologische basisbehoeften</a:t>
            </a:r>
            <a:endParaRPr lang="nl-NL" sz="4000" dirty="0">
              <a:solidFill>
                <a:schemeClr val="bg1"/>
              </a:solidFill>
            </a:endParaRPr>
          </a:p>
        </p:txBody>
      </p:sp>
      <p:pic>
        <p:nvPicPr>
          <p:cNvPr id="10" name="Picture 9">
            <a:extLst>
              <a:ext uri="{FF2B5EF4-FFF2-40B4-BE49-F238E27FC236}">
                <a16:creationId xmlns:a16="http://schemas.microsoft.com/office/drawing/2014/main" id="{CD634B12-2272-E29F-D239-DE7322CAD7CE}"/>
              </a:ext>
            </a:extLst>
          </p:cNvPr>
          <p:cNvPicPr>
            <a:picLocks noChangeAspect="1"/>
          </p:cNvPicPr>
          <p:nvPr/>
        </p:nvPicPr>
        <p:blipFill>
          <a:blip r:embed="rId2"/>
          <a:stretch>
            <a:fillRect/>
          </a:stretch>
        </p:blipFill>
        <p:spPr>
          <a:xfrm>
            <a:off x="534881" y="6508243"/>
            <a:ext cx="9931245" cy="219475"/>
          </a:xfrm>
          <a:prstGeom prst="rect">
            <a:avLst/>
          </a:prstGeom>
        </p:spPr>
      </p:pic>
      <p:graphicFrame>
        <p:nvGraphicFramePr>
          <p:cNvPr id="23" name="Diagram 22">
            <a:extLst>
              <a:ext uri="{FF2B5EF4-FFF2-40B4-BE49-F238E27FC236}">
                <a16:creationId xmlns:a16="http://schemas.microsoft.com/office/drawing/2014/main" id="{79415C05-8B3F-23D6-7F84-E22CF8275F0C}"/>
              </a:ext>
            </a:extLst>
          </p:cNvPr>
          <p:cNvGraphicFramePr/>
          <p:nvPr>
            <p:extLst>
              <p:ext uri="{D42A27DB-BD31-4B8C-83A1-F6EECF244321}">
                <p14:modId xmlns:p14="http://schemas.microsoft.com/office/powerpoint/2010/main" val="3890374648"/>
              </p:ext>
            </p:extLst>
          </p:nvPr>
        </p:nvGraphicFramePr>
        <p:xfrm>
          <a:off x="4052805" y="1432560"/>
          <a:ext cx="7595326" cy="4995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796835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A092-062B-D5F5-E8B2-B6C20E4D1D8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E4118DB-9288-6529-95C5-91009230858A}"/>
              </a:ext>
            </a:extLst>
          </p:cNvPr>
          <p:cNvSpPr>
            <a:spLocks noGrp="1"/>
          </p:cNvSpPr>
          <p:nvPr>
            <p:ph type="title"/>
          </p:nvPr>
        </p:nvSpPr>
        <p:spPr>
          <a:xfrm>
            <a:off x="534880" y="917032"/>
            <a:ext cx="11114087" cy="709102"/>
          </a:xfrm>
        </p:spPr>
        <p:txBody>
          <a:bodyPr/>
          <a:lstStyle/>
          <a:p>
            <a:r>
              <a:rPr lang="nl-NL" sz="5600" dirty="0">
                <a:solidFill>
                  <a:schemeClr val="bg1"/>
                </a:solidFill>
              </a:rPr>
              <a:t>De onderzoekscyclus</a:t>
            </a:r>
          </a:p>
        </p:txBody>
      </p:sp>
      <p:sp>
        <p:nvSpPr>
          <p:cNvPr id="12" name="Tijdelijke aanduiding voor voettekst 4">
            <a:extLst>
              <a:ext uri="{FF2B5EF4-FFF2-40B4-BE49-F238E27FC236}">
                <a16:creationId xmlns:a16="http://schemas.microsoft.com/office/drawing/2014/main" id="{07A81344-47EF-BDD0-8B33-92FD42E02529}"/>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sp>
        <p:nvSpPr>
          <p:cNvPr id="10" name="Ovaal 9">
            <a:extLst>
              <a:ext uri="{FF2B5EF4-FFF2-40B4-BE49-F238E27FC236}">
                <a16:creationId xmlns:a16="http://schemas.microsoft.com/office/drawing/2014/main" id="{BFBEAFB2-54D2-D61B-92BA-0F2372A64C06}"/>
              </a:ext>
            </a:extLst>
          </p:cNvPr>
          <p:cNvSpPr/>
          <p:nvPr/>
        </p:nvSpPr>
        <p:spPr>
          <a:xfrm>
            <a:off x="3610590" y="1626134"/>
            <a:ext cx="5248597" cy="502335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7" descr="Afbeelding met tekst, Graphics, cirkel, grafische vormgeving&#10;&#10;Automatisch gegenereerde beschrijving">
            <a:extLst>
              <a:ext uri="{FF2B5EF4-FFF2-40B4-BE49-F238E27FC236}">
                <a16:creationId xmlns:a16="http://schemas.microsoft.com/office/drawing/2014/main" id="{C70948D8-56FC-F41A-8F97-CD5E9FFC4F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258" y="2066660"/>
            <a:ext cx="4029716" cy="4076935"/>
          </a:xfrm>
          <a:prstGeom prst="rect">
            <a:avLst/>
          </a:prstGeom>
          <a:noFill/>
        </p:spPr>
      </p:pic>
    </p:spTree>
    <p:extLst>
      <p:ext uri="{BB962C8B-B14F-4D97-AF65-F5344CB8AC3E}">
        <p14:creationId xmlns:p14="http://schemas.microsoft.com/office/powerpoint/2010/main" val="38590778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954B2EC-E1D8-49C0-B5D7-150EDBA999CF}"/>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chemeClr val="bg1"/>
                </a:solidFill>
                <a:effectLst/>
                <a:uLnTx/>
                <a:uFillTx/>
                <a:latin typeface="Arial"/>
                <a:ea typeface="+mn-ea"/>
                <a:cs typeface="+mn-cs"/>
              </a:rPr>
              <a:t>Erasmus University Rotterdam </a:t>
            </a:r>
          </a:p>
        </p:txBody>
      </p:sp>
      <p:sp>
        <p:nvSpPr>
          <p:cNvPr id="8" name="Titel 7">
            <a:extLst>
              <a:ext uri="{FF2B5EF4-FFF2-40B4-BE49-F238E27FC236}">
                <a16:creationId xmlns:a16="http://schemas.microsoft.com/office/drawing/2014/main" id="{4FB42BAF-532A-4DC2-BFB7-FA01A04B89CD}"/>
              </a:ext>
            </a:extLst>
          </p:cNvPr>
          <p:cNvSpPr>
            <a:spLocks noGrp="1"/>
          </p:cNvSpPr>
          <p:nvPr>
            <p:ph type="title"/>
          </p:nvPr>
        </p:nvSpPr>
        <p:spPr>
          <a:xfrm>
            <a:off x="534987" y="722568"/>
            <a:ext cx="10011093" cy="709102"/>
          </a:xfrm>
        </p:spPr>
        <p:txBody>
          <a:bodyPr/>
          <a:lstStyle/>
          <a:p>
            <a:r>
              <a:rPr lang="en-GB" sz="6000" dirty="0"/>
              <a:t>Informatie verwerken</a:t>
            </a:r>
          </a:p>
        </p:txBody>
      </p:sp>
      <p:pic>
        <p:nvPicPr>
          <p:cNvPr id="12" name="Afbeelding 11" descr="Afbeelding met schets, tekening, cirkel, ontwerp&#10;&#10;Automatisch gegenereerde beschrijving">
            <a:extLst>
              <a:ext uri="{FF2B5EF4-FFF2-40B4-BE49-F238E27FC236}">
                <a16:creationId xmlns:a16="http://schemas.microsoft.com/office/drawing/2014/main" id="{7052ABAD-BB79-B495-D699-2D6568BFF2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0" y="4293870"/>
            <a:ext cx="4572000" cy="2571750"/>
          </a:xfrm>
          <a:prstGeom prst="rect">
            <a:avLst/>
          </a:prstGeom>
        </p:spPr>
      </p:pic>
      <p:pic>
        <p:nvPicPr>
          <p:cNvPr id="14" name="Afbeelding 13" descr="Afbeelding met schrijfmateriaal, tekst, markeerstift&#10;&#10;Automatisch gegenereerde beschrijving">
            <a:extLst>
              <a:ext uri="{FF2B5EF4-FFF2-40B4-BE49-F238E27FC236}">
                <a16:creationId xmlns:a16="http://schemas.microsoft.com/office/drawing/2014/main" id="{0AFDCD72-CAA5-510A-48B7-2DE71FFA4D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1897" y="1634806"/>
            <a:ext cx="3331845" cy="3331845"/>
          </a:xfrm>
          <a:prstGeom prst="rect">
            <a:avLst/>
          </a:prstGeom>
        </p:spPr>
      </p:pic>
      <p:pic>
        <p:nvPicPr>
          <p:cNvPr id="16" name="Afbeelding 15" descr="Afbeelding met tekst, verbruiksartikelen voor kantoor, pen, briefpapier&#10;&#10;Automatisch gegenereerde beschrijving">
            <a:extLst>
              <a:ext uri="{FF2B5EF4-FFF2-40B4-BE49-F238E27FC236}">
                <a16:creationId xmlns:a16="http://schemas.microsoft.com/office/drawing/2014/main" id="{570D256D-B36C-C0DB-CFB1-06207361A9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32961" y="1661159"/>
            <a:ext cx="3305492" cy="3305492"/>
          </a:xfrm>
          <a:prstGeom prst="rect">
            <a:avLst/>
          </a:prstGeom>
        </p:spPr>
      </p:pic>
    </p:spTree>
    <p:extLst>
      <p:ext uri="{BB962C8B-B14F-4D97-AF65-F5344CB8AC3E}">
        <p14:creationId xmlns:p14="http://schemas.microsoft.com/office/powerpoint/2010/main" val="400697454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laborative meeting table">
            <a:extLst>
              <a:ext uri="{FF2B5EF4-FFF2-40B4-BE49-F238E27FC236}">
                <a16:creationId xmlns:a16="http://schemas.microsoft.com/office/drawing/2014/main" id="{AB229BF5-F5E7-F91D-0AE3-A54BAF5554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14" y="0"/>
            <a:ext cx="12191551" cy="6858000"/>
          </a:xfrm>
          <a:prstGeom prst="rect">
            <a:avLst/>
          </a:prstGeom>
        </p:spPr>
      </p:pic>
      <p:sp>
        <p:nvSpPr>
          <p:cNvPr id="10" name="Tijdelijke aanduiding voor tekst 9">
            <a:extLst>
              <a:ext uri="{FF2B5EF4-FFF2-40B4-BE49-F238E27FC236}">
                <a16:creationId xmlns:a16="http://schemas.microsoft.com/office/drawing/2014/main" id="{307801BD-7D8B-49AD-B676-96EA69AB175C}"/>
              </a:ext>
            </a:extLst>
          </p:cNvPr>
          <p:cNvSpPr>
            <a:spLocks noGrp="1"/>
          </p:cNvSpPr>
          <p:nvPr>
            <p:ph type="body" sz="quarter" idx="15"/>
          </p:nvPr>
        </p:nvSpPr>
        <p:spPr>
          <a:xfrm flipV="1">
            <a:off x="0" y="1761066"/>
            <a:ext cx="9731022" cy="5096931"/>
          </a:xfrm>
        </p:spPr>
        <p:txBody>
          <a:bodyPr/>
          <a:lstStyle/>
          <a:p>
            <a:r>
              <a:rPr lang="nl-NL" dirty="0"/>
              <a:t> </a:t>
            </a:r>
          </a:p>
        </p:txBody>
      </p:sp>
      <p:sp>
        <p:nvSpPr>
          <p:cNvPr id="8" name="Tijdelijke aanduiding voor tekst 7">
            <a:extLst>
              <a:ext uri="{FF2B5EF4-FFF2-40B4-BE49-F238E27FC236}">
                <a16:creationId xmlns:a16="http://schemas.microsoft.com/office/drawing/2014/main" id="{4132E903-2714-4115-9B90-BA2CEBB2B645}"/>
              </a:ext>
            </a:extLst>
          </p:cNvPr>
          <p:cNvSpPr>
            <a:spLocks noGrp="1"/>
          </p:cNvSpPr>
          <p:nvPr>
            <p:ph type="body" sz="quarter" idx="13"/>
          </p:nvPr>
        </p:nvSpPr>
        <p:spPr>
          <a:xfrm>
            <a:off x="547484" y="4301067"/>
            <a:ext cx="4635283" cy="1997498"/>
          </a:xfrm>
        </p:spPr>
        <p:txBody>
          <a:bodyPr anchor="t"/>
          <a:lstStyle/>
          <a:p>
            <a:pPr lvl="4"/>
            <a:r>
              <a:rPr lang="nl-NL" sz="3200" dirty="0"/>
              <a:t>Bronnenonderzoek</a:t>
            </a:r>
            <a:br>
              <a:rPr lang="nl-NL" sz="3200" dirty="0"/>
            </a:br>
            <a:endParaRPr lang="nl-NL" sz="2000" b="0" dirty="0"/>
          </a:p>
          <a:p>
            <a:pPr lvl="4"/>
            <a:r>
              <a:rPr lang="nl-NL" sz="2000" b="0" dirty="0"/>
              <a:t>Deel 1: verdiepen in eigen bron</a:t>
            </a:r>
          </a:p>
          <a:p>
            <a:pPr lvl="4"/>
            <a:r>
              <a:rPr lang="nl-NL" sz="2000" b="0" dirty="0"/>
              <a:t>Deel 2: uitleggen aan groepje</a:t>
            </a:r>
            <a:endParaRPr lang="nl-NL" sz="3200" dirty="0"/>
          </a:p>
        </p:txBody>
      </p:sp>
      <p:sp>
        <p:nvSpPr>
          <p:cNvPr id="4" name="Tijdelijke aanduiding voor voettekst 3">
            <a:extLst>
              <a:ext uri="{FF2B5EF4-FFF2-40B4-BE49-F238E27FC236}">
                <a16:creationId xmlns:a16="http://schemas.microsoft.com/office/drawing/2014/main" id="{C09B40DF-3FC9-4EF4-A29D-B5BA5F6C624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endParaRPr kumimoji="0" lang="nl-NL"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itel 13">
            <a:extLst>
              <a:ext uri="{FF2B5EF4-FFF2-40B4-BE49-F238E27FC236}">
                <a16:creationId xmlns:a16="http://schemas.microsoft.com/office/drawing/2014/main" id="{9DBC51D5-4980-4948-A3CC-CA3B46AACD6A}"/>
              </a:ext>
            </a:extLst>
          </p:cNvPr>
          <p:cNvSpPr>
            <a:spLocks noGrp="1"/>
          </p:cNvSpPr>
          <p:nvPr>
            <p:ph type="title"/>
          </p:nvPr>
        </p:nvSpPr>
        <p:spPr/>
        <p:txBody>
          <a:bodyPr/>
          <a:lstStyle/>
          <a:p>
            <a:r>
              <a:rPr lang="nl-NL" dirty="0"/>
              <a:t>Tekst S [onder] + Beeld</a:t>
            </a:r>
          </a:p>
        </p:txBody>
      </p:sp>
      <p:sp>
        <p:nvSpPr>
          <p:cNvPr id="7" name="Ovaal 6">
            <a:extLst>
              <a:ext uri="{FF2B5EF4-FFF2-40B4-BE49-F238E27FC236}">
                <a16:creationId xmlns:a16="http://schemas.microsoft.com/office/drawing/2014/main" id="{F1F17EAD-787A-FD7C-B81B-AD02D074E0C3}"/>
              </a:ext>
            </a:extLst>
          </p:cNvPr>
          <p:cNvSpPr/>
          <p:nvPr/>
        </p:nvSpPr>
        <p:spPr>
          <a:xfrm>
            <a:off x="4383568" y="4835368"/>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Graphic 8" descr="Open folder outline">
            <a:extLst>
              <a:ext uri="{FF2B5EF4-FFF2-40B4-BE49-F238E27FC236}">
                <a16:creationId xmlns:a16="http://schemas.microsoft.com/office/drawing/2014/main" id="{A7A39E77-5811-DC9E-9AB3-D2648901CF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7148" y="4957659"/>
            <a:ext cx="554615" cy="554615"/>
          </a:xfrm>
          <a:prstGeom prst="rect">
            <a:avLst/>
          </a:prstGeom>
        </p:spPr>
      </p:pic>
    </p:spTree>
    <p:extLst>
      <p:ext uri="{BB962C8B-B14F-4D97-AF65-F5344CB8AC3E}">
        <p14:creationId xmlns:p14="http://schemas.microsoft.com/office/powerpoint/2010/main" val="269721599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1CC2-7984-DF78-CDA8-367BEC5F1DA5}"/>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8570C96D-1502-9C07-5F3B-AA69BCDDA792}"/>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D18BCAF4-98C4-D4F2-0376-7AC441F3D653}"/>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99FF2422-9D6F-FB72-AD4C-4D8A2F941091}"/>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383EF44E-0AD1-245E-FC88-BC8F1BF4B904}"/>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FEF5CED0-636A-B412-3860-76C1D2DFF1C0}"/>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7272A81B-BA7F-DD8A-181E-E891D7F56AE4}"/>
              </a:ext>
            </a:extLst>
          </p:cNvPr>
          <p:cNvGrpSpPr/>
          <p:nvPr/>
        </p:nvGrpSpPr>
        <p:grpSpPr>
          <a:xfrm>
            <a:off x="1476365" y="2600790"/>
            <a:ext cx="7681082" cy="1032274"/>
            <a:chOff x="1446211" y="1700213"/>
            <a:chExt cx="2102206" cy="1032274"/>
          </a:xfrm>
        </p:grpSpPr>
        <p:sp>
          <p:nvSpPr>
            <p:cNvPr id="8" name="TextBox 159">
              <a:extLst>
                <a:ext uri="{FF2B5EF4-FFF2-40B4-BE49-F238E27FC236}">
                  <a16:creationId xmlns:a16="http://schemas.microsoft.com/office/drawing/2014/main" id="{B8D5F53D-4199-4A22-75D0-975E1FF703E6}"/>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002F69D1-0264-381E-92E9-2934EA5851D6}"/>
                </a:ext>
              </a:extLst>
            </p:cNvPr>
            <p:cNvSpPr/>
            <p:nvPr/>
          </p:nvSpPr>
          <p:spPr bwMode="auto">
            <a:xfrm flipH="1">
              <a:off x="1446211" y="2265479"/>
              <a:ext cx="2102205" cy="467008"/>
            </a:xfrm>
            <a:prstGeom prst="rect">
              <a:avLst/>
            </a:prstGeom>
          </p:spPr>
          <p:txBody>
            <a:bodyPr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verwondert je over je eigen leefomgeving.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nieuwsgierige vragen over de wereld om je heen.</a:t>
              </a:r>
            </a:p>
            <a:p>
              <a:pPr marL="0" indent="0">
                <a:buNone/>
              </a:pPr>
              <a:endParaRPr lang="nl-NL" sz="1400" dirty="0">
                <a:effectLst/>
                <a:latin typeface="Arial" panose="020B0604020202020204" pitchFamily="34" charset="0"/>
                <a:ea typeface="Museo Sans 100"/>
                <a:cs typeface="Arial" panose="020B0604020202020204" pitchFamily="34" charset="0"/>
              </a:endParaRPr>
            </a:p>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a:t>
              </a:r>
              <a:r>
                <a:rPr lang="nl-NL" sz="1400" i="1" dirty="0">
                  <a:effectLst/>
                  <a:latin typeface="Arial" panose="020B0604020202020204" pitchFamily="34" charset="0"/>
                  <a:ea typeface="Museo Sans 100"/>
                  <a:cs typeface="Arial" panose="020B0604020202020204" pitchFamily="34" charset="0"/>
                </a:rPr>
                <a:t>identiteitsontwikkeling</a:t>
              </a:r>
              <a:r>
                <a:rPr lang="nl-NL" sz="1400" dirty="0">
                  <a:effectLst/>
                  <a:latin typeface="Arial" panose="020B0604020202020204" pitchFamily="34" charset="0"/>
                  <a:ea typeface="Museo Sans 100"/>
                  <a:cs typeface="Arial" panose="020B0604020202020204" pitchFamily="34" charset="0"/>
                </a:rPr>
                <a:t>.</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p:txBody>
        </p:sp>
      </p:grpSp>
      <p:pic>
        <p:nvPicPr>
          <p:cNvPr id="11" name="Picture 7" descr="Afbeelding met tekst, Graphics, cirkel, grafische vormgeving&#10;&#10;Automatisch gegenereerde beschrijving">
            <a:extLst>
              <a:ext uri="{FF2B5EF4-FFF2-40B4-BE49-F238E27FC236}">
                <a16:creationId xmlns:a16="http://schemas.microsoft.com/office/drawing/2014/main" id="{DD12CC8A-DEE2-F6AD-908A-487DE6B794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7443" y="3759185"/>
            <a:ext cx="2832339" cy="2865528"/>
          </a:xfrm>
          <a:prstGeom prst="rect">
            <a:avLst/>
          </a:prstGeom>
          <a:noFill/>
        </p:spPr>
      </p:pic>
      <p:sp>
        <p:nvSpPr>
          <p:cNvPr id="19" name="Ovaal 18">
            <a:extLst>
              <a:ext uri="{FF2B5EF4-FFF2-40B4-BE49-F238E27FC236}">
                <a16:creationId xmlns:a16="http://schemas.microsoft.com/office/drawing/2014/main" id="{5BBC7B3A-8F03-AC2D-52EC-D44AD784933D}"/>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25970F70-5E56-7D67-9996-5E8B15C048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2A6C193C-CA48-E7A2-51B9-F2E13C651F4D}"/>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CA314895-005D-02FC-95D4-BA6B24F64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264" y="2533012"/>
            <a:ext cx="583915" cy="583915"/>
          </a:xfrm>
          <a:prstGeom prst="rect">
            <a:avLst/>
          </a:prstGeom>
        </p:spPr>
      </p:pic>
    </p:spTree>
    <p:extLst>
      <p:ext uri="{BB962C8B-B14F-4D97-AF65-F5344CB8AC3E}">
        <p14:creationId xmlns:p14="http://schemas.microsoft.com/office/powerpoint/2010/main" val="116818501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CB1B-0931-4A3C-4E8F-B1789F7F51CA}"/>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02EF9227-7A0A-291D-AEED-EB4A8429C834}"/>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DAA0B83-8F69-7AB6-EA64-C0A60218FD72}"/>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B6B3772D-D361-BD67-6B21-06E3CA4F2CCE}"/>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56A5B61C-A685-E65A-132A-757F60E26746}"/>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8AF57484-0460-AE48-1FDA-31A6EB06D14C}"/>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0AB1B5AE-39AB-F6CB-F34C-497DDDDAF0BD}"/>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4B7ECA19-C364-4FEA-E310-2C82F118AE6D}"/>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BE8EE855-BECA-7A1B-1577-596B05550D7D}"/>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verkent </a:t>
              </a:r>
              <a:r>
                <a:rPr lang="nl-NL" sz="1400" dirty="0">
                  <a:effectLst/>
                  <a:latin typeface="Arial" panose="020B0604020202020204" pitchFamily="34" charset="0"/>
                  <a:ea typeface="Museo Sans 100"/>
                  <a:cs typeface="Arial" panose="020B0604020202020204" pitchFamily="34" charset="0"/>
                </a:rPr>
                <a:t>het onderwerp door je te verdiepen in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raadpleegt verschillende soorten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verbindt informatie uit verschillende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vormt een eigen kijk op het onderwerp.</a:t>
              </a:r>
            </a:p>
          </p:txBody>
        </p:sp>
      </p:grpSp>
      <p:sp>
        <p:nvSpPr>
          <p:cNvPr id="19" name="Ovaal 18">
            <a:extLst>
              <a:ext uri="{FF2B5EF4-FFF2-40B4-BE49-F238E27FC236}">
                <a16:creationId xmlns:a16="http://schemas.microsoft.com/office/drawing/2014/main" id="{A0EBB060-F814-8A4F-D1B6-CBDFAF3ECA6C}"/>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D34A702B-BD6B-F710-C908-6BA1E8A5B7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10A76F5D-FD9B-3A1B-F463-41CD693637F9}"/>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367B050D-6F20-65CA-3944-FC87AF0B20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40D8B81A-EAE0-D2C6-4E0D-115CF275BA6A}"/>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472966EA-609C-53D4-0170-72D827BBACDB}"/>
              </a:ext>
            </a:extLst>
          </p:cNvPr>
          <p:cNvSpPr txBox="1"/>
          <p:nvPr/>
        </p:nvSpPr>
        <p:spPr>
          <a:xfrm>
            <a:off x="1400475" y="4847219"/>
            <a:ext cx="1014580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maakt kennis met het begrip identiteitsontwikkeling.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nl-NL" sz="1400" dirty="0">
                <a:solidFill>
                  <a:srgbClr val="000000"/>
                </a:solidFill>
                <a:latin typeface="Arial" panose="020B0604020202020204" pitchFamily="34" charset="0"/>
                <a:ea typeface="Museo Sans 100"/>
                <a:cs typeface="Arial" panose="020B0604020202020204" pitchFamily="34" charset="0"/>
              </a:rPr>
              <a:t>Je</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kent de Big Five persoonlijkheidsfactoren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Golberg</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1993).</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Je kent verschillende vormen van motivatie en de basisbehoeften (Ryan &amp; </a:t>
            </a:r>
            <a:r>
              <a:rPr kumimoji="0" lang="nl-NL" sz="1400" b="0" i="0" u="none" strike="noStrike" kern="1200" cap="none" spc="0" normalizeH="0" baseline="0" noProof="0" dirty="0" err="1">
                <a:ln>
                  <a:noFill/>
                </a:ln>
                <a:solidFill>
                  <a:srgbClr val="000000"/>
                </a:solidFill>
                <a:effectLst/>
                <a:uLnTx/>
                <a:uFillTx/>
                <a:latin typeface="Arial" panose="020B0604020202020204" pitchFamily="34" charset="0"/>
                <a:ea typeface="Museo Sans 100"/>
                <a:cs typeface="Arial" panose="020B0604020202020204" pitchFamily="34" charset="0"/>
              </a:rPr>
              <a:t>Deci</a:t>
            </a:r>
            <a:r>
              <a:rPr kumimoji="0" lang="nl-NL" sz="1400" b="0" i="0" u="none" strike="noStrike" kern="1200" cap="none" spc="0" normalizeH="0" baseline="0" noProof="0" dirty="0">
                <a:ln>
                  <a:noFill/>
                </a:ln>
                <a:solidFill>
                  <a:srgbClr val="000000"/>
                </a:solidFill>
                <a:effectLst/>
                <a:uLnTx/>
                <a:uFillTx/>
                <a:latin typeface="Arial" panose="020B0604020202020204" pitchFamily="34" charset="0"/>
                <a:ea typeface="Museo Sans 100"/>
                <a:cs typeface="Arial" panose="020B0604020202020204" pitchFamily="34" charset="0"/>
              </a:rPr>
              <a:t>, 2000). </a:t>
            </a:r>
          </a:p>
        </p:txBody>
      </p:sp>
    </p:spTree>
    <p:extLst>
      <p:ext uri="{BB962C8B-B14F-4D97-AF65-F5344CB8AC3E}">
        <p14:creationId xmlns:p14="http://schemas.microsoft.com/office/powerpoint/2010/main" val="37771749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F41FB-3376-1A8C-7977-26A193EC31C9}"/>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D339E99C-087C-1F62-93A6-60EF4FF24FF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062DB348-97C8-33D6-4885-9EFEFBE18357}"/>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AC87B002-AE61-C785-D2D6-FE7C8C5ABF9C}"/>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451D8638-DC0C-8DAC-D582-9EE6C1452DEE}"/>
              </a:ext>
            </a:extLst>
          </p:cNvPr>
          <p:cNvSpPr txBox="1"/>
          <p:nvPr/>
        </p:nvSpPr>
        <p:spPr>
          <a:xfrm>
            <a:off x="516118" y="5122799"/>
            <a:ext cx="8087192" cy="1015663"/>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Onderzoek opzetten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Onderzoeksvragen opstellen.</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u="none" strike="noStrike" kern="0" cap="none" spc="0" normalizeH="0" baseline="0" noProof="0" dirty="0">
                <a:ln>
                  <a:noFill/>
                </a:ln>
                <a:solidFill>
                  <a:schemeClr val="bg1"/>
                </a:solidFill>
                <a:effectLst/>
                <a:uLnTx/>
                <a:uFillTx/>
                <a:latin typeface="Arial"/>
                <a:ea typeface="+mn-ea"/>
                <a:cs typeface="+mn-cs"/>
              </a:rPr>
              <a:t>Onderzoeksplan maken.</a:t>
            </a:r>
          </a:p>
        </p:txBody>
      </p:sp>
    </p:spTree>
    <p:extLst>
      <p:ext uri="{BB962C8B-B14F-4D97-AF65-F5344CB8AC3E}">
        <p14:creationId xmlns:p14="http://schemas.microsoft.com/office/powerpoint/2010/main" val="321213374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3: Maak een plan</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2103916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373BE-C19A-6E64-25FF-2C4A3CCB2EDE}"/>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8DBEF91-033B-2669-2DF6-C918C7F02C86}"/>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4" name="Afbeelding 3">
            <a:extLst>
              <a:ext uri="{FF2B5EF4-FFF2-40B4-BE49-F238E27FC236}">
                <a16:creationId xmlns:a16="http://schemas.microsoft.com/office/drawing/2014/main" id="{93029BDA-0FFB-C320-63D5-C11BC130A5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0863" y="328182"/>
            <a:ext cx="7772400" cy="2929466"/>
          </a:xfrm>
          <a:prstGeom prst="rect">
            <a:avLst/>
          </a:prstGeom>
        </p:spPr>
      </p:pic>
      <p:pic>
        <p:nvPicPr>
          <p:cNvPr id="6" name="Afbeelding 5" descr="Afbeelding met tekst, schermopname, Lettertype, nummer&#10;&#10;Automatisch gegenereerde beschrijving">
            <a:extLst>
              <a:ext uri="{FF2B5EF4-FFF2-40B4-BE49-F238E27FC236}">
                <a16:creationId xmlns:a16="http://schemas.microsoft.com/office/drawing/2014/main" id="{FF24FBB2-4C93-65D7-95EF-6ABB05E97A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4880" y="2552270"/>
            <a:ext cx="7772400" cy="2760133"/>
          </a:xfrm>
          <a:prstGeom prst="rect">
            <a:avLst/>
          </a:prstGeom>
        </p:spPr>
      </p:pic>
      <p:pic>
        <p:nvPicPr>
          <p:cNvPr id="8" name="Afbeelding 7" descr="Afbeelding met tekst, schermopname, Lettertype, nummer&#10;&#10;Automatisch gegenereerde beschrijving">
            <a:extLst>
              <a:ext uri="{FF2B5EF4-FFF2-40B4-BE49-F238E27FC236}">
                <a16:creationId xmlns:a16="http://schemas.microsoft.com/office/drawing/2014/main" id="{0A993EF1-0F24-E273-DDC3-86D8FA7C0C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34977" y="4008564"/>
            <a:ext cx="7772400" cy="2607678"/>
          </a:xfrm>
          <a:prstGeom prst="rect">
            <a:avLst/>
          </a:prstGeom>
        </p:spPr>
      </p:pic>
      <p:sp>
        <p:nvSpPr>
          <p:cNvPr id="2" name="Tekstvak 1">
            <a:extLst>
              <a:ext uri="{FF2B5EF4-FFF2-40B4-BE49-F238E27FC236}">
                <a16:creationId xmlns:a16="http://schemas.microsoft.com/office/drawing/2014/main" id="{CBD3FC6E-2CB8-748D-76D7-83B9771EDAF1}"/>
              </a:ext>
            </a:extLst>
          </p:cNvPr>
          <p:cNvSpPr txBox="1"/>
          <p:nvPr/>
        </p:nvSpPr>
        <p:spPr>
          <a:xfrm>
            <a:off x="2878112" y="328182"/>
            <a:ext cx="356188" cy="400110"/>
          </a:xfrm>
          <a:prstGeom prst="rect">
            <a:avLst/>
          </a:prstGeom>
          <a:noFill/>
        </p:spPr>
        <p:txBody>
          <a:bodyPr wrap="none" rtlCol="0">
            <a:spAutoFit/>
          </a:bodyPr>
          <a:lstStyle/>
          <a:p>
            <a:r>
              <a:rPr lang="nl-NL" sz="2000" dirty="0">
                <a:solidFill>
                  <a:schemeClr val="bg1"/>
                </a:solidFill>
              </a:rPr>
              <a:t>A</a:t>
            </a:r>
          </a:p>
        </p:txBody>
      </p:sp>
      <p:sp>
        <p:nvSpPr>
          <p:cNvPr id="3" name="Tekstvak 2">
            <a:extLst>
              <a:ext uri="{FF2B5EF4-FFF2-40B4-BE49-F238E27FC236}">
                <a16:creationId xmlns:a16="http://schemas.microsoft.com/office/drawing/2014/main" id="{9C9AB1B7-1285-C772-E7B0-F6664DEEC09A}"/>
              </a:ext>
            </a:extLst>
          </p:cNvPr>
          <p:cNvSpPr txBox="1"/>
          <p:nvPr/>
        </p:nvSpPr>
        <p:spPr>
          <a:xfrm>
            <a:off x="178692" y="2552270"/>
            <a:ext cx="356188" cy="400110"/>
          </a:xfrm>
          <a:prstGeom prst="rect">
            <a:avLst/>
          </a:prstGeom>
          <a:noFill/>
        </p:spPr>
        <p:txBody>
          <a:bodyPr wrap="none" rtlCol="0">
            <a:spAutoFit/>
          </a:bodyPr>
          <a:lstStyle/>
          <a:p>
            <a:r>
              <a:rPr lang="nl-NL" sz="2000" dirty="0">
                <a:solidFill>
                  <a:schemeClr val="bg1"/>
                </a:solidFill>
              </a:rPr>
              <a:t>B</a:t>
            </a:r>
          </a:p>
        </p:txBody>
      </p:sp>
      <p:sp>
        <p:nvSpPr>
          <p:cNvPr id="5" name="Tekstvak 4">
            <a:extLst>
              <a:ext uri="{FF2B5EF4-FFF2-40B4-BE49-F238E27FC236}">
                <a16:creationId xmlns:a16="http://schemas.microsoft.com/office/drawing/2014/main" id="{421A3E27-9D7E-02C7-22D1-D0159EAB94CA}"/>
              </a:ext>
            </a:extLst>
          </p:cNvPr>
          <p:cNvSpPr txBox="1"/>
          <p:nvPr/>
        </p:nvSpPr>
        <p:spPr>
          <a:xfrm>
            <a:off x="9701140" y="3608454"/>
            <a:ext cx="370614" cy="400110"/>
          </a:xfrm>
          <a:prstGeom prst="rect">
            <a:avLst/>
          </a:prstGeom>
          <a:noFill/>
        </p:spPr>
        <p:txBody>
          <a:bodyPr wrap="none" rtlCol="0">
            <a:spAutoFit/>
          </a:bodyPr>
          <a:lstStyle/>
          <a:p>
            <a:r>
              <a:rPr lang="nl-NL" sz="2000" dirty="0">
                <a:solidFill>
                  <a:schemeClr val="bg1"/>
                </a:solidFill>
              </a:rPr>
              <a:t>C</a:t>
            </a:r>
          </a:p>
        </p:txBody>
      </p:sp>
    </p:spTree>
    <p:extLst>
      <p:ext uri="{BB962C8B-B14F-4D97-AF65-F5344CB8AC3E}">
        <p14:creationId xmlns:p14="http://schemas.microsoft.com/office/powerpoint/2010/main" val="118265301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EFDC5-8848-656B-0897-6DF5A84A9272}"/>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13D28D71-75FB-DC13-F12C-B1CF572E223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C1BB46F9-2A6E-2D48-089F-BB1B078C901E}"/>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70957B28-834D-FEBF-7205-A2B7DF180A04}"/>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7B3ADBD7-D15D-5D5B-15A3-62A517B2165A}"/>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AF5EECBB-6EF9-2613-D801-62A28FD26ABB}"/>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0A3B415E-FC7B-AC8E-B8D7-F050656BD0B9}"/>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C2CAD17C-80EF-CDD5-E7B2-B0ECF4CC6943}"/>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B93DA4A5-3EA3-5E27-547B-2C6C249515B7}"/>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kunnen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onderzoeksvragen over identiteit of 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onderbouwt keuzes voor de onderzoeksvraag met argumenten.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verwachtingen op basis van 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eenvoudig onderzoeksplan.</a:t>
              </a:r>
            </a:p>
          </p:txBody>
        </p:sp>
      </p:grpSp>
      <p:sp>
        <p:nvSpPr>
          <p:cNvPr id="19" name="Ovaal 18">
            <a:extLst>
              <a:ext uri="{FF2B5EF4-FFF2-40B4-BE49-F238E27FC236}">
                <a16:creationId xmlns:a16="http://schemas.microsoft.com/office/drawing/2014/main" id="{539897CB-19A3-C14A-ECBB-4A7E9D2B73A9}"/>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39AD15B8-FE8C-B854-0637-885E55CC38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4C56B723-5E07-D947-0173-28E05736BB74}"/>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80E1BFBE-B643-D8B1-4165-9002A65DA0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79CC80B0-72C6-DB70-4A8C-43367C8C549A}"/>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C6992F4B-CBE0-5606-28B6-7FC3161BAA55}"/>
              </a:ext>
            </a:extLst>
          </p:cNvPr>
          <p:cNvSpPr txBox="1"/>
          <p:nvPr/>
        </p:nvSpPr>
        <p:spPr>
          <a:xfrm>
            <a:off x="1400475" y="4847219"/>
            <a:ext cx="101458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kunt </a:t>
            </a:r>
            <a:r>
              <a:rPr lang="nl-NL" sz="1400" dirty="0">
                <a:effectLst/>
                <a:latin typeface="Arial" panose="020B0604020202020204" pitchFamily="34" charset="0"/>
                <a:ea typeface="Museo Sans 100"/>
                <a:cs typeface="Arial" panose="020B0604020202020204" pitchFamily="34" charset="0"/>
              </a:rPr>
              <a:t>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identiteitsontwikkeling.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verschillende vormen van motivatie en de basisbehoeften (Ryan &amp; </a:t>
            </a:r>
            <a:r>
              <a:rPr lang="nl-NL" sz="1400" dirty="0" err="1">
                <a:effectLst/>
                <a:latin typeface="Arial" panose="020B0604020202020204" pitchFamily="34" charset="0"/>
                <a:ea typeface="Museo Sans 100"/>
                <a:cs typeface="Arial" panose="020B0604020202020204" pitchFamily="34" charset="0"/>
              </a:rPr>
              <a:t>Deci</a:t>
            </a:r>
            <a:r>
              <a:rPr lang="nl-NL" sz="1400" dirty="0">
                <a:effectLst/>
                <a:latin typeface="Arial" panose="020B0604020202020204" pitchFamily="34" charset="0"/>
                <a:ea typeface="Museo Sans 100"/>
                <a:cs typeface="Arial" panose="020B0604020202020204" pitchFamily="34" charset="0"/>
              </a:rPr>
              <a:t>, 2000).</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bepaalt ambitieuze en haalbare einddoelen. </a:t>
            </a:r>
          </a:p>
        </p:txBody>
      </p:sp>
    </p:spTree>
    <p:extLst>
      <p:ext uri="{BB962C8B-B14F-4D97-AF65-F5344CB8AC3E}">
        <p14:creationId xmlns:p14="http://schemas.microsoft.com/office/powerpoint/2010/main" val="220665354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323F4-A4B4-3850-6F39-CB6430CA2FEF}"/>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E5B6E6EE-573E-3FBD-20C4-56F5C3CFF3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08EAE4A2-D88B-82F9-0A56-0DE6A953045E}"/>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21D7199-CE97-10EA-7FB4-739A0E486C1D}"/>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497242BA-EC44-F520-BF86-64CA2CB55CC1}"/>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2386473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C180-28D7-B4B4-6D60-A01B2797803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C8FBCB4-2333-1AD6-781E-9E9158BADEB8}"/>
              </a:ext>
            </a:extLst>
          </p:cNvPr>
          <p:cNvPicPr>
            <a:picLocks noChangeAspect="1"/>
          </p:cNvPicPr>
          <p:nvPr/>
        </p:nvPicPr>
        <p:blipFill>
          <a:blip r:embed="rId2"/>
          <a:stretch>
            <a:fillRect/>
          </a:stretch>
        </p:blipFill>
        <p:spPr>
          <a:xfrm>
            <a:off x="534881" y="6508243"/>
            <a:ext cx="9931245" cy="219475"/>
          </a:xfrm>
          <a:prstGeom prst="rect">
            <a:avLst/>
          </a:prstGeom>
        </p:spPr>
      </p:pic>
      <p:graphicFrame>
        <p:nvGraphicFramePr>
          <p:cNvPr id="23" name="Diagram 22">
            <a:extLst>
              <a:ext uri="{FF2B5EF4-FFF2-40B4-BE49-F238E27FC236}">
                <a16:creationId xmlns:a16="http://schemas.microsoft.com/office/drawing/2014/main" id="{520D4DA7-084F-527A-9544-4EDDF1AB2B76}"/>
              </a:ext>
            </a:extLst>
          </p:cNvPr>
          <p:cNvGraphicFramePr/>
          <p:nvPr>
            <p:extLst>
              <p:ext uri="{D42A27DB-BD31-4B8C-83A1-F6EECF244321}">
                <p14:modId xmlns:p14="http://schemas.microsoft.com/office/powerpoint/2010/main" val="2994338975"/>
              </p:ext>
            </p:extLst>
          </p:nvPr>
        </p:nvGraphicFramePr>
        <p:xfrm>
          <a:off x="7236178" y="456169"/>
          <a:ext cx="5416664" cy="3793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descr="Afbeelding met schermopname&#10;&#10;Automatisch gegenereerde beschrijving">
            <a:extLst>
              <a:ext uri="{FF2B5EF4-FFF2-40B4-BE49-F238E27FC236}">
                <a16:creationId xmlns:a16="http://schemas.microsoft.com/office/drawing/2014/main" id="{17F63EC7-645D-1409-4108-83F54C1FB3F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33280" y="456169"/>
            <a:ext cx="7190641" cy="2061253"/>
          </a:xfrm>
          <a:prstGeom prst="rect">
            <a:avLst/>
          </a:prstGeom>
        </p:spPr>
      </p:pic>
      <p:pic>
        <p:nvPicPr>
          <p:cNvPr id="7" name="Afbeelding 6" descr="Afbeelding met tekst, schermopname, Lettertype, lijn&#10;&#10;Automatisch gegenereerde beschrijving">
            <a:extLst>
              <a:ext uri="{FF2B5EF4-FFF2-40B4-BE49-F238E27FC236}">
                <a16:creationId xmlns:a16="http://schemas.microsoft.com/office/drawing/2014/main" id="{A0C90EB4-F765-072D-76E1-1311FCA1CC7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4881" y="2937734"/>
            <a:ext cx="5062876" cy="2267135"/>
          </a:xfrm>
          <a:prstGeom prst="rect">
            <a:avLst/>
          </a:prstGeom>
        </p:spPr>
      </p:pic>
      <p:pic>
        <p:nvPicPr>
          <p:cNvPr id="14" name="Afbeelding 13" descr="Afbeelding met tekst, Lettertype, Rechthoek, ontwerp&#10;&#10;Automatisch gegenereerde beschrijving">
            <a:extLst>
              <a:ext uri="{FF2B5EF4-FFF2-40B4-BE49-F238E27FC236}">
                <a16:creationId xmlns:a16="http://schemas.microsoft.com/office/drawing/2014/main" id="{1DED997E-F27C-FD29-3B37-9CE0A11E075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37954" y="4503050"/>
            <a:ext cx="5224303" cy="2061253"/>
          </a:xfrm>
          <a:prstGeom prst="rect">
            <a:avLst/>
          </a:prstGeom>
        </p:spPr>
      </p:pic>
    </p:spTree>
    <p:extLst>
      <p:ext uri="{BB962C8B-B14F-4D97-AF65-F5344CB8AC3E}">
        <p14:creationId xmlns:p14="http://schemas.microsoft.com/office/powerpoint/2010/main" val="219855118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Brain shaped yellow origami">
            <a:extLst>
              <a:ext uri="{FF2B5EF4-FFF2-40B4-BE49-F238E27FC236}">
                <a16:creationId xmlns:a16="http://schemas.microsoft.com/office/drawing/2014/main" id="{26EB3939-6B4F-9AA5-202A-E7F673AB1AD3}"/>
              </a:ext>
            </a:extLst>
          </p:cNvPr>
          <p:cNvPicPr>
            <a:picLocks noGrp="1" noChangeAspect="1"/>
          </p:cNvPicPr>
          <p:nvPr>
            <p:ph type="pic" sz="quarter" idx="14"/>
          </p:nvPr>
        </p:nvPicPr>
        <p:blipFill rotWithShape="1">
          <a:blip r:embed="rId2" cstate="hqprint">
            <a:alphaModFix amt="49000"/>
            <a:extLst>
              <a:ext uri="{28A0092B-C50C-407E-A947-70E740481C1C}">
                <a14:useLocalDpi xmlns:a14="http://schemas.microsoft.com/office/drawing/2010/main"/>
              </a:ext>
            </a:extLst>
          </a:blip>
          <a:srcRect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jdelijke aanduiding voor tekst 1">
            <a:extLst>
              <a:ext uri="{FF2B5EF4-FFF2-40B4-BE49-F238E27FC236}">
                <a16:creationId xmlns:a16="http://schemas.microsoft.com/office/drawing/2014/main" id="{E02DBD08-9A9C-43F3-BDFE-5A289A2CD75D}"/>
              </a:ext>
            </a:extLst>
          </p:cNvPr>
          <p:cNvSpPr txBox="1">
            <a:spLocks/>
          </p:cNvSpPr>
          <p:nvPr/>
        </p:nvSpPr>
        <p:spPr>
          <a:xfrm>
            <a:off x="865010" y="1152575"/>
            <a:ext cx="10625949" cy="4751513"/>
          </a:xfrm>
          <a:prstGeom prst="rect">
            <a:avLst/>
          </a:prstGeom>
        </p:spPr>
        <p:txBody>
          <a:bodyPr vert="horz" wrap="square" lIns="91440" tIns="45720" rIns="91440" bIns="45720" rtlCol="0">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pPr lvl="4">
              <a:lnSpc>
                <a:spcPct val="160000"/>
              </a:lnSpc>
            </a:pPr>
            <a:r>
              <a:rPr lang="nl-NL" sz="2000" dirty="0">
                <a:effectLst/>
                <a:latin typeface="Arial" panose="020B0604020202020204" pitchFamily="34" charset="0"/>
                <a:ea typeface="Museo Sans 100"/>
                <a:cs typeface="Arial" panose="020B0604020202020204" pitchFamily="34" charset="0"/>
              </a:rPr>
              <a:t>Onderzoeksvraag</a:t>
            </a:r>
            <a:endParaRPr lang="nl-NL" sz="1800" dirty="0">
              <a:effectLst/>
              <a:latin typeface="Arial" panose="020B0604020202020204" pitchFamily="34" charset="0"/>
              <a:ea typeface="Museo Sans 100"/>
              <a:cs typeface="Arial" panose="020B0604020202020204" pitchFamily="34" charset="0"/>
            </a:endParaRPr>
          </a:p>
          <a:p>
            <a:pPr lvl="4">
              <a:lnSpc>
                <a:spcPct val="160000"/>
              </a:lnSpc>
            </a:pPr>
            <a:r>
              <a:rPr lang="nl-NL" b="0" dirty="0">
                <a:latin typeface="Arial" panose="020B0604020202020204" pitchFamily="34" charset="0"/>
                <a:ea typeface="Museo Sans 100"/>
                <a:cs typeface="Arial" panose="020B0604020202020204" pitchFamily="34" charset="0"/>
              </a:rPr>
              <a:t>Op welke manier beïnvloedt het gebruik van </a:t>
            </a:r>
            <a:r>
              <a:rPr lang="nl-NL" b="0" dirty="0" err="1">
                <a:latin typeface="Arial" panose="020B0604020202020204" pitchFamily="34" charset="0"/>
                <a:ea typeface="Museo Sans 100"/>
                <a:cs typeface="Arial" panose="020B0604020202020204" pitchFamily="34" charset="0"/>
              </a:rPr>
              <a:t>TikTok</a:t>
            </a:r>
            <a:r>
              <a:rPr lang="nl-NL" b="0" dirty="0">
                <a:latin typeface="Arial" panose="020B0604020202020204" pitchFamily="34" charset="0"/>
                <a:ea typeface="Museo Sans 100"/>
                <a:cs typeface="Arial" panose="020B0604020202020204" pitchFamily="34" charset="0"/>
              </a:rPr>
              <a:t> het zelfbeeld van mij en mijn klasgenoten?</a:t>
            </a:r>
          </a:p>
          <a:p>
            <a:pPr lvl="4">
              <a:lnSpc>
                <a:spcPct val="160000"/>
              </a:lnSpc>
            </a:pPr>
            <a:endParaRPr lang="nl-NL" sz="2000" b="0" dirty="0">
              <a:effectLst/>
              <a:latin typeface="Arial" panose="020B0604020202020204" pitchFamily="34" charset="0"/>
              <a:ea typeface="Museo Sans 100"/>
              <a:cs typeface="Arial" panose="020B0604020202020204" pitchFamily="34" charset="0"/>
            </a:endParaRPr>
          </a:p>
          <a:p>
            <a:pPr lvl="4">
              <a:lnSpc>
                <a:spcPct val="160000"/>
              </a:lnSpc>
            </a:pPr>
            <a:r>
              <a:rPr lang="nl-NL" sz="2000" dirty="0">
                <a:effectLst/>
                <a:latin typeface="Arial" panose="020B0604020202020204" pitchFamily="34" charset="0"/>
                <a:ea typeface="Museo Sans 100"/>
                <a:cs typeface="Arial" panose="020B0604020202020204" pitchFamily="34" charset="0"/>
              </a:rPr>
              <a:t>Verwachting</a:t>
            </a:r>
            <a:endParaRPr lang="nl-NL" sz="1800" dirty="0">
              <a:effectLst/>
              <a:latin typeface="Arial" panose="020B0604020202020204" pitchFamily="34" charset="0"/>
              <a:ea typeface="Museo Sans 100"/>
              <a:cs typeface="Arial" panose="020B0604020202020204" pitchFamily="34" charset="0"/>
            </a:endParaRPr>
          </a:p>
          <a:p>
            <a:pPr lvl="4">
              <a:lnSpc>
                <a:spcPct val="160000"/>
              </a:lnSpc>
            </a:pPr>
            <a:r>
              <a:rPr lang="nl-NL" b="0" dirty="0">
                <a:latin typeface="Arial" panose="020B0604020202020204" pitchFamily="34" charset="0"/>
                <a:ea typeface="Museo Sans 100"/>
                <a:cs typeface="Arial" panose="020B0604020202020204" pitchFamily="34" charset="0"/>
              </a:rPr>
              <a:t>H</a:t>
            </a:r>
            <a:r>
              <a:rPr lang="nl-NL" b="0" dirty="0">
                <a:effectLst/>
                <a:latin typeface="Arial" panose="020B0604020202020204" pitchFamily="34" charset="0"/>
                <a:ea typeface="Museo Sans 100"/>
                <a:cs typeface="Arial" panose="020B0604020202020204" pitchFamily="34" charset="0"/>
              </a:rPr>
              <a:t>et gebruik van </a:t>
            </a:r>
            <a:r>
              <a:rPr lang="nl-NL" b="0" dirty="0" err="1">
                <a:latin typeface="Arial" panose="020B0604020202020204" pitchFamily="34" charset="0"/>
                <a:ea typeface="Museo Sans 100"/>
                <a:cs typeface="Arial" panose="020B0604020202020204" pitchFamily="34" charset="0"/>
              </a:rPr>
              <a:t>TikTok</a:t>
            </a:r>
            <a:r>
              <a:rPr lang="nl-NL" b="0" dirty="0">
                <a:latin typeface="Arial" panose="020B0604020202020204" pitchFamily="34" charset="0"/>
                <a:ea typeface="Museo Sans 100"/>
                <a:cs typeface="Arial" panose="020B0604020202020204" pitchFamily="34" charset="0"/>
              </a:rPr>
              <a:t> </a:t>
            </a:r>
            <a:r>
              <a:rPr lang="nl-NL" b="0" dirty="0">
                <a:effectLst/>
                <a:latin typeface="Arial" panose="020B0604020202020204" pitchFamily="34" charset="0"/>
                <a:ea typeface="Museo Sans 100"/>
                <a:cs typeface="Arial" panose="020B0604020202020204" pitchFamily="34" charset="0"/>
              </a:rPr>
              <a:t>heeft een grote invloed op de ontwikkeling van mijn identiteit en die van mijn klasgenoten, doordat zij hun interesses en waarden aanpassen aan wat zij online zien bij anderen.</a:t>
            </a:r>
            <a:endParaRPr lang="nl-NL" b="0" dirty="0">
              <a:latin typeface="Arial" panose="020B0604020202020204" pitchFamily="34" charset="0"/>
              <a:ea typeface="Museo Sans 100"/>
              <a:cs typeface="Arial" panose="020B0604020202020204" pitchFamily="34" charset="0"/>
            </a:endParaRPr>
          </a:p>
          <a:p>
            <a:pPr lvl="4">
              <a:lnSpc>
                <a:spcPct val="160000"/>
              </a:lnSpc>
            </a:pPr>
            <a:endParaRPr lang="nl-NL" sz="1800" b="0" dirty="0">
              <a:effectLst/>
              <a:latin typeface="Arial" panose="020B0604020202020204" pitchFamily="34" charset="0"/>
              <a:ea typeface="Museo Sans 100"/>
              <a:cs typeface="Arial" panose="020B0604020202020204" pitchFamily="34" charset="0"/>
            </a:endParaRPr>
          </a:p>
          <a:p>
            <a:pPr lvl="4">
              <a:lnSpc>
                <a:spcPct val="160000"/>
              </a:lnSpc>
            </a:pPr>
            <a:r>
              <a:rPr lang="nl-NL" b="0" dirty="0">
                <a:latin typeface="Arial" panose="020B0604020202020204" pitchFamily="34" charset="0"/>
                <a:ea typeface="Museo Sans 100"/>
                <a:cs typeface="Arial" panose="020B0604020202020204" pitchFamily="34" charset="0"/>
                <a:hlinkClick r:id="rId3"/>
              </a:rPr>
              <a:t>Filmpje</a:t>
            </a:r>
            <a:endParaRPr lang="nl-NL" sz="1800" b="0" dirty="0">
              <a:effectLst/>
              <a:latin typeface="Arial" panose="020B0604020202020204" pitchFamily="34" charset="0"/>
              <a:ea typeface="Museo Sans 100"/>
              <a:cs typeface="Arial" panose="020B0604020202020204" pitchFamily="34" charset="0"/>
            </a:endParaRPr>
          </a:p>
          <a:p>
            <a:pPr lvl="4">
              <a:lnSpc>
                <a:spcPct val="160000"/>
              </a:lnSpc>
            </a:pPr>
            <a:endParaRPr lang="en-US" sz="2000" dirty="0">
              <a:latin typeface="Arial" panose="020B0604020202020204" pitchFamily="34" charset="0"/>
              <a:cs typeface="Arial" panose="020B0604020202020204" pitchFamily="34" charset="0"/>
            </a:endParaRPr>
          </a:p>
        </p:txBody>
      </p:sp>
      <p:sp>
        <p:nvSpPr>
          <p:cNvPr id="12" name="Tijdelijke aanduiding voor voettekst 4">
            <a:extLst>
              <a:ext uri="{FF2B5EF4-FFF2-40B4-BE49-F238E27FC236}">
                <a16:creationId xmlns:a16="http://schemas.microsoft.com/office/drawing/2014/main" id="{9B86CC52-B1AF-B9D2-B04D-B429A9F982E1}"/>
              </a:ext>
            </a:extLst>
          </p:cNvPr>
          <p:cNvSpPr>
            <a:spLocks noGrp="1"/>
          </p:cNvSpPr>
          <p:nvPr>
            <p:ph type="ftr" sz="quarter" idx="11"/>
          </p:nvPr>
        </p:nvSpPr>
        <p:spPr>
          <a:xfrm>
            <a:off x="328449" y="6310312"/>
            <a:ext cx="4114800" cy="365125"/>
          </a:xfrm>
        </p:spPr>
        <p:txBody>
          <a:bodyPr vert="horz" lIns="91440" tIns="45720" rIns="91440" bIns="45720" rtlCol="0" anchor="ctr">
            <a:normAutofit/>
          </a:bodyPr>
          <a:lstStyle/>
          <a:p>
            <a:pPr>
              <a:spcAft>
                <a:spcPts val="600"/>
              </a:spcAft>
              <a:defRPr/>
            </a:pPr>
            <a:r>
              <a:rPr lang="en-US" kern="1200" dirty="0">
                <a:solidFill>
                  <a:schemeClr val="tx1"/>
                </a:solidFill>
                <a:latin typeface="+mj-lt"/>
                <a:ea typeface="+mn-ea"/>
                <a:cs typeface="+mn-cs"/>
              </a:rPr>
              <a:t>Erasmus University Rotterdam </a:t>
            </a:r>
          </a:p>
        </p:txBody>
      </p:sp>
    </p:spTree>
    <p:extLst>
      <p:ext uri="{BB962C8B-B14F-4D97-AF65-F5344CB8AC3E}">
        <p14:creationId xmlns:p14="http://schemas.microsoft.com/office/powerpoint/2010/main" val="42171839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8E89-71D3-609B-6C02-90143F547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EE9F5-8568-742F-7830-9BFC2B88DD83}"/>
              </a:ext>
            </a:extLst>
          </p:cNvPr>
          <p:cNvSpPr>
            <a:spLocks noGrp="1"/>
          </p:cNvSpPr>
          <p:nvPr>
            <p:ph type="title"/>
          </p:nvPr>
        </p:nvSpPr>
        <p:spPr/>
        <p:txBody>
          <a:bodyPr/>
          <a:lstStyle/>
          <a:p>
            <a:r>
              <a:rPr lang="en-US" sz="6000" dirty="0" err="1">
                <a:solidFill>
                  <a:schemeClr val="bg1"/>
                </a:solidFill>
              </a:rPr>
              <a:t>Vragenmachientje</a:t>
            </a:r>
            <a:endParaRPr lang="nl-NL" sz="6000" dirty="0">
              <a:solidFill>
                <a:schemeClr val="bg1"/>
              </a:solidFill>
            </a:endParaRPr>
          </a:p>
        </p:txBody>
      </p:sp>
      <p:pic>
        <p:nvPicPr>
          <p:cNvPr id="10" name="Picture 9">
            <a:extLst>
              <a:ext uri="{FF2B5EF4-FFF2-40B4-BE49-F238E27FC236}">
                <a16:creationId xmlns:a16="http://schemas.microsoft.com/office/drawing/2014/main" id="{8DB14E4E-C2DF-B628-98EB-43DDDF1588AC}"/>
              </a:ext>
            </a:extLst>
          </p:cNvPr>
          <p:cNvPicPr>
            <a:picLocks noChangeAspect="1"/>
          </p:cNvPicPr>
          <p:nvPr/>
        </p:nvPicPr>
        <p:blipFill>
          <a:blip r:embed="rId2"/>
          <a:stretch>
            <a:fillRect/>
          </a:stretch>
        </p:blipFill>
        <p:spPr>
          <a:xfrm>
            <a:off x="534881" y="6508243"/>
            <a:ext cx="9931245" cy="219475"/>
          </a:xfrm>
          <a:prstGeom prst="rect">
            <a:avLst/>
          </a:prstGeom>
        </p:spPr>
      </p:pic>
      <p:pic>
        <p:nvPicPr>
          <p:cNvPr id="23" name="Afbeelding 22" descr="Afbeelding met schermopname, tekst, Besturingssysteem, ontwerp&#10;&#10;Automatisch gegenereerde beschrijving">
            <a:extLst>
              <a:ext uri="{FF2B5EF4-FFF2-40B4-BE49-F238E27FC236}">
                <a16:creationId xmlns:a16="http://schemas.microsoft.com/office/drawing/2014/main" id="{3C300AC1-16BF-90DD-0456-68860ED33C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4065" y="1264919"/>
            <a:ext cx="7566993" cy="5243323"/>
          </a:xfrm>
          <a:prstGeom prst="rect">
            <a:avLst/>
          </a:prstGeom>
        </p:spPr>
      </p:pic>
    </p:spTree>
    <p:extLst>
      <p:ext uri="{BB962C8B-B14F-4D97-AF65-F5344CB8AC3E}">
        <p14:creationId xmlns:p14="http://schemas.microsoft.com/office/powerpoint/2010/main" val="320035106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B914-8533-6AD8-AF18-7C9369ECB816}"/>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1B36515-1DE4-ADBF-4483-C85F19742DCF}"/>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3" name="Afbeelding 2" descr="Afbeelding met tekst, schermopname, nummer, Parallel&#10;&#10;Automatisch gegenereerde beschrijving">
            <a:extLst>
              <a:ext uri="{FF2B5EF4-FFF2-40B4-BE49-F238E27FC236}">
                <a16:creationId xmlns:a16="http://schemas.microsoft.com/office/drawing/2014/main" id="{E1B1C029-6B85-9C2D-44F8-6A1791FBD80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305632" y="194551"/>
            <a:ext cx="5580736" cy="6468898"/>
          </a:xfrm>
          <a:prstGeom prst="rect">
            <a:avLst/>
          </a:prstGeom>
        </p:spPr>
      </p:pic>
    </p:spTree>
    <p:extLst>
      <p:ext uri="{BB962C8B-B14F-4D97-AF65-F5344CB8AC3E}">
        <p14:creationId xmlns:p14="http://schemas.microsoft.com/office/powerpoint/2010/main" val="38709206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4052-E6EC-D63A-DE1E-0770492D0EDE}"/>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CE7E3CF9-E263-C974-6B6D-CA1D8388F1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08929819-3FB8-72DA-4077-F3BE7C5CBE9B}"/>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1D310175-777D-506E-E2AE-F20C9AA59CEA}"/>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611517F9-3CC9-C25B-614F-51FE5FD3523E}"/>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4051860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88FA-F86B-348A-4ACA-0F777B6363E0}"/>
              </a:ext>
            </a:extLst>
          </p:cNvPr>
          <p:cNvSpPr>
            <a:spLocks noGrp="1"/>
          </p:cNvSpPr>
          <p:nvPr>
            <p:ph type="title"/>
          </p:nvPr>
        </p:nvSpPr>
        <p:spPr/>
        <p:txBody>
          <a:bodyPr/>
          <a:lstStyle/>
          <a:p>
            <a:r>
              <a:rPr lang="en-US" sz="6000" dirty="0">
                <a:solidFill>
                  <a:schemeClr val="bg1"/>
                </a:solidFill>
              </a:rPr>
              <a:t>Onderzoeksvragen</a:t>
            </a:r>
            <a:endParaRPr lang="nl-NL" sz="6000" dirty="0">
              <a:solidFill>
                <a:schemeClr val="bg1"/>
              </a:solidFill>
            </a:endParaRPr>
          </a:p>
        </p:txBody>
      </p:sp>
      <p:sp>
        <p:nvSpPr>
          <p:cNvPr id="3" name="Text Placeholder 2">
            <a:extLst>
              <a:ext uri="{FF2B5EF4-FFF2-40B4-BE49-F238E27FC236}">
                <a16:creationId xmlns:a16="http://schemas.microsoft.com/office/drawing/2014/main" id="{3138CC06-267A-0B09-C301-43DDD25C4A84}"/>
              </a:ext>
            </a:extLst>
          </p:cNvPr>
          <p:cNvSpPr>
            <a:spLocks noGrp="1"/>
          </p:cNvSpPr>
          <p:nvPr>
            <p:ph type="body" sz="quarter" idx="16"/>
          </p:nvPr>
        </p:nvSpPr>
        <p:spPr/>
        <p:txBody>
          <a:bodyPr/>
          <a:lstStyle/>
          <a:p>
            <a:r>
              <a:rPr lang="nl-NL" dirty="0">
                <a:solidFill>
                  <a:srgbClr val="000000"/>
                </a:solidFill>
                <a:effectLst/>
                <a:latin typeface="Helvetica Neue" panose="02000503000000020004" pitchFamily="2" charset="0"/>
              </a:rPr>
              <a:t>Welke invloed heeft het lesmateriaal voor vak …./ of  docent ….. op de motivatie voor dit vak van mij en mijn medeleerlingen?</a:t>
            </a:r>
          </a:p>
        </p:txBody>
      </p:sp>
      <p:sp>
        <p:nvSpPr>
          <p:cNvPr id="4" name="Text Placeholder 3">
            <a:extLst>
              <a:ext uri="{FF2B5EF4-FFF2-40B4-BE49-F238E27FC236}">
                <a16:creationId xmlns:a16="http://schemas.microsoft.com/office/drawing/2014/main" id="{6027ED9F-7D42-0BEB-8A60-822D0CDE7100}"/>
              </a:ext>
            </a:extLst>
          </p:cNvPr>
          <p:cNvSpPr>
            <a:spLocks noGrp="1"/>
          </p:cNvSpPr>
          <p:nvPr>
            <p:ph type="body" sz="quarter" idx="17"/>
          </p:nvPr>
        </p:nvSpPr>
        <p:spPr/>
        <p:txBody>
          <a:bodyPr/>
          <a:lstStyle/>
          <a:p>
            <a:r>
              <a:rPr lang="nl-NL" noProof="0" dirty="0"/>
              <a:t>Op welke manier(en) kan ik mezelf motiveren me sterker in te zetten op school? En hoe doen klasgenoten dit?</a:t>
            </a:r>
          </a:p>
        </p:txBody>
      </p:sp>
      <p:sp>
        <p:nvSpPr>
          <p:cNvPr id="5" name="Text Placeholder 4">
            <a:extLst>
              <a:ext uri="{FF2B5EF4-FFF2-40B4-BE49-F238E27FC236}">
                <a16:creationId xmlns:a16="http://schemas.microsoft.com/office/drawing/2014/main" id="{762AF6B2-DF80-487B-53E8-32C70DF50014}"/>
              </a:ext>
            </a:extLst>
          </p:cNvPr>
          <p:cNvSpPr>
            <a:spLocks noGrp="1"/>
          </p:cNvSpPr>
          <p:nvPr>
            <p:ph type="body" sz="quarter" idx="18"/>
          </p:nvPr>
        </p:nvSpPr>
        <p:spPr/>
        <p:txBody>
          <a:bodyPr/>
          <a:lstStyle/>
          <a:p>
            <a:r>
              <a:rPr lang="nl-NL" dirty="0">
                <a:solidFill>
                  <a:srgbClr val="000000"/>
                </a:solidFill>
                <a:effectLst/>
                <a:latin typeface="Helvetica Neue" panose="02000503000000020004" pitchFamily="2" charset="0"/>
              </a:rPr>
              <a:t>In hoeverre heeft autonomie (zelf inspraak hebben in hoe de les eruit ziet) invloed op de motivatie van mij en mijn medeleerlingen?</a:t>
            </a:r>
          </a:p>
        </p:txBody>
      </p:sp>
      <p:sp>
        <p:nvSpPr>
          <p:cNvPr id="6" name="Text Placeholder 5">
            <a:extLst>
              <a:ext uri="{FF2B5EF4-FFF2-40B4-BE49-F238E27FC236}">
                <a16:creationId xmlns:a16="http://schemas.microsoft.com/office/drawing/2014/main" id="{DB447BCE-1C14-2784-DD24-9C9DA47FD49D}"/>
              </a:ext>
            </a:extLst>
          </p:cNvPr>
          <p:cNvSpPr>
            <a:spLocks noGrp="1"/>
          </p:cNvSpPr>
          <p:nvPr>
            <p:ph type="body" sz="quarter" idx="21"/>
          </p:nvPr>
        </p:nvSpPr>
        <p:spPr/>
        <p:txBody>
          <a:bodyPr/>
          <a:lstStyle/>
          <a:p>
            <a:r>
              <a:rPr lang="nl-NL" dirty="0">
                <a:solidFill>
                  <a:srgbClr val="000000"/>
                </a:solidFill>
                <a:effectLst/>
                <a:latin typeface="Helvetica Neue" panose="02000503000000020004" pitchFamily="2" charset="0"/>
              </a:rPr>
              <a:t>In hoeverre helpt het stellen van doelen mij en mijn medeleerlingen bij het behalen van goede schoolprestaties?</a:t>
            </a:r>
          </a:p>
        </p:txBody>
      </p:sp>
      <p:sp>
        <p:nvSpPr>
          <p:cNvPr id="7" name="Text Placeholder 6">
            <a:extLst>
              <a:ext uri="{FF2B5EF4-FFF2-40B4-BE49-F238E27FC236}">
                <a16:creationId xmlns:a16="http://schemas.microsoft.com/office/drawing/2014/main" id="{FC1E2FBB-D357-9E45-56B0-4296CE84F98D}"/>
              </a:ext>
            </a:extLst>
          </p:cNvPr>
          <p:cNvSpPr>
            <a:spLocks noGrp="1"/>
          </p:cNvSpPr>
          <p:nvPr>
            <p:ph type="body" sz="quarter" idx="22"/>
          </p:nvPr>
        </p:nvSpPr>
        <p:spPr/>
        <p:txBody>
          <a:bodyPr/>
          <a:lstStyle/>
          <a:p>
            <a:r>
              <a:rPr lang="nl-NL" dirty="0">
                <a:solidFill>
                  <a:srgbClr val="000000"/>
                </a:solidFill>
                <a:effectLst/>
                <a:latin typeface="Helvetica Neue" panose="02000503000000020004" pitchFamily="2" charset="0"/>
              </a:rPr>
              <a:t>Op welke manier beïnvloedt groepsdruk van vrienden de identiteitsontwikkeling van mij en mijn medeleerlingen?</a:t>
            </a:r>
          </a:p>
        </p:txBody>
      </p:sp>
      <p:sp>
        <p:nvSpPr>
          <p:cNvPr id="8" name="Text Placeholder 7">
            <a:extLst>
              <a:ext uri="{FF2B5EF4-FFF2-40B4-BE49-F238E27FC236}">
                <a16:creationId xmlns:a16="http://schemas.microsoft.com/office/drawing/2014/main" id="{B774F765-35A2-33A2-82AD-4B1839638338}"/>
              </a:ext>
            </a:extLst>
          </p:cNvPr>
          <p:cNvSpPr>
            <a:spLocks noGrp="1"/>
          </p:cNvSpPr>
          <p:nvPr>
            <p:ph type="body" sz="quarter" idx="23"/>
          </p:nvPr>
        </p:nvSpPr>
        <p:spPr/>
        <p:txBody>
          <a:bodyPr/>
          <a:lstStyle/>
          <a:p>
            <a:r>
              <a:rPr lang="nl-NL" dirty="0">
                <a:solidFill>
                  <a:srgbClr val="3F3F3F"/>
                </a:solidFill>
                <a:effectLst/>
                <a:latin typeface="Helvetica" pitchFamily="2" charset="0"/>
              </a:rPr>
              <a:t>Hoe hebben mijn persoonlijke waarden invloed op de keuzes die ik maak in mijn dagelijks leven en die van mijn medeleerlingen?</a:t>
            </a:r>
          </a:p>
        </p:txBody>
      </p:sp>
      <p:pic>
        <p:nvPicPr>
          <p:cNvPr id="10" name="Picture 9">
            <a:extLst>
              <a:ext uri="{FF2B5EF4-FFF2-40B4-BE49-F238E27FC236}">
                <a16:creationId xmlns:a16="http://schemas.microsoft.com/office/drawing/2014/main" id="{CA0524E4-A7F9-87A6-B33A-D4E304969311}"/>
              </a:ext>
            </a:extLst>
          </p:cNvPr>
          <p:cNvPicPr>
            <a:picLocks noChangeAspect="1"/>
          </p:cNvPicPr>
          <p:nvPr/>
        </p:nvPicPr>
        <p:blipFill>
          <a:blip r:embed="rId2"/>
          <a:stretch>
            <a:fillRect/>
          </a:stretch>
        </p:blipFill>
        <p:spPr>
          <a:xfrm>
            <a:off x="534881" y="6508243"/>
            <a:ext cx="9931245" cy="219475"/>
          </a:xfrm>
          <a:prstGeom prst="rect">
            <a:avLst/>
          </a:prstGeom>
        </p:spPr>
      </p:pic>
    </p:spTree>
    <p:extLst>
      <p:ext uri="{BB962C8B-B14F-4D97-AF65-F5344CB8AC3E}">
        <p14:creationId xmlns:p14="http://schemas.microsoft.com/office/powerpoint/2010/main" val="388606775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FEFA4-7857-6F51-A141-16764596A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BAE0E-018C-B1E9-5D0D-321E86762CC6}"/>
              </a:ext>
            </a:extLst>
          </p:cNvPr>
          <p:cNvSpPr>
            <a:spLocks noGrp="1"/>
          </p:cNvSpPr>
          <p:nvPr>
            <p:ph type="title"/>
          </p:nvPr>
        </p:nvSpPr>
        <p:spPr/>
        <p:txBody>
          <a:bodyPr/>
          <a:lstStyle/>
          <a:p>
            <a:r>
              <a:rPr lang="en-US" sz="6000" dirty="0">
                <a:solidFill>
                  <a:schemeClr val="bg1"/>
                </a:solidFill>
              </a:rPr>
              <a:t>Onderzoeksvragen</a:t>
            </a:r>
            <a:endParaRPr lang="nl-NL" sz="6000" dirty="0">
              <a:solidFill>
                <a:schemeClr val="bg1"/>
              </a:solidFill>
            </a:endParaRPr>
          </a:p>
        </p:txBody>
      </p:sp>
      <p:sp>
        <p:nvSpPr>
          <p:cNvPr id="4" name="Text Placeholder 3">
            <a:extLst>
              <a:ext uri="{FF2B5EF4-FFF2-40B4-BE49-F238E27FC236}">
                <a16:creationId xmlns:a16="http://schemas.microsoft.com/office/drawing/2014/main" id="{D2D43F9F-5403-56CA-03D1-064C4D9395C1}"/>
              </a:ext>
            </a:extLst>
          </p:cNvPr>
          <p:cNvSpPr>
            <a:spLocks noGrp="1"/>
          </p:cNvSpPr>
          <p:nvPr>
            <p:ph type="body" sz="quarter" idx="17"/>
          </p:nvPr>
        </p:nvSpPr>
        <p:spPr/>
        <p:txBody>
          <a:bodyPr/>
          <a:lstStyle/>
          <a:p>
            <a:r>
              <a:rPr lang="nl-NL" dirty="0">
                <a:solidFill>
                  <a:srgbClr val="000000"/>
                </a:solidFill>
                <a:effectLst/>
                <a:latin typeface="Helvetica Neue" panose="02000503000000020004" pitchFamily="2" charset="0"/>
              </a:rPr>
              <a:t>In hoeverre komen de big five persoonlijkheidskenmerken tussen mijn klasgenoten en ik overeen met die van onze vrienden?</a:t>
            </a:r>
          </a:p>
        </p:txBody>
      </p:sp>
      <p:sp>
        <p:nvSpPr>
          <p:cNvPr id="5" name="Text Placeholder 4">
            <a:extLst>
              <a:ext uri="{FF2B5EF4-FFF2-40B4-BE49-F238E27FC236}">
                <a16:creationId xmlns:a16="http://schemas.microsoft.com/office/drawing/2014/main" id="{74A4683F-E56F-4404-005D-842B75339333}"/>
              </a:ext>
            </a:extLst>
          </p:cNvPr>
          <p:cNvSpPr>
            <a:spLocks noGrp="1"/>
          </p:cNvSpPr>
          <p:nvPr>
            <p:ph type="body" sz="quarter" idx="18"/>
          </p:nvPr>
        </p:nvSpPr>
        <p:spPr/>
        <p:txBody>
          <a:bodyPr/>
          <a:lstStyle/>
          <a:p>
            <a:r>
              <a:rPr lang="nl-NL" dirty="0">
                <a:solidFill>
                  <a:srgbClr val="000000"/>
                </a:solidFill>
                <a:effectLst/>
                <a:latin typeface="Helvetica Neue" panose="02000503000000020004" pitchFamily="2" charset="0"/>
              </a:rPr>
              <a:t>Presteren ik en mijn medeleerlingen beter op een taak als we samenwerken met mensen die we aardig vinden (relatie)?</a:t>
            </a:r>
          </a:p>
        </p:txBody>
      </p:sp>
      <p:sp>
        <p:nvSpPr>
          <p:cNvPr id="7" name="Text Placeholder 6">
            <a:extLst>
              <a:ext uri="{FF2B5EF4-FFF2-40B4-BE49-F238E27FC236}">
                <a16:creationId xmlns:a16="http://schemas.microsoft.com/office/drawing/2014/main" id="{4511AF63-C9D2-A329-2F4F-5D7E50FC6792}"/>
              </a:ext>
            </a:extLst>
          </p:cNvPr>
          <p:cNvSpPr>
            <a:spLocks noGrp="1"/>
          </p:cNvSpPr>
          <p:nvPr>
            <p:ph type="body" sz="quarter" idx="22"/>
          </p:nvPr>
        </p:nvSpPr>
        <p:spPr/>
        <p:txBody>
          <a:bodyPr/>
          <a:lstStyle/>
          <a:p>
            <a:r>
              <a:rPr lang="nl-NL" dirty="0">
                <a:solidFill>
                  <a:srgbClr val="000000"/>
                </a:solidFill>
                <a:effectLst/>
                <a:latin typeface="Helvetica Neue" panose="02000503000000020004" pitchFamily="2" charset="0"/>
              </a:rPr>
              <a:t>Is er een verband tussen de big five persoonlijkheidskenmerken en schoolprestaties bij mij en mijn klasgenoten?</a:t>
            </a:r>
          </a:p>
        </p:txBody>
      </p:sp>
      <p:sp>
        <p:nvSpPr>
          <p:cNvPr id="8" name="Text Placeholder 7">
            <a:extLst>
              <a:ext uri="{FF2B5EF4-FFF2-40B4-BE49-F238E27FC236}">
                <a16:creationId xmlns:a16="http://schemas.microsoft.com/office/drawing/2014/main" id="{C62F8586-04B7-496A-FBB2-C497547AFD50}"/>
              </a:ext>
            </a:extLst>
          </p:cNvPr>
          <p:cNvSpPr>
            <a:spLocks noGrp="1"/>
          </p:cNvSpPr>
          <p:nvPr>
            <p:ph type="body" sz="quarter" idx="23"/>
          </p:nvPr>
        </p:nvSpPr>
        <p:spPr/>
        <p:txBody>
          <a:bodyPr/>
          <a:lstStyle/>
          <a:p>
            <a:r>
              <a:rPr lang="nl-NL" dirty="0">
                <a:solidFill>
                  <a:srgbClr val="000000"/>
                </a:solidFill>
                <a:effectLst/>
                <a:latin typeface="Helvetica Neue" panose="02000503000000020004" pitchFamily="2" charset="0"/>
              </a:rPr>
              <a:t>Zijn mijn medeleerlingen en ik meer gemotiveerd voor een vak als we daar goede cijfers voor halen? </a:t>
            </a:r>
          </a:p>
        </p:txBody>
      </p:sp>
      <p:pic>
        <p:nvPicPr>
          <p:cNvPr id="10" name="Picture 9">
            <a:extLst>
              <a:ext uri="{FF2B5EF4-FFF2-40B4-BE49-F238E27FC236}">
                <a16:creationId xmlns:a16="http://schemas.microsoft.com/office/drawing/2014/main" id="{500609CA-76EB-A131-C9CF-B4381DE9CB43}"/>
              </a:ext>
            </a:extLst>
          </p:cNvPr>
          <p:cNvPicPr>
            <a:picLocks noChangeAspect="1"/>
          </p:cNvPicPr>
          <p:nvPr/>
        </p:nvPicPr>
        <p:blipFill>
          <a:blip r:embed="rId2"/>
          <a:stretch>
            <a:fillRect/>
          </a:stretch>
        </p:blipFill>
        <p:spPr>
          <a:xfrm>
            <a:off x="534881" y="6508243"/>
            <a:ext cx="9931245" cy="219475"/>
          </a:xfrm>
          <a:prstGeom prst="rect">
            <a:avLst/>
          </a:prstGeom>
        </p:spPr>
      </p:pic>
    </p:spTree>
    <p:extLst>
      <p:ext uri="{BB962C8B-B14F-4D97-AF65-F5344CB8AC3E}">
        <p14:creationId xmlns:p14="http://schemas.microsoft.com/office/powerpoint/2010/main" val="272916174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FAEB2-7193-584B-CBD1-982BB1821BC1}"/>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269CA766-FC7C-9E63-1385-800E33247116}"/>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8" name="Afbeelding 7" descr="Afbeelding met tekst, schermopname, Lettertype, nummer&#10;&#10;Automatisch gegenereerde beschrijving">
            <a:extLst>
              <a:ext uri="{FF2B5EF4-FFF2-40B4-BE49-F238E27FC236}">
                <a16:creationId xmlns:a16="http://schemas.microsoft.com/office/drawing/2014/main" id="{61DBCF45-40A5-2DE2-DE35-18807C9CA1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699" y="1064301"/>
            <a:ext cx="11588601" cy="3888032"/>
          </a:xfrm>
          <a:prstGeom prst="rect">
            <a:avLst/>
          </a:prstGeom>
        </p:spPr>
      </p:pic>
    </p:spTree>
    <p:extLst>
      <p:ext uri="{BB962C8B-B14F-4D97-AF65-F5344CB8AC3E}">
        <p14:creationId xmlns:p14="http://schemas.microsoft.com/office/powerpoint/2010/main" val="95104358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B914-8533-6AD8-AF18-7C9369ECB816}"/>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1B36515-1DE4-ADBF-4483-C85F19742DCF}"/>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3" name="Afbeelding 2" descr="Afbeelding met tekst, schermopname, nummer, Parallel&#10;&#10;Automatisch gegenereerde beschrijving">
            <a:extLst>
              <a:ext uri="{FF2B5EF4-FFF2-40B4-BE49-F238E27FC236}">
                <a16:creationId xmlns:a16="http://schemas.microsoft.com/office/drawing/2014/main" id="{E1B1C029-6B85-9C2D-44F8-6A1791FBD80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305632" y="194551"/>
            <a:ext cx="5580736" cy="6468898"/>
          </a:xfrm>
          <a:prstGeom prst="rect">
            <a:avLst/>
          </a:prstGeom>
        </p:spPr>
      </p:pic>
    </p:spTree>
    <p:extLst>
      <p:ext uri="{BB962C8B-B14F-4D97-AF65-F5344CB8AC3E}">
        <p14:creationId xmlns:p14="http://schemas.microsoft.com/office/powerpoint/2010/main" val="130773490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3966-6E7D-D46E-E045-CBE47619C122}"/>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3A94D82E-6B38-2BB9-15E3-FB51EA2F136B}"/>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B1942DC-40FF-45BD-28B3-09F8B09285A1}"/>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F1BFF812-1274-23D1-695F-5AAADE9CA031}"/>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566BFCA5-3822-8D04-1B2B-77FB683A948A}"/>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CC096CE4-ADFA-145D-BE94-7AFBB4FAE154}"/>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6D08EA88-1A3E-1046-2B76-C3AE31F88958}"/>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F840F5C7-0E3D-5F4D-7460-1F080960C700}"/>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0D5EB70B-9A97-67B0-8AF6-7D4590248042}"/>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kan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onderzoeksvragen over identiteit of 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onderbouwt keuzes voor de onderzoeksvraag met argumenten.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formuleert verwachtingen op basis van de bronnen.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eenvoudig onderzoeksplan.</a:t>
              </a:r>
            </a:p>
          </p:txBody>
        </p:sp>
      </p:grpSp>
      <p:sp>
        <p:nvSpPr>
          <p:cNvPr id="19" name="Ovaal 18">
            <a:extLst>
              <a:ext uri="{FF2B5EF4-FFF2-40B4-BE49-F238E27FC236}">
                <a16:creationId xmlns:a16="http://schemas.microsoft.com/office/drawing/2014/main" id="{E6D4CE41-8505-65A6-FE36-A8B3B528559C}"/>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457DFAA5-B6C1-534D-DCF4-735B9E27B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8CC88E45-8E10-F62A-52A6-1B4109E451DB}"/>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DB2AFD5D-3A22-7920-1226-33C0F2E4A0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30B3E782-5468-283D-A15A-9FA07B9C9CE2}"/>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1F70296F-BA55-236C-270A-F2B2B37FC460}"/>
              </a:ext>
            </a:extLst>
          </p:cNvPr>
          <p:cNvSpPr txBox="1"/>
          <p:nvPr/>
        </p:nvSpPr>
        <p:spPr>
          <a:xfrm>
            <a:off x="1400475" y="4847219"/>
            <a:ext cx="101458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kunt </a:t>
            </a:r>
            <a:r>
              <a:rPr lang="nl-NL" sz="1400" dirty="0">
                <a:effectLst/>
                <a:latin typeface="Arial" panose="020B0604020202020204" pitchFamily="34" charset="0"/>
                <a:ea typeface="Museo Sans 100"/>
                <a:cs typeface="Arial" panose="020B0604020202020204" pitchFamily="34" charset="0"/>
              </a:rPr>
              <a:t>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het begrip identiteitsontwikkeling.</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de Big Five persoonlijkheidsfactoren (</a:t>
            </a:r>
            <a:r>
              <a:rPr lang="nl-NL" sz="1400" dirty="0" err="1">
                <a:effectLst/>
                <a:latin typeface="Arial" panose="020B0604020202020204" pitchFamily="34" charset="0"/>
                <a:ea typeface="Museo Sans 100"/>
                <a:cs typeface="Arial" panose="020B0604020202020204" pitchFamily="34" charset="0"/>
              </a:rPr>
              <a:t>Golberg</a:t>
            </a:r>
            <a:r>
              <a:rPr lang="nl-NL" sz="1400" dirty="0">
                <a:effectLst/>
                <a:latin typeface="Arial" panose="020B0604020202020204" pitchFamily="34" charset="0"/>
                <a:ea typeface="Museo Sans 100"/>
                <a:cs typeface="Arial" panose="020B0604020202020204" pitchFamily="34" charset="0"/>
              </a:rPr>
              <a:t>, 1993).</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kent verschillende vormen van motivatie en de basisbehoeften (Ryan &amp; </a:t>
            </a:r>
            <a:r>
              <a:rPr lang="nl-NL" sz="1400" dirty="0" err="1">
                <a:effectLst/>
                <a:latin typeface="Arial" panose="020B0604020202020204" pitchFamily="34" charset="0"/>
                <a:ea typeface="Museo Sans 100"/>
                <a:cs typeface="Arial" panose="020B0604020202020204" pitchFamily="34" charset="0"/>
              </a:rPr>
              <a:t>Deci</a:t>
            </a:r>
            <a:r>
              <a:rPr lang="nl-NL" sz="1400" dirty="0">
                <a:effectLst/>
                <a:latin typeface="Arial" panose="020B0604020202020204" pitchFamily="34" charset="0"/>
                <a:ea typeface="Museo Sans 100"/>
                <a:cs typeface="Arial" panose="020B0604020202020204" pitchFamily="34" charset="0"/>
              </a:rPr>
              <a:t>, 2000).</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bepaalt ambitieuze en haalbare einddoelen. </a:t>
            </a:r>
          </a:p>
        </p:txBody>
      </p:sp>
    </p:spTree>
    <p:extLst>
      <p:ext uri="{BB962C8B-B14F-4D97-AF65-F5344CB8AC3E}">
        <p14:creationId xmlns:p14="http://schemas.microsoft.com/office/powerpoint/2010/main" val="228005112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FAF0E-72E4-922D-1D31-3DE4E72EA709}"/>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ED1230BF-3826-6A16-250F-3257788B858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5601BEBC-4BE5-5048-CEBE-4DD34EE33E37}"/>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2D1ACF19-0CBC-4138-CA96-7C5509959C56}"/>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63545385-958C-E0B5-35C3-D18BFEEC6929}"/>
              </a:ext>
            </a:extLst>
          </p:cNvPr>
          <p:cNvSpPr txBox="1"/>
          <p:nvPr/>
        </p:nvSpPr>
        <p:spPr>
          <a:xfrm>
            <a:off x="516118" y="5122799"/>
            <a:ext cx="8087192" cy="1015663"/>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Onderzoek uitvoeren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Concluderen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Onderzoeksgegevens verzamelen en verwerken.</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u="none" strike="noStrike" kern="0" cap="none" spc="0" normalizeH="0" baseline="0" noProof="0" dirty="0">
                <a:ln>
                  <a:noFill/>
                </a:ln>
                <a:solidFill>
                  <a:schemeClr val="bg1"/>
                </a:solidFill>
                <a:effectLst/>
                <a:uLnTx/>
                <a:uFillTx/>
                <a:latin typeface="Arial"/>
                <a:ea typeface="+mn-ea"/>
                <a:cs typeface="+mn-cs"/>
              </a:rPr>
              <a:t>Analyseren en conclusies</a:t>
            </a:r>
            <a:r>
              <a:rPr lang="nl-NL" sz="2000" kern="0" dirty="0">
                <a:solidFill>
                  <a:schemeClr val="bg1"/>
                </a:solidFill>
                <a:latin typeface="Arial"/>
              </a:rPr>
              <a:t> trekken.</a:t>
            </a:r>
            <a:endParaRPr kumimoji="0" lang="nl-NL" sz="2000" b="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51321938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4: Onderzoek jouw identiteit en motivatie</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3587285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C7458-1CB9-4C15-84DE-34DA882F2353}"/>
              </a:ext>
            </a:extLst>
          </p:cNvPr>
          <p:cNvSpPr>
            <a:spLocks noGrp="1"/>
          </p:cNvSpPr>
          <p:nvPr>
            <p:ph type="title"/>
          </p:nvPr>
        </p:nvSpPr>
        <p:spPr>
          <a:xfrm>
            <a:off x="534987" y="759301"/>
            <a:ext cx="11114087" cy="723106"/>
          </a:xfrm>
        </p:spPr>
        <p:txBody>
          <a:bodyPr/>
          <a:lstStyle/>
          <a:p>
            <a:r>
              <a:rPr lang="nl-NL" dirty="0"/>
              <a:t>Waarden</a:t>
            </a:r>
          </a:p>
        </p:txBody>
      </p:sp>
      <p:sp>
        <p:nvSpPr>
          <p:cNvPr id="30" name="Tijdelijke aanduiding voor tekst 29">
            <a:extLst>
              <a:ext uri="{FF2B5EF4-FFF2-40B4-BE49-F238E27FC236}">
                <a16:creationId xmlns:a16="http://schemas.microsoft.com/office/drawing/2014/main" id="{5846B51E-052B-4EF0-8BF9-8F05466A08E9}"/>
              </a:ext>
            </a:extLst>
          </p:cNvPr>
          <p:cNvSpPr>
            <a:spLocks noGrp="1"/>
          </p:cNvSpPr>
          <p:nvPr>
            <p:ph type="body" sz="quarter" idx="23"/>
          </p:nvPr>
        </p:nvSpPr>
        <p:spPr>
          <a:xfrm>
            <a:off x="2992832" y="2553216"/>
            <a:ext cx="10353168" cy="4114801"/>
          </a:xfrm>
        </p:spPr>
        <p:txBody>
          <a:bodyPr/>
          <a:lstStyle/>
          <a:p>
            <a:r>
              <a:rPr lang="en-US" sz="2000" dirty="0"/>
              <a:t>A</a:t>
            </a:r>
            <a:r>
              <a:rPr lang="nl-NL" sz="2000" dirty="0" err="1"/>
              <a:t>mbitie</a:t>
            </a:r>
            <a:r>
              <a:rPr lang="nl-NL" sz="2000" dirty="0"/>
              <a:t>			Humor			Respect</a:t>
            </a:r>
          </a:p>
          <a:p>
            <a:r>
              <a:rPr lang="nl-NL" sz="2000" dirty="0"/>
              <a:t>Avontuur		Intelligentie		Sociaal zijn</a:t>
            </a:r>
          </a:p>
          <a:p>
            <a:r>
              <a:rPr lang="nl-NL" sz="2000" dirty="0"/>
              <a:t>Betrouwbaarheid	Inlevingsvermogen	Spontaniteit</a:t>
            </a:r>
          </a:p>
          <a:p>
            <a:r>
              <a:rPr lang="nl-NL" sz="2000" dirty="0"/>
              <a:t>Creativiteit		Lef			Sportiviteit</a:t>
            </a:r>
          </a:p>
          <a:p>
            <a:r>
              <a:rPr lang="nl-NL" sz="2000" dirty="0"/>
              <a:t>Competitie		Liefde			Succes</a:t>
            </a:r>
          </a:p>
          <a:p>
            <a:r>
              <a:rPr lang="nl-NL" sz="2000" dirty="0"/>
              <a:t>Doorzettingsvermogen	Muzikaliteit		Uitdaging</a:t>
            </a:r>
          </a:p>
          <a:p>
            <a:r>
              <a:rPr lang="nl-NL" sz="2000" dirty="0"/>
              <a:t>Efficiëntie		Onafhankelijkheid	Verantwoordelijkheid</a:t>
            </a:r>
          </a:p>
          <a:p>
            <a:r>
              <a:rPr lang="nl-NL" sz="2000" dirty="0"/>
              <a:t>Enthousiasme		Ontwikkeling		Vertrouwen</a:t>
            </a:r>
          </a:p>
          <a:p>
            <a:r>
              <a:rPr lang="nl-NL" sz="2000" dirty="0"/>
              <a:t>Vriendschap		Geluk			Plezier			</a:t>
            </a:r>
          </a:p>
          <a:p>
            <a:r>
              <a:rPr lang="nl-NL" sz="2000" dirty="0"/>
              <a:t>Waardering		Gelijkwaardigheid	Positiviteit		</a:t>
            </a:r>
          </a:p>
          <a:p>
            <a:r>
              <a:rPr lang="nl-NL" sz="2000" dirty="0"/>
              <a:t>Zekerheid		Gezondheid		Zelfvertrouwen</a:t>
            </a:r>
          </a:p>
          <a:p>
            <a:endParaRPr lang="nl-NL" sz="2000" dirty="0"/>
          </a:p>
        </p:txBody>
      </p:sp>
      <p:pic>
        <p:nvPicPr>
          <p:cNvPr id="19" name="Picture 18">
            <a:extLst>
              <a:ext uri="{FF2B5EF4-FFF2-40B4-BE49-F238E27FC236}">
                <a16:creationId xmlns:a16="http://schemas.microsoft.com/office/drawing/2014/main" id="{5EF872AD-7945-80CE-6638-0141DD08696E}"/>
              </a:ext>
            </a:extLst>
          </p:cNvPr>
          <p:cNvPicPr>
            <a:picLocks noChangeAspect="1"/>
          </p:cNvPicPr>
          <p:nvPr/>
        </p:nvPicPr>
        <p:blipFill>
          <a:blip r:embed="rId3"/>
          <a:stretch>
            <a:fillRect/>
          </a:stretch>
        </p:blipFill>
        <p:spPr>
          <a:xfrm>
            <a:off x="256617" y="6448542"/>
            <a:ext cx="9931245" cy="219475"/>
          </a:xfrm>
          <a:prstGeom prst="rect">
            <a:avLst/>
          </a:prstGeom>
        </p:spPr>
      </p:pic>
    </p:spTree>
    <p:extLst>
      <p:ext uri="{BB962C8B-B14F-4D97-AF65-F5344CB8AC3E}">
        <p14:creationId xmlns:p14="http://schemas.microsoft.com/office/powerpoint/2010/main" val="362356545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34B3-9908-8088-FEC2-9FDA5655A907}"/>
            </a:ext>
          </a:extLst>
        </p:cNvPr>
        <p:cNvGrpSpPr/>
        <p:nvPr/>
      </p:nvGrpSpPr>
      <p:grpSpPr>
        <a:xfrm>
          <a:off x="0" y="0"/>
          <a:ext cx="0" cy="0"/>
          <a:chOff x="0" y="0"/>
          <a:chExt cx="0" cy="0"/>
        </a:xfrm>
      </p:grpSpPr>
      <p:pic>
        <p:nvPicPr>
          <p:cNvPr id="19" name="Picture 18" descr="Stick figure families holding hands">
            <a:extLst>
              <a:ext uri="{FF2B5EF4-FFF2-40B4-BE49-F238E27FC236}">
                <a16:creationId xmlns:a16="http://schemas.microsoft.com/office/drawing/2014/main" id="{BD8127EB-B68C-DAA5-D8B0-6A29DBB1F0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sp>
        <p:nvSpPr>
          <p:cNvPr id="71" name="Tijdelijke aanduiding voor tekst 70">
            <a:extLst>
              <a:ext uri="{FF2B5EF4-FFF2-40B4-BE49-F238E27FC236}">
                <a16:creationId xmlns:a16="http://schemas.microsoft.com/office/drawing/2014/main" id="{D0A5992A-7FA4-7A4F-0937-C51AFCD7B084}"/>
              </a:ext>
            </a:extLst>
          </p:cNvPr>
          <p:cNvSpPr>
            <a:spLocks noGrp="1"/>
          </p:cNvSpPr>
          <p:nvPr>
            <p:ph type="body" sz="quarter" idx="21"/>
          </p:nvPr>
        </p:nvSpPr>
        <p:spPr>
          <a:xfrm flipH="1">
            <a:off x="0" y="0"/>
            <a:ext cx="6226969" cy="6858000"/>
          </a:xfrm>
        </p:spPr>
        <p:txBody>
          <a:bodyPr/>
          <a:lstStyle/>
          <a:p>
            <a:r>
              <a:rPr lang="nl-NL" dirty="0"/>
              <a:t> </a:t>
            </a:r>
          </a:p>
        </p:txBody>
      </p:sp>
      <p:sp>
        <p:nvSpPr>
          <p:cNvPr id="7" name="Titel 6">
            <a:extLst>
              <a:ext uri="{FF2B5EF4-FFF2-40B4-BE49-F238E27FC236}">
                <a16:creationId xmlns:a16="http://schemas.microsoft.com/office/drawing/2014/main" id="{AA12E7AD-7F4D-3E55-D14C-62F017BECB49}"/>
              </a:ext>
            </a:extLst>
          </p:cNvPr>
          <p:cNvSpPr>
            <a:spLocks noGrp="1"/>
          </p:cNvSpPr>
          <p:nvPr>
            <p:ph type="title"/>
          </p:nvPr>
        </p:nvSpPr>
        <p:spPr>
          <a:xfrm>
            <a:off x="443548" y="940849"/>
            <a:ext cx="3539172" cy="709102"/>
          </a:xfrm>
        </p:spPr>
        <p:txBody>
          <a:bodyPr/>
          <a:lstStyle/>
          <a:p>
            <a:r>
              <a:rPr lang="nl-NL" sz="6000" dirty="0"/>
              <a:t>Identiteit</a:t>
            </a:r>
          </a:p>
        </p:txBody>
      </p:sp>
      <p:sp>
        <p:nvSpPr>
          <p:cNvPr id="5" name="Tijdelijke aanduiding voor voettekst 4">
            <a:extLst>
              <a:ext uri="{FF2B5EF4-FFF2-40B4-BE49-F238E27FC236}">
                <a16:creationId xmlns:a16="http://schemas.microsoft.com/office/drawing/2014/main" id="{48468B45-E3AD-DCD0-5E16-9186E9C8F7AD}"/>
              </a:ext>
            </a:extLst>
          </p:cNvPr>
          <p:cNvSpPr>
            <a:spLocks noGrp="1"/>
          </p:cNvSpPr>
          <p:nvPr>
            <p:ph type="ftr" sz="quarter" idx="11"/>
          </p:nvPr>
        </p:nvSpPr>
        <p:spPr/>
        <p:txBody>
          <a:bodyPr/>
          <a:lstStyle/>
          <a:p>
            <a:r>
              <a:rPr lang="nl-NL"/>
              <a:t>Erasmus University Rotterdam </a:t>
            </a:r>
            <a:endParaRPr lang="nl-NL" dirty="0"/>
          </a:p>
        </p:txBody>
      </p:sp>
      <p:pic>
        <p:nvPicPr>
          <p:cNvPr id="8" name="Afbeelding 7" descr="Afbeelding met tekst, schermopname, Lettertype, lijn&#10;&#10;Automatisch gegenereerde beschrijving">
            <a:extLst>
              <a:ext uri="{FF2B5EF4-FFF2-40B4-BE49-F238E27FC236}">
                <a16:creationId xmlns:a16="http://schemas.microsoft.com/office/drawing/2014/main" id="{2DE25B7F-E89E-53CA-DD66-16AFB21B39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7484" y="3200400"/>
            <a:ext cx="6066941" cy="2716751"/>
          </a:xfrm>
          <a:prstGeom prst="rect">
            <a:avLst/>
          </a:prstGeom>
        </p:spPr>
      </p:pic>
    </p:spTree>
    <p:extLst>
      <p:ext uri="{BB962C8B-B14F-4D97-AF65-F5344CB8AC3E}">
        <p14:creationId xmlns:p14="http://schemas.microsoft.com/office/powerpoint/2010/main" val="142028060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1E0AC-A9B8-CC4E-5C97-B9DEAA7DCF0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E151BF3B-B36A-3644-B19E-553C174BD66F}"/>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2D37245F-1915-3391-27CB-9E132893F811}"/>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C55AAE97-CC3B-4143-99F6-C728DD6F8BF0}"/>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07DBADC9-40CF-5876-ECDA-B90CD66CDFCD}"/>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8322C328-E430-DAA0-9FEE-37DC0FBCA453}"/>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9C23032C-03C8-2B9B-26BD-EEDE33A8E8AB}"/>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07BF1B13-3673-47F1-B4B2-86A982354F3A}"/>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DC55E84A-0DDD-B758-7368-E8BC02470F05}"/>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maakt </a:t>
              </a:r>
              <a:r>
                <a:rPr lang="nl-NL" sz="1400" dirty="0">
                  <a:effectLst/>
                  <a:latin typeface="Arial" panose="020B0604020202020204" pitchFamily="34" charset="0"/>
                  <a:ea typeface="Museo Sans 100"/>
                  <a:cs typeface="Arial" panose="020B0604020202020204" pitchFamily="34" charset="0"/>
                </a:rPr>
                <a:t>kennis met de onderzoekscyclus en kan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trekt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CBE1E9B5-F35E-A8B0-BA90-815A105519AF}"/>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5980F4A9-D3FE-D9B9-26BB-693184AAD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7A4E907E-F251-0CF9-2A82-BD9FD5C82FB8}"/>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4DD851AF-7971-B4D1-A574-90EF7E0947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964BF61C-083E-CD81-FFF3-D19F2D0C76B5}"/>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2D22C7E4-3F67-2569-4E91-11C6863616A0}"/>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bent je bewust van eigen waarden en normen, opvattingen en talenten.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a:t>
            </a:r>
            <a:r>
              <a:rPr lang="nl-NL" sz="1400" dirty="0">
                <a:latin typeface="Arial" panose="020B0604020202020204" pitchFamily="34" charset="0"/>
                <a:ea typeface="Museo Sans 100"/>
                <a:cs typeface="Arial" panose="020B0604020202020204" pitchFamily="34" charset="0"/>
              </a:rPr>
              <a:t>teert</a:t>
            </a:r>
            <a:r>
              <a:rPr lang="nl-NL" sz="1400" dirty="0">
                <a:effectLst/>
                <a:latin typeface="Arial" panose="020B0604020202020204" pitchFamily="34" charset="0"/>
                <a:ea typeface="Museo Sans 100"/>
                <a:cs typeface="Arial" panose="020B0604020202020204" pitchFamily="34" charset="0"/>
              </a:rPr>
              <a:t> op de doelen en stelt ze bij.</a:t>
            </a:r>
          </a:p>
        </p:txBody>
      </p:sp>
    </p:spTree>
    <p:extLst>
      <p:ext uri="{BB962C8B-B14F-4D97-AF65-F5344CB8AC3E}">
        <p14:creationId xmlns:p14="http://schemas.microsoft.com/office/powerpoint/2010/main" val="413910144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D91C-1045-966F-7913-8BDB5310CE0C}"/>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D8F5CEF3-9511-8198-D5DC-F023B0D59450}"/>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1271A762-1E99-0F22-2FEC-A3D843E660D9}"/>
              </a:ext>
            </a:extLst>
          </p:cNvPr>
          <p:cNvSpPr>
            <a:spLocks noGrp="1"/>
          </p:cNvSpPr>
          <p:nvPr>
            <p:ph type="title"/>
          </p:nvPr>
        </p:nvSpPr>
        <p:spPr>
          <a:xfrm>
            <a:off x="7813454" y="536866"/>
            <a:ext cx="11114087" cy="723106"/>
          </a:xfrm>
        </p:spPr>
        <p:txBody>
          <a:bodyPr/>
          <a:lstStyle/>
          <a:p>
            <a:r>
              <a:rPr lang="nl-NL" dirty="0"/>
              <a:t>Woordweb</a:t>
            </a:r>
            <a:br>
              <a:rPr lang="nl-NL" dirty="0"/>
            </a:br>
            <a:endParaRPr lang="en-GB" sz="3000" dirty="0"/>
          </a:p>
        </p:txBody>
      </p:sp>
      <p:sp>
        <p:nvSpPr>
          <p:cNvPr id="12" name="Tekstvak 11">
            <a:extLst>
              <a:ext uri="{FF2B5EF4-FFF2-40B4-BE49-F238E27FC236}">
                <a16:creationId xmlns:a16="http://schemas.microsoft.com/office/drawing/2014/main" id="{A5AA7D89-85B7-72DA-6EB4-4946AE1EDB36}"/>
              </a:ext>
            </a:extLst>
          </p:cNvPr>
          <p:cNvSpPr txBox="1"/>
          <p:nvPr/>
        </p:nvSpPr>
        <p:spPr>
          <a:xfrm>
            <a:off x="10037582" y="1242840"/>
            <a:ext cx="1837426" cy="553998"/>
          </a:xfrm>
          <a:prstGeom prst="rect">
            <a:avLst/>
          </a:prstGeom>
          <a:noFill/>
        </p:spPr>
        <p:txBody>
          <a:bodyPr wrap="square">
            <a:spAutoFit/>
          </a:bodyPr>
          <a:lstStyle/>
          <a:p>
            <a:r>
              <a:rPr lang="nl-NL" sz="3000" dirty="0">
                <a:solidFill>
                  <a:schemeClr val="bg1"/>
                </a:solidFill>
                <a:latin typeface="+mj-lt"/>
                <a:cs typeface="Arial" panose="020B0604020202020204" pitchFamily="34" charset="0"/>
              </a:rPr>
              <a:t>Motivatie</a:t>
            </a:r>
          </a:p>
        </p:txBody>
      </p:sp>
    </p:spTree>
    <p:extLst>
      <p:ext uri="{BB962C8B-B14F-4D97-AF65-F5344CB8AC3E}">
        <p14:creationId xmlns:p14="http://schemas.microsoft.com/office/powerpoint/2010/main" val="108655130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E8624-9A0E-BCEC-45AC-470E19F9D617}"/>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9427F9D4-25BE-C53E-B3CC-56A19B6C10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2269AB80-297C-95DD-1080-6B6FE5EEDFB6}"/>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A0E193F0-44EA-79C7-AA50-7FD37B5D720E}"/>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EEE7AB5A-3FBA-C4B3-D442-88DE93318D6D}"/>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1445238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A8067"/>
        </a:solidFill>
        <a:effectLst/>
      </p:bgPr>
    </p:bg>
    <p:spTree>
      <p:nvGrpSpPr>
        <p:cNvPr id="1" name="">
          <a:extLst>
            <a:ext uri="{FF2B5EF4-FFF2-40B4-BE49-F238E27FC236}">
              <a16:creationId xmlns:a16="http://schemas.microsoft.com/office/drawing/2014/main" id="{4C04F997-507D-C794-6187-3FE8B2FE2E08}"/>
            </a:ext>
          </a:extLst>
        </p:cNvPr>
        <p:cNvGrpSpPr/>
        <p:nvPr/>
      </p:nvGrpSpPr>
      <p:grpSpPr>
        <a:xfrm>
          <a:off x="0" y="0"/>
          <a:ext cx="0" cy="0"/>
          <a:chOff x="0" y="0"/>
          <a:chExt cx="0" cy="0"/>
        </a:xfrm>
      </p:grpSpPr>
      <p:pic>
        <p:nvPicPr>
          <p:cNvPr id="55" name="Graphic 54" descr="Grafiek met neerwaartse trend silhouet">
            <a:extLst>
              <a:ext uri="{FF2B5EF4-FFF2-40B4-BE49-F238E27FC236}">
                <a16:creationId xmlns:a16="http://schemas.microsoft.com/office/drawing/2014/main" id="{DD36D9EC-379D-38A0-50BE-54958809C9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9791" y="643467"/>
            <a:ext cx="2543217" cy="2543217"/>
          </a:xfrm>
          <a:prstGeom prst="rect">
            <a:avLst/>
          </a:prstGeom>
        </p:spPr>
      </p:pic>
      <p:cxnSp>
        <p:nvCxnSpPr>
          <p:cNvPr id="62" name="Straight Connector 6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7" name="Graphic 56" descr="Document silhouet">
            <a:extLst>
              <a:ext uri="{FF2B5EF4-FFF2-40B4-BE49-F238E27FC236}">
                <a16:creationId xmlns:a16="http://schemas.microsoft.com/office/drawing/2014/main" id="{DF8D1115-96F0-9004-0D89-DFBF6FC627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33177" y="643467"/>
            <a:ext cx="2543217" cy="2543217"/>
          </a:xfrm>
          <a:prstGeom prst="rect">
            <a:avLst/>
          </a:prstGeom>
        </p:spPr>
      </p:pic>
      <p:cxnSp>
        <p:nvCxnSpPr>
          <p:cNvPr id="64" name="Straight Connector 6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1" name="Graphic 50" descr="Cirkeldiagram silhouet">
            <a:extLst>
              <a:ext uri="{FF2B5EF4-FFF2-40B4-BE49-F238E27FC236}">
                <a16:creationId xmlns:a16="http://schemas.microsoft.com/office/drawing/2014/main" id="{39BB39F2-FD15-066C-2898-713B243476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8468" y="3671316"/>
            <a:ext cx="2545862" cy="2545862"/>
          </a:xfrm>
          <a:prstGeom prst="rect">
            <a:avLst/>
          </a:prstGeom>
        </p:spPr>
      </p:pic>
      <p:pic>
        <p:nvPicPr>
          <p:cNvPr id="49" name="Graphic 48" descr="Staafdiagram silhouet">
            <a:extLst>
              <a:ext uri="{FF2B5EF4-FFF2-40B4-BE49-F238E27FC236}">
                <a16:creationId xmlns:a16="http://schemas.microsoft.com/office/drawing/2014/main" id="{58B3ABAC-9144-A645-6AA2-35576B2C04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8051" y="3671316"/>
            <a:ext cx="2553469" cy="2553469"/>
          </a:xfrm>
          <a:prstGeom prst="rect">
            <a:avLst/>
          </a:prstGeom>
        </p:spPr>
      </p:pic>
      <p:sp>
        <p:nvSpPr>
          <p:cNvPr id="5" name="Tijdelijke aanduiding voor voettekst 4">
            <a:extLst>
              <a:ext uri="{FF2B5EF4-FFF2-40B4-BE49-F238E27FC236}">
                <a16:creationId xmlns:a16="http://schemas.microsoft.com/office/drawing/2014/main" id="{20CEE687-82C8-307F-B3ED-3C92E61E0C4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dirty="0">
                <a:latin typeface="+mn-lt"/>
                <a:ea typeface="+mn-ea"/>
                <a:cs typeface="+mn-cs"/>
              </a:rPr>
              <a:t>Erasmus University Rotterdam </a:t>
            </a:r>
          </a:p>
        </p:txBody>
      </p:sp>
    </p:spTree>
    <p:extLst>
      <p:ext uri="{BB962C8B-B14F-4D97-AF65-F5344CB8AC3E}">
        <p14:creationId xmlns:p14="http://schemas.microsoft.com/office/powerpoint/2010/main" val="120335103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siness man pulling a block from Jenga tower">
            <a:extLst>
              <a:ext uri="{FF2B5EF4-FFF2-40B4-BE49-F238E27FC236}">
                <a16:creationId xmlns:a16="http://schemas.microsoft.com/office/drawing/2014/main" id="{7412A8A6-D78E-C8F1-B7E1-1097F85DAC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2488" y="0"/>
            <a:ext cx="10289512" cy="6858000"/>
          </a:xfrm>
          <a:prstGeom prst="rect">
            <a:avLst/>
          </a:prstGeom>
        </p:spPr>
      </p:pic>
      <p:sp>
        <p:nvSpPr>
          <p:cNvPr id="71" name="Tijdelijke aanduiding voor tekst 70">
            <a:extLst>
              <a:ext uri="{FF2B5EF4-FFF2-40B4-BE49-F238E27FC236}">
                <a16:creationId xmlns:a16="http://schemas.microsoft.com/office/drawing/2014/main" id="{0482939B-8006-4079-A2C1-917468E9658B}"/>
              </a:ext>
            </a:extLst>
          </p:cNvPr>
          <p:cNvSpPr>
            <a:spLocks noGrp="1"/>
          </p:cNvSpPr>
          <p:nvPr>
            <p:ph type="body" sz="quarter" idx="21"/>
          </p:nvPr>
        </p:nvSpPr>
        <p:spPr>
          <a:xfrm flipH="1">
            <a:off x="0" y="0"/>
            <a:ext cx="8335616" cy="6858000"/>
          </a:xfrm>
        </p:spPr>
        <p:txBody>
          <a:bodyPr/>
          <a:lstStyle/>
          <a:p>
            <a:r>
              <a:rPr lang="nl-NL" dirty="0"/>
              <a:t> </a:t>
            </a:r>
          </a:p>
        </p:txBody>
      </p:sp>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429507" y="590713"/>
            <a:ext cx="6760731" cy="710375"/>
          </a:xfrm>
        </p:spPr>
        <p:txBody>
          <a:bodyPr/>
          <a:lstStyle/>
          <a:p>
            <a:r>
              <a:rPr lang="nl-NL" sz="4000" dirty="0"/>
              <a:t>Onderzoek uitvoeren</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dirty="0"/>
              <a:t>Erasmus University Rotterdam </a:t>
            </a:r>
          </a:p>
        </p:txBody>
      </p:sp>
      <p:sp>
        <p:nvSpPr>
          <p:cNvPr id="2" name="Tijdelijke aanduiding voor tekst 7">
            <a:extLst>
              <a:ext uri="{FF2B5EF4-FFF2-40B4-BE49-F238E27FC236}">
                <a16:creationId xmlns:a16="http://schemas.microsoft.com/office/drawing/2014/main" id="{CEE9F623-6755-B2D7-8B9B-A99FBE7728FF}"/>
              </a:ext>
            </a:extLst>
          </p:cNvPr>
          <p:cNvSpPr>
            <a:spLocks noGrp="1"/>
          </p:cNvSpPr>
          <p:nvPr>
            <p:ph type="body" sz="quarter" idx="13"/>
          </p:nvPr>
        </p:nvSpPr>
        <p:spPr>
          <a:xfrm>
            <a:off x="429507" y="4517602"/>
            <a:ext cx="4143786" cy="1997498"/>
          </a:xfrm>
        </p:spPr>
        <p:txBody>
          <a:bodyPr anchor="t"/>
          <a:lstStyle/>
          <a:p>
            <a:pPr marL="342900" lvl="4" indent="-342900">
              <a:buFont typeface="Arial" panose="020B0604020202020204" pitchFamily="34" charset="0"/>
              <a:buChar char="•"/>
            </a:pPr>
            <a:r>
              <a:rPr lang="nl-NL" sz="2000" b="0" dirty="0"/>
              <a:t>Verzamel gegevens bij jezelf.</a:t>
            </a:r>
          </a:p>
          <a:p>
            <a:pPr marL="342900" lvl="4" indent="-342900">
              <a:buFont typeface="Arial" panose="020B0604020202020204" pitchFamily="34" charset="0"/>
              <a:buChar char="•"/>
            </a:pPr>
            <a:r>
              <a:rPr lang="nl-NL" sz="2000" dirty="0"/>
              <a:t>Verwerk gegevens in portfolio. </a:t>
            </a:r>
            <a:endParaRPr lang="nl-NL" sz="2000" b="0" dirty="0"/>
          </a:p>
        </p:txBody>
      </p:sp>
      <p:sp>
        <p:nvSpPr>
          <p:cNvPr id="4" name="Ovaal 3">
            <a:extLst>
              <a:ext uri="{FF2B5EF4-FFF2-40B4-BE49-F238E27FC236}">
                <a16:creationId xmlns:a16="http://schemas.microsoft.com/office/drawing/2014/main" id="{B75EC230-FF21-8F1B-E043-8BF6E112E84A}"/>
              </a:ext>
            </a:extLst>
          </p:cNvPr>
          <p:cNvSpPr/>
          <p:nvPr/>
        </p:nvSpPr>
        <p:spPr>
          <a:xfrm>
            <a:off x="3579380" y="5468088"/>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phic 7" descr="Open folder outline">
            <a:extLst>
              <a:ext uri="{FF2B5EF4-FFF2-40B4-BE49-F238E27FC236}">
                <a16:creationId xmlns:a16="http://schemas.microsoft.com/office/drawing/2014/main" id="{4749D5AC-5D0A-06ED-DAC1-FA8AABE011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4047" y="3151692"/>
            <a:ext cx="554615" cy="554615"/>
          </a:xfrm>
          <a:prstGeom prst="rect">
            <a:avLst/>
          </a:prstGeom>
        </p:spPr>
      </p:pic>
      <p:pic>
        <p:nvPicPr>
          <p:cNvPr id="9" name="Graphic 8" descr="Open folder outline">
            <a:extLst>
              <a:ext uri="{FF2B5EF4-FFF2-40B4-BE49-F238E27FC236}">
                <a16:creationId xmlns:a16="http://schemas.microsoft.com/office/drawing/2014/main" id="{2083C449-244B-49D1-3A3B-1B16D1C139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923" y="5586779"/>
            <a:ext cx="554615" cy="554615"/>
          </a:xfrm>
          <a:prstGeom prst="rect">
            <a:avLst/>
          </a:prstGeom>
        </p:spPr>
      </p:pic>
    </p:spTree>
    <p:extLst>
      <p:ext uri="{BB962C8B-B14F-4D97-AF65-F5344CB8AC3E}">
        <p14:creationId xmlns:p14="http://schemas.microsoft.com/office/powerpoint/2010/main" val="39420838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C7189-BF56-C1CE-7572-4ABEC599A963}"/>
            </a:ext>
          </a:extLst>
        </p:cNvPr>
        <p:cNvGrpSpPr/>
        <p:nvPr/>
      </p:nvGrpSpPr>
      <p:grpSpPr>
        <a:xfrm>
          <a:off x="0" y="0"/>
          <a:ext cx="0" cy="0"/>
          <a:chOff x="0" y="0"/>
          <a:chExt cx="0" cy="0"/>
        </a:xfrm>
      </p:grpSpPr>
      <p:pic>
        <p:nvPicPr>
          <p:cNvPr id="17" name="Picture 16" descr="Reeks stemmingen plaknotities">
            <a:extLst>
              <a:ext uri="{FF2B5EF4-FFF2-40B4-BE49-F238E27FC236}">
                <a16:creationId xmlns:a16="http://schemas.microsoft.com/office/drawing/2014/main" id="{0DF28B9F-4F92-D8D7-BED7-5FEAADE137F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88605" y="-16721"/>
            <a:ext cx="10603395" cy="6874721"/>
          </a:xfrm>
          <a:prstGeom prst="rect">
            <a:avLst/>
          </a:prstGeom>
        </p:spPr>
      </p:pic>
      <p:sp>
        <p:nvSpPr>
          <p:cNvPr id="4" name="Tijdelijke aanduiding voor tekst 70">
            <a:extLst>
              <a:ext uri="{FF2B5EF4-FFF2-40B4-BE49-F238E27FC236}">
                <a16:creationId xmlns:a16="http://schemas.microsoft.com/office/drawing/2014/main" id="{E93ACD59-6BC5-97A2-CB38-9EB6258849B9}"/>
              </a:ext>
            </a:extLst>
          </p:cNvPr>
          <p:cNvSpPr txBox="1">
            <a:spLocks/>
          </p:cNvSpPr>
          <p:nvPr/>
        </p:nvSpPr>
        <p:spPr>
          <a:xfrm flipH="1">
            <a:off x="0"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tel 5">
            <a:extLst>
              <a:ext uri="{FF2B5EF4-FFF2-40B4-BE49-F238E27FC236}">
                <a16:creationId xmlns:a16="http://schemas.microsoft.com/office/drawing/2014/main" id="{C66BCD8C-E3E4-D6BD-BC9B-18A0E5E7794A}"/>
              </a:ext>
            </a:extLst>
          </p:cNvPr>
          <p:cNvSpPr>
            <a:spLocks noGrp="1"/>
          </p:cNvSpPr>
          <p:nvPr>
            <p:ph type="title"/>
          </p:nvPr>
        </p:nvSpPr>
        <p:spPr/>
        <p:txBody>
          <a:bodyPr/>
          <a:lstStyle/>
          <a:p>
            <a:endParaRPr lang="nl-NL"/>
          </a:p>
        </p:txBody>
      </p:sp>
      <p:sp>
        <p:nvSpPr>
          <p:cNvPr id="8" name="Tijdelijke aanduiding voor tekst 70">
            <a:extLst>
              <a:ext uri="{FF2B5EF4-FFF2-40B4-BE49-F238E27FC236}">
                <a16:creationId xmlns:a16="http://schemas.microsoft.com/office/drawing/2014/main" id="{39CC5027-25B0-07A9-630B-E2EDACE4EED8}"/>
              </a:ext>
            </a:extLst>
          </p:cNvPr>
          <p:cNvSpPr txBox="1">
            <a:spLocks/>
          </p:cNvSpPr>
          <p:nvPr/>
        </p:nvSpPr>
        <p:spPr>
          <a:xfrm flipH="1">
            <a:off x="-2" y="0"/>
            <a:ext cx="7447724"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rgbClr val="0A8067"/>
          </a:solidFill>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9" name="Tekstvak 8">
            <a:extLst>
              <a:ext uri="{FF2B5EF4-FFF2-40B4-BE49-F238E27FC236}">
                <a16:creationId xmlns:a16="http://schemas.microsoft.com/office/drawing/2014/main" id="{EC16B52E-0F65-0EE6-14C5-0E3235CB0FA5}"/>
              </a:ext>
            </a:extLst>
          </p:cNvPr>
          <p:cNvSpPr txBox="1"/>
          <p:nvPr/>
        </p:nvSpPr>
        <p:spPr>
          <a:xfrm>
            <a:off x="680005" y="3429000"/>
            <a:ext cx="10875891" cy="1569660"/>
          </a:xfrm>
          <a:prstGeom prst="rect">
            <a:avLst/>
          </a:prstGeom>
          <a:solidFill>
            <a:schemeClr val="bg1"/>
          </a:solidFill>
        </p:spPr>
        <p:txBody>
          <a:bodyPr wrap="square" rtlCol="0">
            <a:spAutoFit/>
          </a:bodyPr>
          <a:lstStyle/>
          <a:p>
            <a:pPr lvl="0"/>
            <a:r>
              <a:rPr lang="nl-NL" sz="1600" b="1" dirty="0">
                <a:latin typeface="Arial" panose="020B0604020202020204" pitchFamily="34" charset="0"/>
                <a:ea typeface="Museo Sans 100"/>
                <a:cs typeface="Arial" panose="020B0604020202020204" pitchFamily="34" charset="0"/>
              </a:rPr>
              <a:t>Deel 1</a:t>
            </a:r>
            <a:endParaRPr lang="nl-NL" sz="1600" b="1" dirty="0">
              <a:effectLst/>
              <a:latin typeface="Arial" panose="020B0604020202020204" pitchFamily="34" charset="0"/>
              <a:ea typeface="Museo Sans 100"/>
              <a:cs typeface="Arial" panose="020B0604020202020204" pitchFamily="34" charset="0"/>
            </a:endParaRPr>
          </a:p>
          <a:p>
            <a:pPr lvl="0"/>
            <a:endParaRPr lang="nl-NL" sz="1600"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Bekijk het werk van de ander. Beantwoord (individueel) in je hoofd de volgende vragen over het werk van de ander: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Wat vindt je top? Wat kan beter (tip)?</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Gaat alles volgens het onderzoeksplan? Is het haalbaar?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Welk advies heb je voor de ander?</a:t>
            </a:r>
          </a:p>
        </p:txBody>
      </p:sp>
      <p:sp>
        <p:nvSpPr>
          <p:cNvPr id="11" name="Tekstvak 10">
            <a:extLst>
              <a:ext uri="{FF2B5EF4-FFF2-40B4-BE49-F238E27FC236}">
                <a16:creationId xmlns:a16="http://schemas.microsoft.com/office/drawing/2014/main" id="{5089C9B4-C385-CF99-A087-16D649E74217}"/>
              </a:ext>
            </a:extLst>
          </p:cNvPr>
          <p:cNvSpPr txBox="1"/>
          <p:nvPr/>
        </p:nvSpPr>
        <p:spPr>
          <a:xfrm>
            <a:off x="680005" y="5157769"/>
            <a:ext cx="10875891" cy="1077218"/>
          </a:xfrm>
          <a:prstGeom prst="rect">
            <a:avLst/>
          </a:prstGeom>
          <a:solidFill>
            <a:schemeClr val="bg1"/>
          </a:solidFill>
        </p:spPr>
        <p:txBody>
          <a:bodyPr wrap="square">
            <a:spAutoFit/>
          </a:bodyPr>
          <a:lstStyle/>
          <a:p>
            <a:pPr lvl="0"/>
            <a:r>
              <a:rPr lang="nl-NL" sz="1600" b="1" dirty="0">
                <a:latin typeface="Arial" panose="020B0604020202020204" pitchFamily="34" charset="0"/>
                <a:ea typeface="Museo Sans 100"/>
                <a:cs typeface="Arial" panose="020B0604020202020204" pitchFamily="34" charset="0"/>
              </a:rPr>
              <a:t>Deel 2</a:t>
            </a:r>
          </a:p>
          <a:p>
            <a:pPr lvl="0"/>
            <a:endParaRPr lang="nl-NL" sz="1600" b="1"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Vertel de feedback aan de ander. De ander mag niet onderbreken. Pas als de feedback gever uitgepraat is kan er door de ander wat gezegd of gevraagd worden. Wissel daarna van rol.</a:t>
            </a:r>
          </a:p>
        </p:txBody>
      </p:sp>
      <p:sp>
        <p:nvSpPr>
          <p:cNvPr id="20" name="Tekstvak 19">
            <a:extLst>
              <a:ext uri="{FF2B5EF4-FFF2-40B4-BE49-F238E27FC236}">
                <a16:creationId xmlns:a16="http://schemas.microsoft.com/office/drawing/2014/main" id="{C42E32E0-1264-42DA-F365-3E1D6A0B5C49}"/>
              </a:ext>
            </a:extLst>
          </p:cNvPr>
          <p:cNvSpPr txBox="1"/>
          <p:nvPr/>
        </p:nvSpPr>
        <p:spPr>
          <a:xfrm>
            <a:off x="434112" y="375088"/>
            <a:ext cx="6701456" cy="707886"/>
          </a:xfrm>
          <a:prstGeom prst="rect">
            <a:avLst/>
          </a:prstGeom>
          <a:noFill/>
        </p:spPr>
        <p:txBody>
          <a:bodyPr wrap="square" rtlCol="0">
            <a:spAutoFit/>
          </a:bodyPr>
          <a:lstStyle/>
          <a:p>
            <a:r>
              <a:rPr lang="nl-NL" sz="4000" b="1" dirty="0">
                <a:solidFill>
                  <a:schemeClr val="bg1"/>
                </a:solidFill>
                <a:latin typeface="+mj-lt"/>
              </a:rPr>
              <a:t>Ongevraagd advies</a:t>
            </a:r>
          </a:p>
        </p:txBody>
      </p:sp>
    </p:spTree>
    <p:extLst>
      <p:ext uri="{BB962C8B-B14F-4D97-AF65-F5344CB8AC3E}">
        <p14:creationId xmlns:p14="http://schemas.microsoft.com/office/powerpoint/2010/main" val="113203204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B18C-A85F-02B5-2654-D58F468B71DB}"/>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604EECE8-0120-4224-135F-F649F7E63C37}"/>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33A3AAD5-AE7D-9168-B7A9-F4AF8C0CE6A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096677E5-6D99-0713-36EA-552D2E6D6391}"/>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0EAC664A-AC1D-ECDF-92DD-677226A3DD0E}"/>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9AE9DD71-16D0-9290-F83C-2DCE42AB4642}"/>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BE53E94E-1542-617A-C183-AC9640A0746A}"/>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E8D3AE83-57D0-069F-FE76-89F4FEE097DD}"/>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2CCD0F3F-771B-0608-6F3D-04C4E7D346AF}"/>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latin typeface="Arial" panose="020B0604020202020204" pitchFamily="34" charset="0"/>
                  <a:ea typeface="Museo Sans 100"/>
                  <a:cs typeface="Arial" panose="020B0604020202020204" pitchFamily="34" charset="0"/>
                </a:rPr>
                <a:t>Je maakt </a:t>
              </a:r>
              <a:r>
                <a:rPr lang="nl-NL" sz="1400" dirty="0">
                  <a:effectLst/>
                  <a:latin typeface="Arial" panose="020B0604020202020204" pitchFamily="34" charset="0"/>
                  <a:ea typeface="Museo Sans 100"/>
                  <a:cs typeface="Arial" panose="020B0604020202020204" pitchFamily="34" charset="0"/>
                </a:rPr>
                <a:t>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trekt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C34CABB6-107B-6C2E-FD6D-8D6A72137787}"/>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C3E989DB-D063-CEED-9170-053860A16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F4CD9819-2C38-5ED7-B42E-C095D142FB37}"/>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7914F29C-65E5-474E-C84C-374186BC52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AB052BB6-0966-00BE-CB19-E5412DCEF03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C8F60680-B990-B30F-D09A-9E947A89C19B}"/>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bent je bewust van eigen waarden en normen, opvattingen en talenten.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a:t>
            </a:r>
            <a:r>
              <a:rPr lang="nl-NL" sz="1400" dirty="0">
                <a:latin typeface="Arial" panose="020B0604020202020204" pitchFamily="34" charset="0"/>
                <a:ea typeface="Museo Sans 100"/>
                <a:cs typeface="Arial" panose="020B0604020202020204" pitchFamily="34" charset="0"/>
              </a:rPr>
              <a:t>teert</a:t>
            </a:r>
            <a:r>
              <a:rPr lang="nl-NL" sz="1400" dirty="0">
                <a:effectLst/>
                <a:latin typeface="Arial" panose="020B0604020202020204" pitchFamily="34" charset="0"/>
                <a:ea typeface="Museo Sans 100"/>
                <a:cs typeface="Arial" panose="020B0604020202020204" pitchFamily="34" charset="0"/>
              </a:rPr>
              <a:t> op de doelen en stelt ze bij.</a:t>
            </a:r>
          </a:p>
        </p:txBody>
      </p:sp>
    </p:spTree>
    <p:extLst>
      <p:ext uri="{BB962C8B-B14F-4D97-AF65-F5344CB8AC3E}">
        <p14:creationId xmlns:p14="http://schemas.microsoft.com/office/powerpoint/2010/main" val="3975922424"/>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16912-8C80-8941-304B-EF30D92BF0E4}"/>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5430A4FF-575F-A82C-11E0-187EFAE2282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EB8105A6-3291-8470-1ECC-023840012C36}"/>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96DB7613-8EB8-689A-B206-08173358838E}"/>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3EC322E3-4C62-8C18-6331-F43E3349540E}"/>
              </a:ext>
            </a:extLst>
          </p:cNvPr>
          <p:cNvSpPr txBox="1"/>
          <p:nvPr/>
        </p:nvSpPr>
        <p:spPr>
          <a:xfrm>
            <a:off x="516118" y="5122799"/>
            <a:ext cx="8087192" cy="1015663"/>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Onderzoek uitvoeren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Concluderen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Gegevens verzamelen in de klas.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u="none" strike="noStrike" kern="0" cap="none" spc="0" normalizeH="0" baseline="0" noProof="0" dirty="0">
                <a:ln>
                  <a:noFill/>
                </a:ln>
                <a:solidFill>
                  <a:schemeClr val="bg1"/>
                </a:solidFill>
                <a:effectLst/>
                <a:uLnTx/>
                <a:uFillTx/>
                <a:latin typeface="Arial"/>
                <a:ea typeface="+mn-ea"/>
                <a:cs typeface="+mn-cs"/>
              </a:rPr>
              <a:t>Analyseren en conclusies trekken.</a:t>
            </a:r>
          </a:p>
        </p:txBody>
      </p:sp>
    </p:spTree>
    <p:extLst>
      <p:ext uri="{BB962C8B-B14F-4D97-AF65-F5344CB8AC3E}">
        <p14:creationId xmlns:p14="http://schemas.microsoft.com/office/powerpoint/2010/main" val="125533791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5: Vergroot je onderzoek</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3627579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4007-B6D0-6227-EEBE-A87A21482C1D}"/>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149FAFB5-EE13-30EF-8203-D66976BFEC8B}"/>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8" name="Afbeelding 7" descr="Kind met bedekt gezicht">
            <a:extLst>
              <a:ext uri="{FF2B5EF4-FFF2-40B4-BE49-F238E27FC236}">
                <a16:creationId xmlns:a16="http://schemas.microsoft.com/office/drawing/2014/main" id="{2CC3B927-333D-86D9-C3E4-731BF859CC2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2653845"/>
            <a:ext cx="5837406" cy="3891604"/>
          </a:xfrm>
          <a:prstGeom prst="rect">
            <a:avLst/>
          </a:prstGeom>
        </p:spPr>
      </p:pic>
      <p:sp>
        <p:nvSpPr>
          <p:cNvPr id="11" name="Tekstvak 10">
            <a:extLst>
              <a:ext uri="{FF2B5EF4-FFF2-40B4-BE49-F238E27FC236}">
                <a16:creationId xmlns:a16="http://schemas.microsoft.com/office/drawing/2014/main" id="{282E6177-A02D-E995-2810-0C0FE6529231}"/>
              </a:ext>
            </a:extLst>
          </p:cNvPr>
          <p:cNvSpPr txBox="1"/>
          <p:nvPr/>
        </p:nvSpPr>
        <p:spPr>
          <a:xfrm>
            <a:off x="534879" y="691922"/>
            <a:ext cx="11140285" cy="1569660"/>
          </a:xfrm>
          <a:prstGeom prst="rect">
            <a:avLst/>
          </a:prstGeom>
          <a:noFill/>
        </p:spPr>
        <p:txBody>
          <a:bodyPr wrap="square">
            <a:spAutoFit/>
          </a:bodyPr>
          <a:lstStyle/>
          <a:p>
            <a:pPr lvl="0"/>
            <a:r>
              <a:rPr lang="nl-NL" sz="2400" i="1" dirty="0">
                <a:solidFill>
                  <a:schemeClr val="bg1"/>
                </a:solidFill>
                <a:effectLst/>
                <a:latin typeface="Arial" panose="020B0604020202020204" pitchFamily="34" charset="0"/>
                <a:ea typeface="Museo Sans 100"/>
                <a:cs typeface="Arial" panose="020B0604020202020204" pitchFamily="34" charset="0"/>
              </a:rPr>
              <a:t>Sarah is begonnen met het uitvoeren van haar onderzoek. Ze verzamelt gegevens, verwerkt deze en analyseert ze. Ze komt er alleen achter dat het interviewen van haar klasgenoten veel te veel werk is. Het is niet haalbaar! </a:t>
            </a:r>
          </a:p>
          <a:p>
            <a:pPr lvl="0"/>
            <a:r>
              <a:rPr lang="nl-NL" sz="2400" i="1" dirty="0">
                <a:solidFill>
                  <a:schemeClr val="bg1"/>
                </a:solidFill>
                <a:effectLst/>
                <a:latin typeface="Arial" panose="020B0604020202020204" pitchFamily="34" charset="0"/>
                <a:ea typeface="Museo Sans 100"/>
                <a:cs typeface="Arial" panose="020B0604020202020204" pitchFamily="34" charset="0"/>
              </a:rPr>
              <a:t>Wat kan ze doen?</a:t>
            </a:r>
            <a:endParaRPr lang="nl-NL" sz="2400" dirty="0">
              <a:solidFill>
                <a:schemeClr val="bg1"/>
              </a:solidFill>
              <a:effectLst/>
              <a:latin typeface="Arial" panose="020B0604020202020204" pitchFamily="34" charset="0"/>
              <a:ea typeface="Museo Sans 100"/>
              <a:cs typeface="Arial" panose="020B0604020202020204" pitchFamily="34" charset="0"/>
            </a:endParaRPr>
          </a:p>
        </p:txBody>
      </p:sp>
    </p:spTree>
    <p:extLst>
      <p:ext uri="{BB962C8B-B14F-4D97-AF65-F5344CB8AC3E}">
        <p14:creationId xmlns:p14="http://schemas.microsoft.com/office/powerpoint/2010/main" val="339964833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D8BF3-D18D-CCD7-1A43-2D92E93E053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06322FF9-004E-13B0-4275-3E0F411D7C92}"/>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E8FF9BC3-9C84-BBD0-45C0-8BFBC82EE5C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BA31A414-01D0-7A9E-FD21-B101BABE8627}"/>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D3E043D3-A662-B177-72E1-79E88A0173D3}"/>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86B88245-9995-F75B-E898-A3D728AD795B}"/>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A8FE0945-08A0-042C-D4CC-B023630F68E9}"/>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892879DC-8598-126E-FDAE-729C2E0E0C1A}"/>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D5DC2C00-BF13-96EB-CF16-61DFE01888D7}"/>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kan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trekt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DECEFEFF-A8F1-48AD-3770-BD07FDF6692F}"/>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5326559E-E214-90CE-9FDE-284F43FBA6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17608F7E-0039-5A36-CB5D-4EEB82B598A2}"/>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6F1254ED-DE98-10FD-6A11-E2CB278561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15E6D8F1-8BD3-0931-C740-09017D43D4E7}"/>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69D36FF2-1B79-EDE3-0369-24388794373D}"/>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begrijpt verschillende belangen en overtuigingen die mensen kunnen hebben.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afwegingen met eigen waarden en algemene principes. </a:t>
            </a:r>
          </a:p>
        </p:txBody>
      </p:sp>
    </p:spTree>
    <p:extLst>
      <p:ext uri="{BB962C8B-B14F-4D97-AF65-F5344CB8AC3E}">
        <p14:creationId xmlns:p14="http://schemas.microsoft.com/office/powerpoint/2010/main" val="365957313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08263-6165-6148-48F1-27D0634BD25B}"/>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D5100B85-3FC9-55DB-4DEB-E399222837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0877C12A-DE4D-6F09-4937-8E1B2C61C53C}"/>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E6F32410-EA2E-9763-8BA3-84CCE9699E60}"/>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23E6E69B-9FD2-4DD4-6B9C-E7B26F3461C9}"/>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3096510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2F50-AF5E-C6EE-D358-04026601028E}"/>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9895AAE9-FF05-C63A-85B1-43837239963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7BD1D73-838B-6DF3-2D9E-6F0E46244D70}"/>
              </a:ext>
            </a:extLst>
          </p:cNvPr>
          <p:cNvSpPr>
            <a:spLocks noGrp="1"/>
          </p:cNvSpPr>
          <p:nvPr>
            <p:ph type="title"/>
          </p:nvPr>
        </p:nvSpPr>
        <p:spPr>
          <a:xfrm>
            <a:off x="7813454" y="536866"/>
            <a:ext cx="11114087" cy="723106"/>
          </a:xfrm>
        </p:spPr>
        <p:txBody>
          <a:bodyPr/>
          <a:lstStyle/>
          <a:p>
            <a:r>
              <a:rPr lang="nl-NL" dirty="0"/>
              <a:t>Woordweb</a:t>
            </a:r>
            <a:br>
              <a:rPr lang="nl-NL" dirty="0"/>
            </a:br>
            <a:endParaRPr lang="en-GB" sz="3000" dirty="0"/>
          </a:p>
        </p:txBody>
      </p:sp>
      <p:sp>
        <p:nvSpPr>
          <p:cNvPr id="12" name="Tekstvak 11">
            <a:extLst>
              <a:ext uri="{FF2B5EF4-FFF2-40B4-BE49-F238E27FC236}">
                <a16:creationId xmlns:a16="http://schemas.microsoft.com/office/drawing/2014/main" id="{019FD1D4-E64A-D3CF-91F9-282C5C566778}"/>
              </a:ext>
            </a:extLst>
          </p:cNvPr>
          <p:cNvSpPr txBox="1"/>
          <p:nvPr/>
        </p:nvSpPr>
        <p:spPr>
          <a:xfrm>
            <a:off x="10037582" y="1242840"/>
            <a:ext cx="1837426" cy="553998"/>
          </a:xfrm>
          <a:prstGeom prst="rect">
            <a:avLst/>
          </a:prstGeom>
          <a:noFill/>
        </p:spPr>
        <p:txBody>
          <a:bodyPr wrap="square">
            <a:spAutoFit/>
          </a:bodyPr>
          <a:lstStyle/>
          <a:p>
            <a:r>
              <a:rPr lang="nl-NL" sz="3000" dirty="0">
                <a:solidFill>
                  <a:schemeClr val="bg1"/>
                </a:solidFill>
                <a:latin typeface="+mj-lt"/>
                <a:cs typeface="Arial" panose="020B0604020202020204" pitchFamily="34" charset="0"/>
              </a:rPr>
              <a:t>Identiteit</a:t>
            </a:r>
          </a:p>
        </p:txBody>
      </p:sp>
    </p:spTree>
    <p:extLst>
      <p:ext uri="{BB962C8B-B14F-4D97-AF65-F5344CB8AC3E}">
        <p14:creationId xmlns:p14="http://schemas.microsoft.com/office/powerpoint/2010/main" val="128296220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9C08-F82A-54AE-38BE-D3BE8CD6E1B3}"/>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A7664DE5-3C08-58C5-8E38-B93AC24233AB}"/>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1831C8FA-B481-5AE2-809F-0CFE08110062}"/>
              </a:ext>
            </a:extLst>
          </p:cNvPr>
          <p:cNvSpPr>
            <a:spLocks noGrp="1"/>
          </p:cNvSpPr>
          <p:nvPr>
            <p:ph type="title"/>
          </p:nvPr>
        </p:nvSpPr>
        <p:spPr>
          <a:xfrm>
            <a:off x="7813454" y="536866"/>
            <a:ext cx="11114087" cy="723106"/>
          </a:xfrm>
        </p:spPr>
        <p:txBody>
          <a:bodyPr/>
          <a:lstStyle/>
          <a:p>
            <a:r>
              <a:rPr lang="nl-NL" dirty="0"/>
              <a:t>Woordweb</a:t>
            </a:r>
            <a:br>
              <a:rPr lang="nl-NL" dirty="0"/>
            </a:br>
            <a:endParaRPr lang="en-GB" sz="3000" dirty="0"/>
          </a:p>
        </p:txBody>
      </p:sp>
      <p:sp>
        <p:nvSpPr>
          <p:cNvPr id="12" name="Tekstvak 11">
            <a:extLst>
              <a:ext uri="{FF2B5EF4-FFF2-40B4-BE49-F238E27FC236}">
                <a16:creationId xmlns:a16="http://schemas.microsoft.com/office/drawing/2014/main" id="{833DD9D9-3B32-D456-BCA3-5444767B3316}"/>
              </a:ext>
            </a:extLst>
          </p:cNvPr>
          <p:cNvSpPr txBox="1"/>
          <p:nvPr/>
        </p:nvSpPr>
        <p:spPr>
          <a:xfrm>
            <a:off x="9448800" y="1242840"/>
            <a:ext cx="2426208" cy="553998"/>
          </a:xfrm>
          <a:prstGeom prst="rect">
            <a:avLst/>
          </a:prstGeom>
          <a:noFill/>
        </p:spPr>
        <p:txBody>
          <a:bodyPr wrap="square">
            <a:spAutoFit/>
          </a:bodyPr>
          <a:lstStyle/>
          <a:p>
            <a:r>
              <a:rPr lang="nl-NL" sz="3000" dirty="0">
                <a:solidFill>
                  <a:schemeClr val="bg1"/>
                </a:solidFill>
                <a:latin typeface="+mj-lt"/>
                <a:cs typeface="Arial" panose="020B0604020202020204" pitchFamily="34" charset="0"/>
              </a:rPr>
              <a:t>Conclusies</a:t>
            </a:r>
          </a:p>
        </p:txBody>
      </p:sp>
    </p:spTree>
    <p:extLst>
      <p:ext uri="{BB962C8B-B14F-4D97-AF65-F5344CB8AC3E}">
        <p14:creationId xmlns:p14="http://schemas.microsoft.com/office/powerpoint/2010/main" val="367778666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6A00-6909-CAE9-2311-2131319DCEE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5AC46BE0-66E4-CC37-5504-8620E0E7B8F8}"/>
              </a:ext>
            </a:extLst>
          </p:cNvPr>
          <p:cNvPicPr>
            <a:picLocks noChangeAspect="1"/>
          </p:cNvPicPr>
          <p:nvPr/>
        </p:nvPicPr>
        <p:blipFill>
          <a:blip r:embed="rId3"/>
          <a:stretch>
            <a:fillRect/>
          </a:stretch>
        </p:blipFill>
        <p:spPr>
          <a:xfrm>
            <a:off x="256617" y="6448542"/>
            <a:ext cx="9931245" cy="219475"/>
          </a:xfrm>
          <a:prstGeom prst="rect">
            <a:avLst/>
          </a:prstGeom>
        </p:spPr>
      </p:pic>
      <p:sp>
        <p:nvSpPr>
          <p:cNvPr id="9" name="Tekstvak 8">
            <a:extLst>
              <a:ext uri="{FF2B5EF4-FFF2-40B4-BE49-F238E27FC236}">
                <a16:creationId xmlns:a16="http://schemas.microsoft.com/office/drawing/2014/main" id="{11B97B6E-C4A6-272D-0045-BF5C9FAD38D5}"/>
              </a:ext>
            </a:extLst>
          </p:cNvPr>
          <p:cNvSpPr txBox="1"/>
          <p:nvPr/>
        </p:nvSpPr>
        <p:spPr>
          <a:xfrm>
            <a:off x="680004" y="469358"/>
            <a:ext cx="10875891" cy="1446550"/>
          </a:xfrm>
          <a:prstGeom prst="rect">
            <a:avLst/>
          </a:prstGeom>
          <a:solidFill>
            <a:schemeClr val="bg1"/>
          </a:solidFill>
        </p:spPr>
        <p:txBody>
          <a:bodyPr wrap="square" rtlCol="0">
            <a:spAutoFit/>
          </a:bodyPr>
          <a:lstStyle/>
          <a:p>
            <a:pPr lvl="0" algn="ctr"/>
            <a:endParaRPr lang="nl-NL" sz="1800" b="1" dirty="0">
              <a:effectLst/>
              <a:latin typeface="Museo Sans 100"/>
              <a:ea typeface="Museo Sans 100"/>
              <a:cs typeface="Times New Roman" panose="02020603050405020304" pitchFamily="18" charset="0"/>
            </a:endParaRPr>
          </a:p>
          <a:p>
            <a:pPr lvl="0" algn="ctr"/>
            <a:r>
              <a:rPr lang="nl-NL" sz="1800" b="1" dirty="0">
                <a:effectLst/>
                <a:latin typeface="Museo Sans 100"/>
                <a:ea typeface="Museo Sans 100"/>
                <a:cs typeface="Times New Roman" panose="02020603050405020304" pitchFamily="18" charset="0"/>
              </a:rPr>
              <a:t>Onderzoeksvraag</a:t>
            </a:r>
          </a:p>
          <a:p>
            <a:pPr lvl="0" algn="ctr"/>
            <a:endParaRPr lang="nl-NL" sz="1600" dirty="0">
              <a:effectLst/>
              <a:latin typeface="Arial" panose="020B0604020202020204" pitchFamily="34" charset="0"/>
              <a:ea typeface="Museo Sans 100"/>
              <a:cs typeface="Arial" panose="020B0604020202020204" pitchFamily="34" charset="0"/>
            </a:endParaRPr>
          </a:p>
          <a:p>
            <a:pPr lvl="0" algn="ctr"/>
            <a:r>
              <a:rPr lang="nl-NL" sz="1800" dirty="0">
                <a:effectLst/>
                <a:latin typeface="Museo Sans 100"/>
                <a:ea typeface="Museo Sans 100"/>
                <a:cs typeface="Times New Roman" panose="02020603050405020304" pitchFamily="18" charset="0"/>
              </a:rPr>
              <a:t> In hoeverre wordt mijn (en die van klasgenoten) identiteit bepaald door mijn ouders?</a:t>
            </a:r>
          </a:p>
          <a:p>
            <a:pPr lvl="0"/>
            <a:r>
              <a:rPr lang="nl-NL" sz="1800" i="1" dirty="0">
                <a:effectLst/>
                <a:latin typeface="Museo Sans 100"/>
                <a:ea typeface="Museo Sans 100"/>
                <a:cs typeface="Times New Roman" panose="02020603050405020304" pitchFamily="18" charset="0"/>
              </a:rPr>
              <a:t> </a:t>
            </a:r>
            <a:endParaRPr lang="nl-NL" sz="1600" dirty="0">
              <a:effectLst/>
              <a:latin typeface="Arial" panose="020B0604020202020204" pitchFamily="34" charset="0"/>
              <a:ea typeface="Museo Sans 100"/>
              <a:cs typeface="Arial" panose="020B0604020202020204" pitchFamily="34" charset="0"/>
            </a:endParaRPr>
          </a:p>
        </p:txBody>
      </p:sp>
      <p:sp>
        <p:nvSpPr>
          <p:cNvPr id="10" name="Tekstvak 9">
            <a:extLst>
              <a:ext uri="{FF2B5EF4-FFF2-40B4-BE49-F238E27FC236}">
                <a16:creationId xmlns:a16="http://schemas.microsoft.com/office/drawing/2014/main" id="{F3BB9127-C887-80D1-0EE5-AFC66DE281EB}"/>
              </a:ext>
            </a:extLst>
          </p:cNvPr>
          <p:cNvSpPr txBox="1"/>
          <p:nvPr/>
        </p:nvSpPr>
        <p:spPr>
          <a:xfrm>
            <a:off x="680004" y="2197066"/>
            <a:ext cx="10875891" cy="1446550"/>
          </a:xfrm>
          <a:prstGeom prst="rect">
            <a:avLst/>
          </a:prstGeom>
          <a:solidFill>
            <a:schemeClr val="bg1"/>
          </a:solidFill>
        </p:spPr>
        <p:txBody>
          <a:bodyPr wrap="square" rtlCol="0">
            <a:spAutoFit/>
          </a:bodyPr>
          <a:lstStyle/>
          <a:p>
            <a:pPr lvl="0" algn="ctr"/>
            <a:endParaRPr lang="nl-NL" sz="1800" b="1" dirty="0">
              <a:effectLst/>
              <a:latin typeface="Museo Sans 100"/>
              <a:ea typeface="Museo Sans 100"/>
              <a:cs typeface="Times New Roman" panose="02020603050405020304" pitchFamily="18" charset="0"/>
            </a:endParaRPr>
          </a:p>
          <a:p>
            <a:pPr lvl="0" algn="ctr"/>
            <a:r>
              <a:rPr lang="nl-NL" sz="1800" b="1" dirty="0">
                <a:effectLst/>
                <a:latin typeface="Museo Sans 100"/>
                <a:ea typeface="Museo Sans 100"/>
                <a:cs typeface="Times New Roman" panose="02020603050405020304" pitchFamily="18" charset="0"/>
              </a:rPr>
              <a:t>Verwachting</a:t>
            </a:r>
          </a:p>
          <a:p>
            <a:pPr lvl="0" algn="ctr"/>
            <a:endParaRPr lang="nl-NL" sz="1800" b="1" dirty="0">
              <a:effectLst/>
              <a:latin typeface="Museo Sans 100"/>
              <a:ea typeface="Museo Sans 100"/>
              <a:cs typeface="Times New Roman" panose="02020603050405020304" pitchFamily="18" charset="0"/>
            </a:endParaRPr>
          </a:p>
          <a:p>
            <a:pPr lvl="0" algn="ctr"/>
            <a:r>
              <a:rPr lang="nl-NL" dirty="0">
                <a:latin typeface="Museo Sans 100"/>
                <a:ea typeface="Museo Sans 100"/>
                <a:cs typeface="Times New Roman" panose="02020603050405020304" pitchFamily="18" charset="0"/>
              </a:rPr>
              <a:t>Ik</a:t>
            </a:r>
            <a:r>
              <a:rPr lang="nl-NL" sz="1800" dirty="0">
                <a:effectLst/>
                <a:latin typeface="Museo Sans 100"/>
                <a:ea typeface="Museo Sans 100"/>
                <a:cs typeface="Times New Roman" panose="02020603050405020304" pitchFamily="18" charset="0"/>
              </a:rPr>
              <a:t> verwacht dat de invloed van ouders groot is, maar dit wel per persoon verschilt.</a:t>
            </a:r>
          </a:p>
          <a:p>
            <a:pPr lvl="0"/>
            <a:endParaRPr lang="nl-NL" sz="1600" b="1" dirty="0">
              <a:effectLst/>
              <a:latin typeface="Arial" panose="020B0604020202020204" pitchFamily="34" charset="0"/>
              <a:ea typeface="Museo Sans 100"/>
              <a:cs typeface="Arial" panose="020B0604020202020204" pitchFamily="34" charset="0"/>
            </a:endParaRPr>
          </a:p>
        </p:txBody>
      </p:sp>
      <p:sp>
        <p:nvSpPr>
          <p:cNvPr id="11" name="Tekstvak 10">
            <a:extLst>
              <a:ext uri="{FF2B5EF4-FFF2-40B4-BE49-F238E27FC236}">
                <a16:creationId xmlns:a16="http://schemas.microsoft.com/office/drawing/2014/main" id="{025B5C34-E845-EF75-1B49-C73EBA53D8FE}"/>
              </a:ext>
            </a:extLst>
          </p:cNvPr>
          <p:cNvSpPr txBox="1"/>
          <p:nvPr/>
        </p:nvSpPr>
        <p:spPr>
          <a:xfrm>
            <a:off x="680004" y="3924774"/>
            <a:ext cx="10875891" cy="2462213"/>
          </a:xfrm>
          <a:prstGeom prst="rect">
            <a:avLst/>
          </a:prstGeom>
          <a:solidFill>
            <a:schemeClr val="bg1"/>
          </a:solidFill>
        </p:spPr>
        <p:txBody>
          <a:bodyPr wrap="square" rtlCol="0">
            <a:spAutoFit/>
          </a:bodyPr>
          <a:lstStyle/>
          <a:p>
            <a:pPr lvl="0" algn="ctr"/>
            <a:endParaRPr lang="nl-NL" sz="1600" b="1" dirty="0">
              <a:latin typeface="Arial" panose="020B0604020202020204" pitchFamily="34" charset="0"/>
              <a:ea typeface="Museo Sans 100"/>
              <a:cs typeface="Arial" panose="020B0604020202020204" pitchFamily="34" charset="0"/>
            </a:endParaRPr>
          </a:p>
          <a:p>
            <a:pPr lvl="0" algn="ctr"/>
            <a:r>
              <a:rPr lang="nl-NL" sz="1600" b="1" dirty="0">
                <a:latin typeface="Arial" panose="020B0604020202020204" pitchFamily="34" charset="0"/>
                <a:ea typeface="Museo Sans 100"/>
                <a:cs typeface="Arial" panose="020B0604020202020204" pitchFamily="34" charset="0"/>
              </a:rPr>
              <a:t>Conclusie</a:t>
            </a:r>
            <a:endParaRPr lang="nl-NL" sz="1600" b="1" dirty="0">
              <a:effectLst/>
              <a:latin typeface="Arial" panose="020B0604020202020204" pitchFamily="34" charset="0"/>
              <a:ea typeface="Museo Sans 100"/>
              <a:cs typeface="Arial" panose="020B0604020202020204" pitchFamily="34" charset="0"/>
            </a:endParaRPr>
          </a:p>
          <a:p>
            <a:pPr lvl="0"/>
            <a:endParaRPr lang="nl-NL" sz="1600" dirty="0">
              <a:effectLst/>
              <a:latin typeface="Arial" panose="020B0604020202020204" pitchFamily="34" charset="0"/>
              <a:ea typeface="Museo Sans 100"/>
              <a:cs typeface="Arial" panose="020B0604020202020204" pitchFamily="34" charset="0"/>
            </a:endParaRPr>
          </a:p>
          <a:p>
            <a:pPr lvl="0" algn="ctr"/>
            <a:r>
              <a:rPr lang="nl-NL" dirty="0">
                <a:latin typeface="Museo Sans 100"/>
                <a:ea typeface="Museo Sans 100"/>
                <a:cs typeface="Times New Roman" panose="02020603050405020304" pitchFamily="18" charset="0"/>
              </a:rPr>
              <a:t>U</a:t>
            </a:r>
            <a:r>
              <a:rPr lang="nl-NL" sz="1800" dirty="0">
                <a:effectLst/>
                <a:latin typeface="Museo Sans 100"/>
                <a:ea typeface="Museo Sans 100"/>
                <a:cs typeface="Times New Roman" panose="02020603050405020304" pitchFamily="18" charset="0"/>
              </a:rPr>
              <a:t>it mijn onderzoek blijkt dat ouders veel invloed hebben op de identiteit van mij en mijn klasgenoten. Ze bepalen bijvoorbeeld wat belangrijk is in het gezin en hoe we naar de wereld kijken. Toch ontwikkelen we ook onze eigen identiteit door eigen keuzes en interesses. Klasgenoten geven aan dat ze zich soms tegen hun ouders afzetten om zichzelf beter te leren kennen. Soms botsen ze dan met hun ouders of krijgen ze het gevoel dat ze niet bij hun ouders passen, maar het helpt ons uiteindelijk om te ontdekken wie we zelf willen zijn.</a:t>
            </a:r>
            <a:r>
              <a:rPr lang="nl-NL" sz="1600" dirty="0">
                <a:effectLst/>
              </a:rPr>
              <a:t> </a:t>
            </a:r>
          </a:p>
          <a:p>
            <a:pPr lvl="0"/>
            <a:endParaRPr lang="nl-NL" sz="1600" dirty="0">
              <a:effectLst/>
              <a:latin typeface="Arial" panose="020B0604020202020204" pitchFamily="34" charset="0"/>
              <a:ea typeface="Museo Sans 100"/>
              <a:cs typeface="Arial" panose="020B0604020202020204" pitchFamily="34" charset="0"/>
            </a:endParaRPr>
          </a:p>
        </p:txBody>
      </p:sp>
    </p:spTree>
    <p:extLst>
      <p:ext uri="{BB962C8B-B14F-4D97-AF65-F5344CB8AC3E}">
        <p14:creationId xmlns:p14="http://schemas.microsoft.com/office/powerpoint/2010/main" val="559955577"/>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7C6C-462D-6643-B122-87622BA92799}"/>
            </a:ext>
          </a:extLst>
        </p:cNvPr>
        <p:cNvGrpSpPr/>
        <p:nvPr/>
      </p:nvGrpSpPr>
      <p:grpSpPr>
        <a:xfrm>
          <a:off x="0" y="0"/>
          <a:ext cx="0" cy="0"/>
          <a:chOff x="0" y="0"/>
          <a:chExt cx="0" cy="0"/>
        </a:xfrm>
      </p:grpSpPr>
      <p:pic>
        <p:nvPicPr>
          <p:cNvPr id="3" name="Picture 2" descr="Business man pulling a block from Jenga tower">
            <a:extLst>
              <a:ext uri="{FF2B5EF4-FFF2-40B4-BE49-F238E27FC236}">
                <a16:creationId xmlns:a16="http://schemas.microsoft.com/office/drawing/2014/main" id="{1FBDDC48-DD47-6F6B-F968-FC9691A5E6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2488" y="0"/>
            <a:ext cx="10289512" cy="6858000"/>
          </a:xfrm>
          <a:prstGeom prst="rect">
            <a:avLst/>
          </a:prstGeom>
        </p:spPr>
      </p:pic>
      <p:sp>
        <p:nvSpPr>
          <p:cNvPr id="71" name="Tijdelijke aanduiding voor tekst 70">
            <a:extLst>
              <a:ext uri="{FF2B5EF4-FFF2-40B4-BE49-F238E27FC236}">
                <a16:creationId xmlns:a16="http://schemas.microsoft.com/office/drawing/2014/main" id="{43CEDA66-9629-1597-C6F9-26418D57D458}"/>
              </a:ext>
            </a:extLst>
          </p:cNvPr>
          <p:cNvSpPr>
            <a:spLocks noGrp="1"/>
          </p:cNvSpPr>
          <p:nvPr>
            <p:ph type="body" sz="quarter" idx="21"/>
          </p:nvPr>
        </p:nvSpPr>
        <p:spPr>
          <a:xfrm flipH="1">
            <a:off x="0" y="0"/>
            <a:ext cx="8335616" cy="6858000"/>
          </a:xfrm>
        </p:spPr>
        <p:txBody>
          <a:bodyPr/>
          <a:lstStyle/>
          <a:p>
            <a:r>
              <a:rPr lang="nl-NL" dirty="0"/>
              <a:t> </a:t>
            </a:r>
          </a:p>
        </p:txBody>
      </p:sp>
      <p:sp>
        <p:nvSpPr>
          <p:cNvPr id="7" name="Titel 6">
            <a:extLst>
              <a:ext uri="{FF2B5EF4-FFF2-40B4-BE49-F238E27FC236}">
                <a16:creationId xmlns:a16="http://schemas.microsoft.com/office/drawing/2014/main" id="{A4E3DB05-1883-13D7-61D4-D91D763685B0}"/>
              </a:ext>
            </a:extLst>
          </p:cNvPr>
          <p:cNvSpPr>
            <a:spLocks noGrp="1"/>
          </p:cNvSpPr>
          <p:nvPr>
            <p:ph type="title"/>
          </p:nvPr>
        </p:nvSpPr>
        <p:spPr>
          <a:xfrm>
            <a:off x="429507" y="590713"/>
            <a:ext cx="6760731" cy="710375"/>
          </a:xfrm>
        </p:spPr>
        <p:txBody>
          <a:bodyPr/>
          <a:lstStyle/>
          <a:p>
            <a:r>
              <a:rPr lang="nl-NL" sz="4000" dirty="0"/>
              <a:t>Onderzoek uitvoeren</a:t>
            </a:r>
          </a:p>
        </p:txBody>
      </p:sp>
      <p:sp>
        <p:nvSpPr>
          <p:cNvPr id="5" name="Tijdelijke aanduiding voor voettekst 4">
            <a:extLst>
              <a:ext uri="{FF2B5EF4-FFF2-40B4-BE49-F238E27FC236}">
                <a16:creationId xmlns:a16="http://schemas.microsoft.com/office/drawing/2014/main" id="{249B2E42-2BD7-E6ED-DD3D-E96D57AD2E2C}"/>
              </a:ext>
            </a:extLst>
          </p:cNvPr>
          <p:cNvSpPr>
            <a:spLocks noGrp="1"/>
          </p:cNvSpPr>
          <p:nvPr>
            <p:ph type="ftr" sz="quarter" idx="11"/>
          </p:nvPr>
        </p:nvSpPr>
        <p:spPr/>
        <p:txBody>
          <a:bodyPr/>
          <a:lstStyle/>
          <a:p>
            <a:r>
              <a:rPr lang="nl-NL" dirty="0"/>
              <a:t>Erasmus University Rotterdam </a:t>
            </a:r>
          </a:p>
        </p:txBody>
      </p:sp>
      <p:sp>
        <p:nvSpPr>
          <p:cNvPr id="2" name="Tijdelijke aanduiding voor tekst 7">
            <a:extLst>
              <a:ext uri="{FF2B5EF4-FFF2-40B4-BE49-F238E27FC236}">
                <a16:creationId xmlns:a16="http://schemas.microsoft.com/office/drawing/2014/main" id="{76C95269-C177-E810-1F1F-943B6B83ABAB}"/>
              </a:ext>
            </a:extLst>
          </p:cNvPr>
          <p:cNvSpPr>
            <a:spLocks noGrp="1"/>
          </p:cNvSpPr>
          <p:nvPr>
            <p:ph type="body" sz="quarter" idx="13"/>
          </p:nvPr>
        </p:nvSpPr>
        <p:spPr>
          <a:xfrm>
            <a:off x="257101" y="1154194"/>
            <a:ext cx="5003884" cy="1997498"/>
          </a:xfrm>
        </p:spPr>
        <p:txBody>
          <a:bodyPr anchor="t"/>
          <a:lstStyle/>
          <a:p>
            <a:pPr marL="342900" lvl="4" indent="-342900">
              <a:buFont typeface="Arial" panose="020B0604020202020204" pitchFamily="34" charset="0"/>
              <a:buChar char="•"/>
            </a:pPr>
            <a:r>
              <a:rPr lang="nl-NL" sz="2000" b="0" dirty="0"/>
              <a:t>Verzamel gegevens &gt; ook op klasniveau</a:t>
            </a:r>
          </a:p>
          <a:p>
            <a:pPr marL="342900" lvl="4" indent="-342900">
              <a:buFont typeface="Arial" panose="020B0604020202020204" pitchFamily="34" charset="0"/>
              <a:buChar char="•"/>
            </a:pPr>
            <a:r>
              <a:rPr lang="nl-NL" sz="2000" dirty="0"/>
              <a:t>Verwerk gegevens in portfolio. </a:t>
            </a:r>
          </a:p>
          <a:p>
            <a:pPr marL="342900" lvl="4" indent="-342900">
              <a:buFont typeface="Arial" panose="020B0604020202020204" pitchFamily="34" charset="0"/>
              <a:buChar char="•"/>
            </a:pPr>
            <a:r>
              <a:rPr lang="nl-NL" sz="2000" b="0" dirty="0"/>
              <a:t>Schrijf je conclusie (opdracht 11)</a:t>
            </a:r>
          </a:p>
        </p:txBody>
      </p:sp>
      <p:sp>
        <p:nvSpPr>
          <p:cNvPr id="4" name="Ovaal 3">
            <a:extLst>
              <a:ext uri="{FF2B5EF4-FFF2-40B4-BE49-F238E27FC236}">
                <a16:creationId xmlns:a16="http://schemas.microsoft.com/office/drawing/2014/main" id="{88C51AD5-E385-3002-F291-053C62D2F793}"/>
              </a:ext>
            </a:extLst>
          </p:cNvPr>
          <p:cNvSpPr/>
          <p:nvPr/>
        </p:nvSpPr>
        <p:spPr>
          <a:xfrm>
            <a:off x="3579380" y="5468088"/>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phic 7" descr="Open folder outline">
            <a:extLst>
              <a:ext uri="{FF2B5EF4-FFF2-40B4-BE49-F238E27FC236}">
                <a16:creationId xmlns:a16="http://schemas.microsoft.com/office/drawing/2014/main" id="{96AD2D7A-3766-0ED6-79D5-28D90973DC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4047" y="3151692"/>
            <a:ext cx="554615" cy="554615"/>
          </a:xfrm>
          <a:prstGeom prst="rect">
            <a:avLst/>
          </a:prstGeom>
        </p:spPr>
      </p:pic>
      <p:pic>
        <p:nvPicPr>
          <p:cNvPr id="9" name="Graphic 8" descr="Open folder outline">
            <a:extLst>
              <a:ext uri="{FF2B5EF4-FFF2-40B4-BE49-F238E27FC236}">
                <a16:creationId xmlns:a16="http://schemas.microsoft.com/office/drawing/2014/main" id="{FDB2B3A3-6EAB-22A2-DD92-41E300F2F2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923" y="5586779"/>
            <a:ext cx="554615" cy="554615"/>
          </a:xfrm>
          <a:prstGeom prst="rect">
            <a:avLst/>
          </a:prstGeom>
        </p:spPr>
      </p:pic>
    </p:spTree>
    <p:extLst>
      <p:ext uri="{BB962C8B-B14F-4D97-AF65-F5344CB8AC3E}">
        <p14:creationId xmlns:p14="http://schemas.microsoft.com/office/powerpoint/2010/main" val="400146764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60BCA-A17C-C294-7C75-B62296D61186}"/>
            </a:ext>
          </a:extLst>
        </p:cNvPr>
        <p:cNvGrpSpPr/>
        <p:nvPr/>
      </p:nvGrpSpPr>
      <p:grpSpPr>
        <a:xfrm>
          <a:off x="0" y="0"/>
          <a:ext cx="0" cy="0"/>
          <a:chOff x="0" y="0"/>
          <a:chExt cx="0" cy="0"/>
        </a:xfrm>
      </p:grpSpPr>
      <p:pic>
        <p:nvPicPr>
          <p:cNvPr id="17" name="Picture 16" descr="Reeks stemmingen plaknotities">
            <a:extLst>
              <a:ext uri="{FF2B5EF4-FFF2-40B4-BE49-F238E27FC236}">
                <a16:creationId xmlns:a16="http://schemas.microsoft.com/office/drawing/2014/main" id="{EFFC4C49-4D9D-57DD-B388-78721563710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88605" y="-16721"/>
            <a:ext cx="10603395" cy="6874721"/>
          </a:xfrm>
          <a:prstGeom prst="rect">
            <a:avLst/>
          </a:prstGeom>
        </p:spPr>
      </p:pic>
      <p:sp>
        <p:nvSpPr>
          <p:cNvPr id="4" name="Tijdelijke aanduiding voor tekst 70">
            <a:extLst>
              <a:ext uri="{FF2B5EF4-FFF2-40B4-BE49-F238E27FC236}">
                <a16:creationId xmlns:a16="http://schemas.microsoft.com/office/drawing/2014/main" id="{C4626290-BD6C-F960-0AC5-97889C6ECA95}"/>
              </a:ext>
            </a:extLst>
          </p:cNvPr>
          <p:cNvSpPr txBox="1">
            <a:spLocks/>
          </p:cNvSpPr>
          <p:nvPr/>
        </p:nvSpPr>
        <p:spPr>
          <a:xfrm flipH="1">
            <a:off x="0"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tel 5">
            <a:extLst>
              <a:ext uri="{FF2B5EF4-FFF2-40B4-BE49-F238E27FC236}">
                <a16:creationId xmlns:a16="http://schemas.microsoft.com/office/drawing/2014/main" id="{50C9B0FC-4C2D-F242-CA44-F42562BCFD0E}"/>
              </a:ext>
            </a:extLst>
          </p:cNvPr>
          <p:cNvSpPr>
            <a:spLocks noGrp="1"/>
          </p:cNvSpPr>
          <p:nvPr>
            <p:ph type="title"/>
          </p:nvPr>
        </p:nvSpPr>
        <p:spPr/>
        <p:txBody>
          <a:bodyPr/>
          <a:lstStyle/>
          <a:p>
            <a:endParaRPr lang="nl-NL"/>
          </a:p>
        </p:txBody>
      </p:sp>
      <p:sp>
        <p:nvSpPr>
          <p:cNvPr id="8" name="Tijdelijke aanduiding voor tekst 70">
            <a:extLst>
              <a:ext uri="{FF2B5EF4-FFF2-40B4-BE49-F238E27FC236}">
                <a16:creationId xmlns:a16="http://schemas.microsoft.com/office/drawing/2014/main" id="{E7E50671-2DD6-DCE8-ABFE-1463D856B390}"/>
              </a:ext>
            </a:extLst>
          </p:cNvPr>
          <p:cNvSpPr txBox="1">
            <a:spLocks/>
          </p:cNvSpPr>
          <p:nvPr/>
        </p:nvSpPr>
        <p:spPr>
          <a:xfrm flipH="1">
            <a:off x="-2" y="0"/>
            <a:ext cx="7447724"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rgbClr val="0A8067"/>
          </a:solidFill>
        </p:spPr>
        <p:txBody>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9" name="Tekstvak 8">
            <a:extLst>
              <a:ext uri="{FF2B5EF4-FFF2-40B4-BE49-F238E27FC236}">
                <a16:creationId xmlns:a16="http://schemas.microsoft.com/office/drawing/2014/main" id="{04E97884-B102-6F2B-1D29-22554EFBB099}"/>
              </a:ext>
            </a:extLst>
          </p:cNvPr>
          <p:cNvSpPr txBox="1"/>
          <p:nvPr/>
        </p:nvSpPr>
        <p:spPr>
          <a:xfrm>
            <a:off x="680005" y="3429000"/>
            <a:ext cx="10875891" cy="1569660"/>
          </a:xfrm>
          <a:prstGeom prst="rect">
            <a:avLst/>
          </a:prstGeom>
          <a:solidFill>
            <a:schemeClr val="bg1"/>
          </a:solidFill>
        </p:spPr>
        <p:txBody>
          <a:bodyPr wrap="square" rtlCol="0">
            <a:spAutoFit/>
          </a:bodyPr>
          <a:lstStyle/>
          <a:p>
            <a:pPr lvl="0"/>
            <a:r>
              <a:rPr lang="nl-NL" sz="1600" b="1" dirty="0">
                <a:latin typeface="Arial" panose="020B0604020202020204" pitchFamily="34" charset="0"/>
                <a:ea typeface="Museo Sans 100"/>
                <a:cs typeface="Arial" panose="020B0604020202020204" pitchFamily="34" charset="0"/>
              </a:rPr>
              <a:t>Deel 1</a:t>
            </a:r>
            <a:endParaRPr lang="nl-NL" sz="1600" b="1" dirty="0">
              <a:effectLst/>
              <a:latin typeface="Arial" panose="020B0604020202020204" pitchFamily="34" charset="0"/>
              <a:ea typeface="Museo Sans 100"/>
              <a:cs typeface="Arial" panose="020B0604020202020204" pitchFamily="34" charset="0"/>
            </a:endParaRPr>
          </a:p>
          <a:p>
            <a:pPr lvl="0"/>
            <a:endParaRPr lang="nl-NL" sz="1600"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Bekijk het werk van de ander. Beantwoord (individueel) in je hoofd de volgende vragen over het werk van de ander: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Wat vindt je top? Wat kan beter (tip)?</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Gaat alles volgens het onderzoeksplan? Is het haalbaar?</a:t>
            </a:r>
          </a:p>
          <a:p>
            <a:pPr marL="342900" lvl="0" indent="-342900">
              <a:buFont typeface="Arial" panose="020B0604020202020204" pitchFamily="34" charset="0"/>
              <a:buChar char="•"/>
            </a:pPr>
            <a:r>
              <a:rPr lang="nl-NL" sz="1600" dirty="0">
                <a:effectLst/>
                <a:latin typeface="Arial" panose="020B0604020202020204" pitchFamily="34" charset="0"/>
                <a:ea typeface="Museo Sans 100"/>
                <a:cs typeface="Arial" panose="020B0604020202020204" pitchFamily="34" charset="0"/>
              </a:rPr>
              <a:t>Welk advies heb je voor de ander?</a:t>
            </a:r>
          </a:p>
        </p:txBody>
      </p:sp>
      <p:sp>
        <p:nvSpPr>
          <p:cNvPr id="11" name="Tekstvak 10">
            <a:extLst>
              <a:ext uri="{FF2B5EF4-FFF2-40B4-BE49-F238E27FC236}">
                <a16:creationId xmlns:a16="http://schemas.microsoft.com/office/drawing/2014/main" id="{6E1F85D3-3963-FD41-A3F3-8AE37E2CF199}"/>
              </a:ext>
            </a:extLst>
          </p:cNvPr>
          <p:cNvSpPr txBox="1"/>
          <p:nvPr/>
        </p:nvSpPr>
        <p:spPr>
          <a:xfrm>
            <a:off x="680005" y="5157769"/>
            <a:ext cx="10875891" cy="1077218"/>
          </a:xfrm>
          <a:prstGeom prst="rect">
            <a:avLst/>
          </a:prstGeom>
          <a:solidFill>
            <a:schemeClr val="bg1"/>
          </a:solidFill>
        </p:spPr>
        <p:txBody>
          <a:bodyPr wrap="square">
            <a:spAutoFit/>
          </a:bodyPr>
          <a:lstStyle/>
          <a:p>
            <a:pPr lvl="0"/>
            <a:r>
              <a:rPr lang="nl-NL" sz="1600" b="1" dirty="0">
                <a:latin typeface="Arial" panose="020B0604020202020204" pitchFamily="34" charset="0"/>
                <a:ea typeface="Museo Sans 100"/>
                <a:cs typeface="Arial" panose="020B0604020202020204" pitchFamily="34" charset="0"/>
              </a:rPr>
              <a:t>Deel 2</a:t>
            </a:r>
          </a:p>
          <a:p>
            <a:pPr lvl="0"/>
            <a:endParaRPr lang="nl-NL" sz="1600" b="1" dirty="0">
              <a:effectLst/>
              <a:latin typeface="Arial" panose="020B0604020202020204" pitchFamily="34" charset="0"/>
              <a:ea typeface="Museo Sans 100"/>
              <a:cs typeface="Arial" panose="020B0604020202020204" pitchFamily="34" charset="0"/>
            </a:endParaRPr>
          </a:p>
          <a:p>
            <a:pPr lvl="0"/>
            <a:r>
              <a:rPr lang="nl-NL" sz="1600" dirty="0">
                <a:effectLst/>
                <a:latin typeface="Arial" panose="020B0604020202020204" pitchFamily="34" charset="0"/>
                <a:ea typeface="Museo Sans 100"/>
                <a:cs typeface="Arial" panose="020B0604020202020204" pitchFamily="34" charset="0"/>
              </a:rPr>
              <a:t>Vertel de feedback aan de ander. De ander mag niet onderbreken. Pas als de feedback gever uitgepraat is kan er door de ander wat gezegd of gevraagd worden. Wissel daarna van rol.</a:t>
            </a:r>
          </a:p>
        </p:txBody>
      </p:sp>
      <p:sp>
        <p:nvSpPr>
          <p:cNvPr id="20" name="Tekstvak 19">
            <a:extLst>
              <a:ext uri="{FF2B5EF4-FFF2-40B4-BE49-F238E27FC236}">
                <a16:creationId xmlns:a16="http://schemas.microsoft.com/office/drawing/2014/main" id="{38EC8BD9-83ED-E8CB-4B86-42AAD3D00DD9}"/>
              </a:ext>
            </a:extLst>
          </p:cNvPr>
          <p:cNvSpPr txBox="1"/>
          <p:nvPr/>
        </p:nvSpPr>
        <p:spPr>
          <a:xfrm>
            <a:off x="434112" y="375088"/>
            <a:ext cx="6701456" cy="707886"/>
          </a:xfrm>
          <a:prstGeom prst="rect">
            <a:avLst/>
          </a:prstGeom>
          <a:noFill/>
        </p:spPr>
        <p:txBody>
          <a:bodyPr wrap="square" rtlCol="0">
            <a:spAutoFit/>
          </a:bodyPr>
          <a:lstStyle/>
          <a:p>
            <a:r>
              <a:rPr lang="nl-NL" sz="4000" b="1" dirty="0">
                <a:solidFill>
                  <a:schemeClr val="bg1"/>
                </a:solidFill>
                <a:latin typeface="+mj-lt"/>
              </a:rPr>
              <a:t>Ongevraagd advies</a:t>
            </a:r>
          </a:p>
        </p:txBody>
      </p:sp>
    </p:spTree>
    <p:extLst>
      <p:ext uri="{BB962C8B-B14F-4D97-AF65-F5344CB8AC3E}">
        <p14:creationId xmlns:p14="http://schemas.microsoft.com/office/powerpoint/2010/main" val="419960132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3C830-DAE9-63BE-7703-5DE8D3257825}"/>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5EEA12C9-DCD5-3ED5-0900-44BEBD24B520}"/>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07D30D0-D67D-A520-200D-3A859D9BF640}"/>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1145DA97-65C7-6CE1-A1C1-2C20599EB83A}"/>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B6E053A7-3C13-3F2F-D760-2E94B715FCBF}"/>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9086849A-7912-915A-5DA1-5D88CE4BFFEC}"/>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1882188C-B6F4-23F7-B368-909DB7AEDAD8}"/>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40714FFA-E9B7-7095-D178-29857D36ABEF}"/>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77792A83-138E-7AD0-18D8-DB08AF4B834E}"/>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kan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verzamelt en verwerkt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analyseert onderzoeksgegevens.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trekt conclusies.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beantwoordt de onderzoeksvragen en geeft hierbij een onderbouwing.</a:t>
              </a:r>
            </a:p>
          </p:txBody>
        </p:sp>
      </p:grpSp>
      <p:sp>
        <p:nvSpPr>
          <p:cNvPr id="19" name="Ovaal 18">
            <a:extLst>
              <a:ext uri="{FF2B5EF4-FFF2-40B4-BE49-F238E27FC236}">
                <a16:creationId xmlns:a16="http://schemas.microsoft.com/office/drawing/2014/main" id="{AC64EAD7-8835-621B-B8E7-E3856B0DED66}"/>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ADAC489A-EC78-A3FD-3E7A-C3E8AC1433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322E73AC-D41B-8A2C-1CEC-2C1D551AB2FB}"/>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8D64ED5A-E361-3798-A701-B06B145D38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7FD743FA-CA0A-51E7-5C47-5D009DEDAEAC}"/>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E04480AF-1FE4-5597-3EC1-5F4C9426838A}"/>
              </a:ext>
            </a:extLst>
          </p:cNvPr>
          <p:cNvSpPr txBox="1"/>
          <p:nvPr/>
        </p:nvSpPr>
        <p:spPr>
          <a:xfrm>
            <a:off x="1391956" y="4959141"/>
            <a:ext cx="1032145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begrijpt verschillende belangen en overtuigingen die mensen kunnen hebben.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afwegingen met eigen waarden en algemene principes. </a:t>
            </a:r>
          </a:p>
        </p:txBody>
      </p:sp>
    </p:spTree>
    <p:extLst>
      <p:ext uri="{BB962C8B-B14F-4D97-AF65-F5344CB8AC3E}">
        <p14:creationId xmlns:p14="http://schemas.microsoft.com/office/powerpoint/2010/main" val="77951446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D32AD-D2BB-D80B-65E6-AC774810784F}"/>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0D845B71-4D23-A7FD-FBDD-F25158E376D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4476A03D-C031-F33D-9FB4-44817DCDA2F1}"/>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720340A3-7EAE-D3E8-8E30-B07789CB111A}"/>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BAD9353E-18CB-4787-319A-8955AA016972}"/>
              </a:ext>
            </a:extLst>
          </p:cNvPr>
          <p:cNvSpPr txBox="1"/>
          <p:nvPr/>
        </p:nvSpPr>
        <p:spPr>
          <a:xfrm>
            <a:off x="516118" y="5122799"/>
            <a:ext cx="8087192" cy="707886"/>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Delen van onderzoek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Evalueren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Presentatie maken.</a:t>
            </a:r>
          </a:p>
        </p:txBody>
      </p:sp>
    </p:spTree>
    <p:extLst>
      <p:ext uri="{BB962C8B-B14F-4D97-AF65-F5344CB8AC3E}">
        <p14:creationId xmlns:p14="http://schemas.microsoft.com/office/powerpoint/2010/main" val="371410992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6: Maak je presentatie</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51673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FE113-DEC2-626A-D11F-9C9EB2678CDF}"/>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F1361143-4155-2095-53E8-04B5E848EA37}"/>
              </a:ext>
            </a:extLst>
          </p:cNvPr>
          <p:cNvSpPr txBox="1">
            <a:spLocks/>
          </p:cNvSpPr>
          <p:nvPr/>
        </p:nvSpPr>
        <p:spPr>
          <a:xfrm>
            <a:off x="534987" y="722568"/>
            <a:ext cx="11114087" cy="709102"/>
          </a:xfrm>
          <a:prstGeom prst="rect">
            <a:avLst/>
          </a:prstGeom>
        </p:spPr>
        <p:txBody>
          <a:bodyPr vert="horz" lIns="0" tIns="0" rIns="0" bIns="0" rtlCol="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spcBef>
                <a:spcPct val="0"/>
              </a:spcBef>
              <a:spcAft>
                <a:spcPts val="600"/>
              </a:spcAft>
            </a:pPr>
            <a:r>
              <a:rPr lang="nl-NL" sz="3400" b="1" kern="1200" dirty="0">
                <a:solidFill>
                  <a:schemeClr val="bg1"/>
                </a:solidFill>
                <a:latin typeface="+mj-lt"/>
                <a:ea typeface="+mj-ea"/>
                <a:cs typeface="+mj-cs"/>
              </a:rPr>
              <a:t>Wat past bij jou?</a:t>
            </a:r>
          </a:p>
        </p:txBody>
      </p:sp>
      <p:sp>
        <p:nvSpPr>
          <p:cNvPr id="21" name="Footer Placeholder 2">
            <a:extLst>
              <a:ext uri="{FF2B5EF4-FFF2-40B4-BE49-F238E27FC236}">
                <a16:creationId xmlns:a16="http://schemas.microsoft.com/office/drawing/2014/main" id="{FC14ACC4-9897-DC71-3733-A3CBEBE99A47}"/>
              </a:ext>
            </a:extLst>
          </p:cNvPr>
          <p:cNvSpPr>
            <a:spLocks noGrp="1"/>
          </p:cNvSpPr>
          <p:nvPr>
            <p:ph type="ftr" sz="quarter" idx="11"/>
          </p:nvPr>
        </p:nvSpPr>
        <p:spPr>
          <a:xfrm>
            <a:off x="547484" y="6515100"/>
            <a:ext cx="9864505" cy="126365"/>
          </a:xfrm>
        </p:spPr>
        <p:txBody>
          <a:bodyPr/>
          <a:lstStyle/>
          <a:p>
            <a:pPr>
              <a:spcAft>
                <a:spcPts val="600"/>
              </a:spcAft>
            </a:pPr>
            <a:r>
              <a:rPr lang="nl-NL"/>
              <a:t>Erasmus University Rotterdam </a:t>
            </a:r>
          </a:p>
        </p:txBody>
      </p:sp>
      <p:sp>
        <p:nvSpPr>
          <p:cNvPr id="23" name="Text Placeholder 3">
            <a:extLst>
              <a:ext uri="{FF2B5EF4-FFF2-40B4-BE49-F238E27FC236}">
                <a16:creationId xmlns:a16="http://schemas.microsoft.com/office/drawing/2014/main" id="{30282C66-0383-5C8F-79F7-0D6E4D592EFC}"/>
              </a:ext>
            </a:extLst>
          </p:cNvPr>
          <p:cNvSpPr>
            <a:spLocks noGrp="1"/>
          </p:cNvSpPr>
          <p:nvPr>
            <p:ph type="body" sz="quarter" idx="18"/>
          </p:nvPr>
        </p:nvSpPr>
        <p:spPr>
          <a:xfrm>
            <a:off x="534880" y="2244030"/>
            <a:ext cx="2621201" cy="3891402"/>
          </a:xfrm>
        </p:spPr>
        <p:txBody>
          <a:bodyPr/>
          <a:lstStyle/>
          <a:p>
            <a:endParaRPr lang="en-US"/>
          </a:p>
        </p:txBody>
      </p:sp>
      <p:pic>
        <p:nvPicPr>
          <p:cNvPr id="5" name="Afbeelding 4" descr="Persoon die poseert voor camera">
            <a:extLst>
              <a:ext uri="{FF2B5EF4-FFF2-40B4-BE49-F238E27FC236}">
                <a16:creationId xmlns:a16="http://schemas.microsoft.com/office/drawing/2014/main" id="{4507DBC5-F44A-6940-5420-73106F5D060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38300" y="2454977"/>
            <a:ext cx="2214359" cy="2710824"/>
          </a:xfrm>
          <a:prstGeom prst="rect">
            <a:avLst/>
          </a:prstGeom>
          <a:noFill/>
        </p:spPr>
      </p:pic>
      <p:sp>
        <p:nvSpPr>
          <p:cNvPr id="29" name="Text Placeholder 7">
            <a:extLst>
              <a:ext uri="{FF2B5EF4-FFF2-40B4-BE49-F238E27FC236}">
                <a16:creationId xmlns:a16="http://schemas.microsoft.com/office/drawing/2014/main" id="{91DF08E3-B5F9-5EFB-44AB-4925D6C8A72D}"/>
              </a:ext>
            </a:extLst>
          </p:cNvPr>
          <p:cNvSpPr>
            <a:spLocks noGrp="1"/>
          </p:cNvSpPr>
          <p:nvPr>
            <p:ph type="body" sz="quarter" idx="20"/>
          </p:nvPr>
        </p:nvSpPr>
        <p:spPr>
          <a:xfrm>
            <a:off x="3364358" y="2244030"/>
            <a:ext cx="2621201" cy="3891402"/>
          </a:xfrm>
        </p:spPr>
        <p:txBody>
          <a:bodyPr/>
          <a:lstStyle/>
          <a:p>
            <a:endParaRPr lang="en-US"/>
          </a:p>
        </p:txBody>
      </p:sp>
      <p:pic>
        <p:nvPicPr>
          <p:cNvPr id="10" name="Afbeelding 9" descr="Persoon op een schommel">
            <a:extLst>
              <a:ext uri="{FF2B5EF4-FFF2-40B4-BE49-F238E27FC236}">
                <a16:creationId xmlns:a16="http://schemas.microsoft.com/office/drawing/2014/main" id="{E2713237-B543-8758-D048-4EEB59348518}"/>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567778" y="2454977"/>
            <a:ext cx="2214359" cy="2710824"/>
          </a:xfrm>
          <a:prstGeom prst="rect">
            <a:avLst/>
          </a:prstGeom>
          <a:noFill/>
        </p:spPr>
      </p:pic>
      <p:sp>
        <p:nvSpPr>
          <p:cNvPr id="35" name="Text Placeholder 11">
            <a:extLst>
              <a:ext uri="{FF2B5EF4-FFF2-40B4-BE49-F238E27FC236}">
                <a16:creationId xmlns:a16="http://schemas.microsoft.com/office/drawing/2014/main" id="{5804855D-9A9B-723E-AC9E-65E281D292C2}"/>
              </a:ext>
            </a:extLst>
          </p:cNvPr>
          <p:cNvSpPr>
            <a:spLocks noGrp="1"/>
          </p:cNvSpPr>
          <p:nvPr>
            <p:ph type="body" sz="quarter" idx="24"/>
          </p:nvPr>
        </p:nvSpPr>
        <p:spPr>
          <a:xfrm>
            <a:off x="6193836" y="2244030"/>
            <a:ext cx="2621201" cy="3891402"/>
          </a:xfrm>
        </p:spPr>
        <p:txBody>
          <a:bodyPr/>
          <a:lstStyle/>
          <a:p>
            <a:endParaRPr lang="en-US"/>
          </a:p>
        </p:txBody>
      </p:sp>
      <p:pic>
        <p:nvPicPr>
          <p:cNvPr id="16" name="Afbeelding 15" descr="Close-up van iemand die verft">
            <a:extLst>
              <a:ext uri="{FF2B5EF4-FFF2-40B4-BE49-F238E27FC236}">
                <a16:creationId xmlns:a16="http://schemas.microsoft.com/office/drawing/2014/main" id="{CE4D95B0-A795-4FF1-C290-E5BF7A71568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397256" y="2454977"/>
            <a:ext cx="2214359" cy="2710824"/>
          </a:xfrm>
          <a:prstGeom prst="rect">
            <a:avLst/>
          </a:prstGeom>
          <a:noFill/>
        </p:spPr>
      </p:pic>
      <p:sp>
        <p:nvSpPr>
          <p:cNvPr id="41" name="Text Placeholder 15">
            <a:extLst>
              <a:ext uri="{FF2B5EF4-FFF2-40B4-BE49-F238E27FC236}">
                <a16:creationId xmlns:a16="http://schemas.microsoft.com/office/drawing/2014/main" id="{0699B2C2-D8C7-F3BC-EB98-198E68B16931}"/>
              </a:ext>
            </a:extLst>
          </p:cNvPr>
          <p:cNvSpPr>
            <a:spLocks noGrp="1"/>
          </p:cNvSpPr>
          <p:nvPr>
            <p:ph type="body" sz="quarter" idx="28"/>
          </p:nvPr>
        </p:nvSpPr>
        <p:spPr>
          <a:xfrm>
            <a:off x="9023315" y="2244030"/>
            <a:ext cx="2621201" cy="3891402"/>
          </a:xfrm>
        </p:spPr>
        <p:txBody>
          <a:bodyPr/>
          <a:lstStyle/>
          <a:p>
            <a:endParaRPr lang="en-US"/>
          </a:p>
        </p:txBody>
      </p:sp>
      <p:pic>
        <p:nvPicPr>
          <p:cNvPr id="6" name="Afbeelding 5" descr="Persoon die met een vulpen schrijft">
            <a:extLst>
              <a:ext uri="{FF2B5EF4-FFF2-40B4-BE49-F238E27FC236}">
                <a16:creationId xmlns:a16="http://schemas.microsoft.com/office/drawing/2014/main" id="{68B803EA-0370-4360-95BD-E11E6CA0596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9226735" y="2454977"/>
            <a:ext cx="2214359" cy="2710824"/>
          </a:xfrm>
          <a:prstGeom prst="rect">
            <a:avLst/>
          </a:prstGeom>
          <a:noFill/>
        </p:spPr>
      </p:pic>
    </p:spTree>
    <p:extLst>
      <p:ext uri="{BB962C8B-B14F-4D97-AF65-F5344CB8AC3E}">
        <p14:creationId xmlns:p14="http://schemas.microsoft.com/office/powerpoint/2010/main" val="180265701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CFB32-9455-1508-FB8B-0D805501CF2C}"/>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CA215E5E-E99A-A198-4ACD-DC4A35C88DC1}"/>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9A21EF83-544E-1696-9410-835230ECC2B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2FA3CD57-ABE5-955E-14A7-E7F79D1CD556}"/>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21A36F20-8EC2-6E43-7103-00AC69967B6E}"/>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6B73894F-59DD-2417-27B0-168FDC6C1144}"/>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2275558F-160A-5DBF-F132-2DF86D44B840}"/>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8D974663-205E-EE92-2F73-83AA8D6C92A2}"/>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143DE2EA-A7F6-FCA9-939E-12DFCE40AFE2}"/>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kiest een passende vorm van presenteren van je onderzoek.</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begrijpelijke en aantrekkelijke presentatie.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reflecteert op je onderzoek in je presentatie.</a:t>
              </a:r>
            </a:p>
          </p:txBody>
        </p:sp>
      </p:grpSp>
      <p:sp>
        <p:nvSpPr>
          <p:cNvPr id="19" name="Ovaal 18">
            <a:extLst>
              <a:ext uri="{FF2B5EF4-FFF2-40B4-BE49-F238E27FC236}">
                <a16:creationId xmlns:a16="http://schemas.microsoft.com/office/drawing/2014/main" id="{21B0CCB2-8410-8B3F-0168-0A75CBE31BD1}"/>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49CD8C6E-7B99-D76D-69FA-28AAD252F2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AF6C78D6-66AF-47D9-AE6D-29560B48E392}"/>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87A59C5C-F79D-1619-92A5-B799BBD84C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1CB626E1-1CD3-488C-C531-BFA3E26F5B9B}"/>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631083"/>
            <a:ext cx="2832410" cy="2865600"/>
          </a:xfrm>
          <a:prstGeom prst="rect">
            <a:avLst/>
          </a:prstGeom>
          <a:noFill/>
        </p:spPr>
      </p:pic>
      <p:sp>
        <p:nvSpPr>
          <p:cNvPr id="3" name="Tekstvak 2">
            <a:extLst>
              <a:ext uri="{FF2B5EF4-FFF2-40B4-BE49-F238E27FC236}">
                <a16:creationId xmlns:a16="http://schemas.microsoft.com/office/drawing/2014/main" id="{8863ACC7-9396-7519-E45A-ABF28C973BD9}"/>
              </a:ext>
            </a:extLst>
          </p:cNvPr>
          <p:cNvSpPr txBox="1"/>
          <p:nvPr/>
        </p:nvSpPr>
        <p:spPr>
          <a:xfrm>
            <a:off x="1389298" y="4561986"/>
            <a:ext cx="103214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p:txBody>
      </p:sp>
    </p:spTree>
    <p:extLst>
      <p:ext uri="{BB962C8B-B14F-4D97-AF65-F5344CB8AC3E}">
        <p14:creationId xmlns:p14="http://schemas.microsoft.com/office/powerpoint/2010/main" val="189950282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2020-4502-D74F-4AF7-F93594491777}"/>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057FFFAA-C52F-61D3-2A2A-9A2535A2F6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AAC67CF7-EB92-9E8E-80D4-E3F16FE746C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80EB0D25-D8F8-FF0F-BBF7-58C9FE1D9B59}"/>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B6603211-056B-CD53-F338-19F94386B450}"/>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3500813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p:txBody>
          <a:bodyPr/>
          <a:lstStyle/>
          <a:p>
            <a:r>
              <a:rPr lang="nl-NL" sz="6000" dirty="0"/>
              <a:t>Big Five</a:t>
            </a:r>
            <a:br>
              <a:rPr lang="nl-NL" sz="6000" dirty="0"/>
            </a:br>
            <a:br>
              <a:rPr lang="nl-NL" sz="6000" dirty="0"/>
            </a:br>
            <a:r>
              <a:rPr lang="nl-NL" sz="6000" dirty="0"/>
              <a:t>Persoonlijkheidskenmerken</a:t>
            </a:r>
          </a:p>
        </p:txBody>
      </p:sp>
      <p:sp>
        <p:nvSpPr>
          <p:cNvPr id="5" name="Tijdelijke aanduiding voor voettekst 4">
            <a:extLst>
              <a:ext uri="{FF2B5EF4-FFF2-40B4-BE49-F238E27FC236}">
                <a16:creationId xmlns:a16="http://schemas.microsoft.com/office/drawing/2014/main" id="{A8D541BC-8B65-4667-9FE5-FF2392426BC7}"/>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A51CD727-18BF-45CA-BAAE-CD7B06E632A6}"/>
              </a:ext>
            </a:extLst>
          </p:cNvPr>
          <p:cNvSpPr>
            <a:spLocks noGrp="1"/>
          </p:cNvSpPr>
          <p:nvPr>
            <p:ph type="body" sz="quarter" idx="18"/>
          </p:nvPr>
        </p:nvSpPr>
        <p:spPr/>
        <p:txBody>
          <a:bodyPr/>
          <a:lstStyle/>
          <a:p>
            <a:r>
              <a:rPr lang="nl-NL" dirty="0"/>
              <a:t> </a:t>
            </a:r>
          </a:p>
        </p:txBody>
      </p:sp>
      <p:sp>
        <p:nvSpPr>
          <p:cNvPr id="11" name="Tijdelijke aanduiding voor tekst 10">
            <a:extLst>
              <a:ext uri="{FF2B5EF4-FFF2-40B4-BE49-F238E27FC236}">
                <a16:creationId xmlns:a16="http://schemas.microsoft.com/office/drawing/2014/main" id="{81BC433A-A78B-417C-BD12-5D1CF55DDB8F}"/>
              </a:ext>
            </a:extLst>
          </p:cNvPr>
          <p:cNvSpPr>
            <a:spLocks noGrp="1"/>
          </p:cNvSpPr>
          <p:nvPr>
            <p:ph type="body" sz="quarter" idx="13"/>
          </p:nvPr>
        </p:nvSpPr>
        <p:spPr/>
        <p:txBody>
          <a:bodyPr/>
          <a:lstStyle/>
          <a:p>
            <a:r>
              <a:rPr lang="nl-NL" dirty="0"/>
              <a:t>Extravert</a:t>
            </a:r>
          </a:p>
        </p:txBody>
      </p:sp>
      <p:sp>
        <p:nvSpPr>
          <p:cNvPr id="15" name="Tijdelijke aanduiding voor tekst 14">
            <a:extLst>
              <a:ext uri="{FF2B5EF4-FFF2-40B4-BE49-F238E27FC236}">
                <a16:creationId xmlns:a16="http://schemas.microsoft.com/office/drawing/2014/main" id="{2FAE523E-4AD7-4E61-B6B8-BED21F0420F2}"/>
              </a:ext>
            </a:extLst>
          </p:cNvPr>
          <p:cNvSpPr>
            <a:spLocks noGrp="1"/>
          </p:cNvSpPr>
          <p:nvPr>
            <p:ph type="body" sz="quarter" idx="20"/>
          </p:nvPr>
        </p:nvSpPr>
        <p:spPr/>
        <p:txBody>
          <a:bodyPr/>
          <a:lstStyle/>
          <a:p>
            <a:r>
              <a:rPr lang="nl-NL" dirty="0"/>
              <a:t> </a:t>
            </a:r>
          </a:p>
        </p:txBody>
      </p:sp>
      <p:sp>
        <p:nvSpPr>
          <p:cNvPr id="17" name="Tijdelijke aanduiding voor tekst 16">
            <a:extLst>
              <a:ext uri="{FF2B5EF4-FFF2-40B4-BE49-F238E27FC236}">
                <a16:creationId xmlns:a16="http://schemas.microsoft.com/office/drawing/2014/main" id="{D2B6800D-46C9-457B-98B3-B070C851F688}"/>
              </a:ext>
            </a:extLst>
          </p:cNvPr>
          <p:cNvSpPr>
            <a:spLocks noGrp="1"/>
          </p:cNvSpPr>
          <p:nvPr>
            <p:ph type="body" sz="quarter" idx="22"/>
          </p:nvPr>
        </p:nvSpPr>
        <p:spPr>
          <a:xfrm>
            <a:off x="2960816" y="4832073"/>
            <a:ext cx="1897417" cy="45719"/>
          </a:xfrm>
        </p:spPr>
        <p:txBody>
          <a:bodyPr/>
          <a:lstStyle/>
          <a:p>
            <a:r>
              <a:rPr lang="nl-NL" dirty="0"/>
              <a:t>Vriendelijk</a:t>
            </a:r>
          </a:p>
        </p:txBody>
      </p:sp>
      <p:sp>
        <p:nvSpPr>
          <p:cNvPr id="19" name="Tijdelijke aanduiding voor tekst 18">
            <a:extLst>
              <a:ext uri="{FF2B5EF4-FFF2-40B4-BE49-F238E27FC236}">
                <a16:creationId xmlns:a16="http://schemas.microsoft.com/office/drawing/2014/main" id="{E7062E05-1703-49BA-8002-8EFAD0CF1E02}"/>
              </a:ext>
            </a:extLst>
          </p:cNvPr>
          <p:cNvSpPr>
            <a:spLocks noGrp="1"/>
          </p:cNvSpPr>
          <p:nvPr>
            <p:ph type="body" sz="quarter" idx="24"/>
          </p:nvPr>
        </p:nvSpPr>
        <p:spPr/>
        <p:txBody>
          <a:bodyPr/>
          <a:lstStyle/>
          <a:p>
            <a:r>
              <a:rPr lang="nl-NL" dirty="0"/>
              <a:t> </a:t>
            </a:r>
          </a:p>
        </p:txBody>
      </p:sp>
      <p:sp>
        <p:nvSpPr>
          <p:cNvPr id="21" name="Tijdelijke aanduiding voor tekst 20">
            <a:extLst>
              <a:ext uri="{FF2B5EF4-FFF2-40B4-BE49-F238E27FC236}">
                <a16:creationId xmlns:a16="http://schemas.microsoft.com/office/drawing/2014/main" id="{2627EA84-E0CA-4A5B-BA34-97EE32A1C5F8}"/>
              </a:ext>
            </a:extLst>
          </p:cNvPr>
          <p:cNvSpPr>
            <a:spLocks noGrp="1"/>
          </p:cNvSpPr>
          <p:nvPr>
            <p:ph type="body" sz="quarter" idx="26"/>
          </p:nvPr>
        </p:nvSpPr>
        <p:spPr/>
        <p:txBody>
          <a:bodyPr/>
          <a:lstStyle/>
          <a:p>
            <a:r>
              <a:rPr lang="en-US" dirty="0"/>
              <a:t>Nauwkeurig</a:t>
            </a:r>
            <a:endParaRPr lang="nl-NL" dirty="0"/>
          </a:p>
        </p:txBody>
      </p:sp>
      <p:sp>
        <p:nvSpPr>
          <p:cNvPr id="23" name="Tijdelijke aanduiding voor tekst 22">
            <a:extLst>
              <a:ext uri="{FF2B5EF4-FFF2-40B4-BE49-F238E27FC236}">
                <a16:creationId xmlns:a16="http://schemas.microsoft.com/office/drawing/2014/main" id="{D03CD940-252C-4F6F-B32E-1EA83AA45A9E}"/>
              </a:ext>
            </a:extLst>
          </p:cNvPr>
          <p:cNvSpPr>
            <a:spLocks noGrp="1"/>
          </p:cNvSpPr>
          <p:nvPr>
            <p:ph type="body" sz="quarter" idx="28"/>
          </p:nvPr>
        </p:nvSpPr>
        <p:spPr/>
        <p:txBody>
          <a:bodyPr/>
          <a:lstStyle/>
          <a:p>
            <a:r>
              <a:rPr lang="nl-NL" dirty="0"/>
              <a:t> </a:t>
            </a:r>
          </a:p>
        </p:txBody>
      </p:sp>
      <p:sp>
        <p:nvSpPr>
          <p:cNvPr id="25" name="Tijdelijke aanduiding voor tekst 24">
            <a:extLst>
              <a:ext uri="{FF2B5EF4-FFF2-40B4-BE49-F238E27FC236}">
                <a16:creationId xmlns:a16="http://schemas.microsoft.com/office/drawing/2014/main" id="{CA8FAB3D-9E7B-4671-B266-1A6BBCEB12EB}"/>
              </a:ext>
            </a:extLst>
          </p:cNvPr>
          <p:cNvSpPr>
            <a:spLocks noGrp="1"/>
          </p:cNvSpPr>
          <p:nvPr>
            <p:ph type="body" sz="quarter" idx="30"/>
          </p:nvPr>
        </p:nvSpPr>
        <p:spPr>
          <a:xfrm>
            <a:off x="7493405" y="4800270"/>
            <a:ext cx="1737777" cy="201974"/>
          </a:xfrm>
        </p:spPr>
        <p:txBody>
          <a:bodyPr/>
          <a:lstStyle/>
          <a:p>
            <a:r>
              <a:rPr lang="nl-NL" dirty="0"/>
              <a:t>Stabiel</a:t>
            </a:r>
          </a:p>
        </p:txBody>
      </p:sp>
      <p:sp>
        <p:nvSpPr>
          <p:cNvPr id="27" name="Tijdelijke aanduiding voor tekst 26">
            <a:extLst>
              <a:ext uri="{FF2B5EF4-FFF2-40B4-BE49-F238E27FC236}">
                <a16:creationId xmlns:a16="http://schemas.microsoft.com/office/drawing/2014/main" id="{7D7402DF-E6C9-4E12-B914-1C0005C87BC7}"/>
              </a:ext>
            </a:extLst>
          </p:cNvPr>
          <p:cNvSpPr>
            <a:spLocks noGrp="1"/>
          </p:cNvSpPr>
          <p:nvPr>
            <p:ph type="body" sz="quarter" idx="32"/>
          </p:nvPr>
        </p:nvSpPr>
        <p:spPr/>
        <p:txBody>
          <a:bodyPr/>
          <a:lstStyle/>
          <a:p>
            <a:r>
              <a:rPr lang="nl-NL" dirty="0"/>
              <a:t> </a:t>
            </a:r>
          </a:p>
        </p:txBody>
      </p:sp>
      <p:sp>
        <p:nvSpPr>
          <p:cNvPr id="29" name="Tijdelijke aanduiding voor tekst 28">
            <a:extLst>
              <a:ext uri="{FF2B5EF4-FFF2-40B4-BE49-F238E27FC236}">
                <a16:creationId xmlns:a16="http://schemas.microsoft.com/office/drawing/2014/main" id="{AADC355B-8F95-443B-9A01-B9D4DE08EA37}"/>
              </a:ext>
            </a:extLst>
          </p:cNvPr>
          <p:cNvSpPr>
            <a:spLocks noGrp="1"/>
          </p:cNvSpPr>
          <p:nvPr>
            <p:ph type="body" sz="quarter" idx="34"/>
          </p:nvPr>
        </p:nvSpPr>
        <p:spPr/>
        <p:txBody>
          <a:bodyPr/>
          <a:lstStyle/>
          <a:p>
            <a:r>
              <a:rPr lang="en-US" dirty="0"/>
              <a:t>Open</a:t>
            </a:r>
            <a:endParaRPr lang="nl-NL" dirty="0"/>
          </a:p>
        </p:txBody>
      </p:sp>
      <p:pic>
        <p:nvPicPr>
          <p:cNvPr id="33" name="Picture Placeholder 32" descr="Five square speech bubbles in color">
            <a:extLst>
              <a:ext uri="{FF2B5EF4-FFF2-40B4-BE49-F238E27FC236}">
                <a16:creationId xmlns:a16="http://schemas.microsoft.com/office/drawing/2014/main" id="{3E63556E-2004-5323-34F6-748740001309}"/>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a:fillRect/>
          </a:stretch>
        </p:blipFill>
        <p:spPr/>
      </p:pic>
      <p:pic>
        <p:nvPicPr>
          <p:cNvPr id="37" name="Picture Placeholder 36" descr="Colleagues huddle">
            <a:extLst>
              <a:ext uri="{FF2B5EF4-FFF2-40B4-BE49-F238E27FC236}">
                <a16:creationId xmlns:a16="http://schemas.microsoft.com/office/drawing/2014/main" id="{8CC3955E-6349-C549-7EA7-9096B98A7B06}"/>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a:ext>
            </a:extLst>
          </a:blip>
          <a:srcRect/>
          <a:stretch>
            <a:fillRect/>
          </a:stretch>
        </p:blipFill>
        <p:spPr/>
      </p:pic>
      <p:pic>
        <p:nvPicPr>
          <p:cNvPr id="41" name="Picture Placeholder 40" descr="Worker typing on laptop">
            <a:extLst>
              <a:ext uri="{FF2B5EF4-FFF2-40B4-BE49-F238E27FC236}">
                <a16:creationId xmlns:a16="http://schemas.microsoft.com/office/drawing/2014/main" id="{3AE2739E-0BDC-CEAE-3C9B-459203294F33}"/>
              </a:ext>
            </a:extLst>
          </p:cNvPr>
          <p:cNvPicPr>
            <a:picLocks noGrp="1" noChangeAspect="1"/>
          </p:cNvPicPr>
          <p:nvPr>
            <p:ph type="pic" sz="quarter" idx="25"/>
          </p:nvPr>
        </p:nvPicPr>
        <p:blipFill>
          <a:blip r:embed="rId5" cstate="hqprint">
            <a:extLst>
              <a:ext uri="{28A0092B-C50C-407E-A947-70E740481C1C}">
                <a14:useLocalDpi xmlns:a14="http://schemas.microsoft.com/office/drawing/2010/main"/>
              </a:ext>
            </a:extLst>
          </a:blip>
          <a:srcRect/>
          <a:stretch>
            <a:fillRect/>
          </a:stretch>
        </p:blipFill>
        <p:spPr/>
      </p:pic>
      <p:pic>
        <p:nvPicPr>
          <p:cNvPr id="43" name="Picture Placeholder 42" descr="Paper head with rainbow">
            <a:extLst>
              <a:ext uri="{FF2B5EF4-FFF2-40B4-BE49-F238E27FC236}">
                <a16:creationId xmlns:a16="http://schemas.microsoft.com/office/drawing/2014/main" id="{BF998E32-1709-A4BB-4534-55AA619EA65E}"/>
              </a:ext>
            </a:extLst>
          </p:cNvPr>
          <p:cNvPicPr>
            <a:picLocks noGrp="1" noChangeAspect="1"/>
          </p:cNvPicPr>
          <p:nvPr>
            <p:ph type="pic" sz="quarter" idx="29"/>
          </p:nvPr>
        </p:nvPicPr>
        <p:blipFill>
          <a:blip r:embed="rId6" cstate="hqprint">
            <a:extLst>
              <a:ext uri="{28A0092B-C50C-407E-A947-70E740481C1C}">
                <a14:useLocalDpi xmlns:a14="http://schemas.microsoft.com/office/drawing/2010/main"/>
              </a:ext>
            </a:extLst>
          </a:blip>
          <a:srcRect/>
          <a:stretch>
            <a:fillRect/>
          </a:stretch>
        </p:blipFill>
        <p:spPr/>
      </p:pic>
      <p:pic>
        <p:nvPicPr>
          <p:cNvPr id="45" name="Picture Placeholder 44" descr="Child holding molecules model">
            <a:extLst>
              <a:ext uri="{FF2B5EF4-FFF2-40B4-BE49-F238E27FC236}">
                <a16:creationId xmlns:a16="http://schemas.microsoft.com/office/drawing/2014/main" id="{A0EF5FC8-AD4A-71BC-6780-FCF37E0ECBE5}"/>
              </a:ext>
            </a:extLst>
          </p:cNvPr>
          <p:cNvPicPr>
            <a:picLocks noGrp="1" noChangeAspect="1"/>
          </p:cNvPicPr>
          <p:nvPr>
            <p:ph type="pic" sz="quarter" idx="33"/>
          </p:nvPr>
        </p:nvPicPr>
        <p:blipFill>
          <a:blip r:embed="rId7"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45849421"/>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59BD5-E7C0-0B7F-9333-938C84887348}"/>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03846841-A534-94AF-6F0A-54F80A834C4F}"/>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pic>
        <p:nvPicPr>
          <p:cNvPr id="3" name="Graphic 2" descr="Idee silhouet">
            <a:extLst>
              <a:ext uri="{FF2B5EF4-FFF2-40B4-BE49-F238E27FC236}">
                <a16:creationId xmlns:a16="http://schemas.microsoft.com/office/drawing/2014/main" id="{34FEA12B-1104-1853-12C1-E61DEE998C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6209" y="2405853"/>
            <a:ext cx="1800000" cy="1800000"/>
          </a:xfrm>
          <a:prstGeom prst="rect">
            <a:avLst/>
          </a:prstGeom>
        </p:spPr>
      </p:pic>
      <p:pic>
        <p:nvPicPr>
          <p:cNvPr id="4" name="Graphic 3" descr="Basisvormen silhouet">
            <a:extLst>
              <a:ext uri="{FF2B5EF4-FFF2-40B4-BE49-F238E27FC236}">
                <a16:creationId xmlns:a16="http://schemas.microsoft.com/office/drawing/2014/main" id="{4F49E171-64E9-385E-726A-81B6D3B780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4107" y="2393380"/>
            <a:ext cx="1800000" cy="1800000"/>
          </a:xfrm>
          <a:prstGeom prst="rect">
            <a:avLst/>
          </a:prstGeom>
        </p:spPr>
      </p:pic>
      <p:pic>
        <p:nvPicPr>
          <p:cNvPr id="5" name="Graphic 4" descr="Pauw silhouet">
            <a:extLst>
              <a:ext uri="{FF2B5EF4-FFF2-40B4-BE49-F238E27FC236}">
                <a16:creationId xmlns:a16="http://schemas.microsoft.com/office/drawing/2014/main" id="{6EA90347-B569-6096-E7A9-546686495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5793" y="2405853"/>
            <a:ext cx="1800000" cy="1800000"/>
          </a:xfrm>
          <a:prstGeom prst="rect">
            <a:avLst/>
          </a:prstGeom>
        </p:spPr>
      </p:pic>
      <p:sp>
        <p:nvSpPr>
          <p:cNvPr id="7" name="Tekstvak 6">
            <a:extLst>
              <a:ext uri="{FF2B5EF4-FFF2-40B4-BE49-F238E27FC236}">
                <a16:creationId xmlns:a16="http://schemas.microsoft.com/office/drawing/2014/main" id="{7730A50E-81C9-F8C0-7C6D-B3F88A310864}"/>
              </a:ext>
            </a:extLst>
          </p:cNvPr>
          <p:cNvSpPr txBox="1"/>
          <p:nvPr/>
        </p:nvSpPr>
        <p:spPr>
          <a:xfrm>
            <a:off x="1900066" y="1348353"/>
            <a:ext cx="2412286" cy="584775"/>
          </a:xfrm>
          <a:prstGeom prst="rect">
            <a:avLst/>
          </a:prstGeom>
          <a:noFill/>
        </p:spPr>
        <p:txBody>
          <a:bodyPr wrap="square">
            <a:spAutoFit/>
          </a:bodyPr>
          <a:lstStyle/>
          <a:p>
            <a:pPr algn="ctr"/>
            <a:r>
              <a:rPr lang="en-US" sz="3200" b="1" dirty="0">
                <a:solidFill>
                  <a:schemeClr val="bg1"/>
                </a:solidFill>
              </a:rPr>
              <a:t>Begrijpelijk</a:t>
            </a:r>
            <a:endParaRPr lang="nl-NL" sz="3200" b="1" dirty="0"/>
          </a:p>
        </p:txBody>
      </p:sp>
      <p:sp>
        <p:nvSpPr>
          <p:cNvPr id="9" name="Tekstvak 8">
            <a:extLst>
              <a:ext uri="{FF2B5EF4-FFF2-40B4-BE49-F238E27FC236}">
                <a16:creationId xmlns:a16="http://schemas.microsoft.com/office/drawing/2014/main" id="{3FEBFFAF-7031-9887-B315-C9EC81FBC66B}"/>
              </a:ext>
            </a:extLst>
          </p:cNvPr>
          <p:cNvSpPr txBox="1"/>
          <p:nvPr/>
        </p:nvSpPr>
        <p:spPr>
          <a:xfrm>
            <a:off x="4797964" y="1348352"/>
            <a:ext cx="2412286" cy="584775"/>
          </a:xfrm>
          <a:prstGeom prst="rect">
            <a:avLst/>
          </a:prstGeom>
          <a:noFill/>
        </p:spPr>
        <p:txBody>
          <a:bodyPr wrap="square">
            <a:spAutoFit/>
          </a:bodyPr>
          <a:lstStyle/>
          <a:p>
            <a:pPr algn="ctr"/>
            <a:r>
              <a:rPr lang="en-US" sz="3200" b="1" dirty="0">
                <a:solidFill>
                  <a:schemeClr val="bg1"/>
                </a:solidFill>
              </a:rPr>
              <a:t>Passend</a:t>
            </a:r>
            <a:endParaRPr lang="nl-NL" sz="3200" b="1" dirty="0"/>
          </a:p>
        </p:txBody>
      </p:sp>
      <p:sp>
        <p:nvSpPr>
          <p:cNvPr id="10" name="Tekstvak 9">
            <a:extLst>
              <a:ext uri="{FF2B5EF4-FFF2-40B4-BE49-F238E27FC236}">
                <a16:creationId xmlns:a16="http://schemas.microsoft.com/office/drawing/2014/main" id="{EB72822C-CCB1-7085-10C8-354642B40233}"/>
              </a:ext>
            </a:extLst>
          </p:cNvPr>
          <p:cNvSpPr txBox="1"/>
          <p:nvPr/>
        </p:nvSpPr>
        <p:spPr>
          <a:xfrm>
            <a:off x="7695862" y="1348351"/>
            <a:ext cx="2768725" cy="584775"/>
          </a:xfrm>
          <a:prstGeom prst="rect">
            <a:avLst/>
          </a:prstGeom>
          <a:noFill/>
        </p:spPr>
        <p:txBody>
          <a:bodyPr wrap="square">
            <a:spAutoFit/>
          </a:bodyPr>
          <a:lstStyle/>
          <a:p>
            <a:pPr algn="ctr"/>
            <a:r>
              <a:rPr lang="en-US" sz="3200" b="1" dirty="0">
                <a:solidFill>
                  <a:schemeClr val="bg1"/>
                </a:solidFill>
              </a:rPr>
              <a:t>Aantrekkelijk</a:t>
            </a:r>
            <a:endParaRPr lang="nl-NL" sz="3200" b="1" dirty="0"/>
          </a:p>
        </p:txBody>
      </p:sp>
    </p:spTree>
    <p:extLst>
      <p:ext uri="{BB962C8B-B14F-4D97-AF65-F5344CB8AC3E}">
        <p14:creationId xmlns:p14="http://schemas.microsoft.com/office/powerpoint/2010/main" val="1413773068"/>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954B2EC-E1D8-49C0-B5D7-150EDBA999CF}"/>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chemeClr val="bg1"/>
                </a:solidFill>
                <a:effectLst/>
                <a:uLnTx/>
                <a:uFillTx/>
                <a:latin typeface="Arial"/>
                <a:ea typeface="+mn-ea"/>
                <a:cs typeface="+mn-cs"/>
              </a:rPr>
              <a:t>Erasmus University Rotterdam </a:t>
            </a:r>
          </a:p>
        </p:txBody>
      </p:sp>
      <p:sp>
        <p:nvSpPr>
          <p:cNvPr id="11" name="Tijdelijke aanduiding voor tekst 10">
            <a:extLst>
              <a:ext uri="{FF2B5EF4-FFF2-40B4-BE49-F238E27FC236}">
                <a16:creationId xmlns:a16="http://schemas.microsoft.com/office/drawing/2014/main" id="{C9F5FB31-D372-4674-80F6-276B2E7EA241}"/>
              </a:ext>
            </a:extLst>
          </p:cNvPr>
          <p:cNvSpPr>
            <a:spLocks noGrp="1"/>
          </p:cNvSpPr>
          <p:nvPr>
            <p:ph type="body" sz="quarter" idx="18"/>
          </p:nvPr>
        </p:nvSpPr>
        <p:spPr/>
        <p:txBody>
          <a:bodyPr/>
          <a:lstStyle/>
          <a:p>
            <a:endParaRPr lang="en-GB" dirty="0"/>
          </a:p>
        </p:txBody>
      </p:sp>
      <p:sp>
        <p:nvSpPr>
          <p:cNvPr id="8" name="Titel 7">
            <a:extLst>
              <a:ext uri="{FF2B5EF4-FFF2-40B4-BE49-F238E27FC236}">
                <a16:creationId xmlns:a16="http://schemas.microsoft.com/office/drawing/2014/main" id="{4FB42BAF-532A-4DC2-BFB7-FA01A04B89CD}"/>
              </a:ext>
            </a:extLst>
          </p:cNvPr>
          <p:cNvSpPr>
            <a:spLocks noGrp="1"/>
          </p:cNvSpPr>
          <p:nvPr>
            <p:ph type="title"/>
          </p:nvPr>
        </p:nvSpPr>
        <p:spPr>
          <a:xfrm>
            <a:off x="534987" y="722568"/>
            <a:ext cx="4413493" cy="709102"/>
          </a:xfrm>
        </p:spPr>
        <p:txBody>
          <a:bodyPr/>
          <a:lstStyle/>
          <a:p>
            <a:br>
              <a:rPr lang="en-GB" sz="5600" dirty="0"/>
            </a:br>
            <a:r>
              <a:rPr lang="en-GB" sz="5600" dirty="0"/>
              <a:t>Presentatie</a:t>
            </a:r>
          </a:p>
        </p:txBody>
      </p:sp>
      <p:pic>
        <p:nvPicPr>
          <p:cNvPr id="7" name="Picture Placeholder 6" descr="Golvende transparante vormen">
            <a:extLst>
              <a:ext uri="{FF2B5EF4-FFF2-40B4-BE49-F238E27FC236}">
                <a16:creationId xmlns:a16="http://schemas.microsoft.com/office/drawing/2014/main" id="{86DD87D0-0015-D511-8B58-5E12955A3331}"/>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a:ext>
            </a:extLst>
          </a:blip>
          <a:srcRect/>
          <a:stretch/>
        </p:blipFill>
        <p:spPr/>
      </p:pic>
      <p:sp>
        <p:nvSpPr>
          <p:cNvPr id="51" name="Ovaal 50">
            <a:extLst>
              <a:ext uri="{FF2B5EF4-FFF2-40B4-BE49-F238E27FC236}">
                <a16:creationId xmlns:a16="http://schemas.microsoft.com/office/drawing/2014/main" id="{5FABD325-740E-40EA-A615-A709B404C28D}"/>
              </a:ext>
            </a:extLst>
          </p:cNvPr>
          <p:cNvSpPr/>
          <p:nvPr/>
        </p:nvSpPr>
        <p:spPr>
          <a:xfrm>
            <a:off x="5608000" y="1225333"/>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Ovaal 1">
            <a:extLst>
              <a:ext uri="{FF2B5EF4-FFF2-40B4-BE49-F238E27FC236}">
                <a16:creationId xmlns:a16="http://schemas.microsoft.com/office/drawing/2014/main" id="{9604529F-D672-FC1A-1822-8BCB3EA26347}"/>
              </a:ext>
            </a:extLst>
          </p:cNvPr>
          <p:cNvSpPr/>
          <p:nvPr/>
        </p:nvSpPr>
        <p:spPr>
          <a:xfrm>
            <a:off x="5608000" y="2261892"/>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Ovaal 3">
            <a:extLst>
              <a:ext uri="{FF2B5EF4-FFF2-40B4-BE49-F238E27FC236}">
                <a16:creationId xmlns:a16="http://schemas.microsoft.com/office/drawing/2014/main" id="{4D250900-D50B-376F-5B8F-9F240F18FF1C}"/>
              </a:ext>
            </a:extLst>
          </p:cNvPr>
          <p:cNvSpPr/>
          <p:nvPr/>
        </p:nvSpPr>
        <p:spPr>
          <a:xfrm>
            <a:off x="8162730" y="1171380"/>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el 7">
            <a:extLst>
              <a:ext uri="{FF2B5EF4-FFF2-40B4-BE49-F238E27FC236}">
                <a16:creationId xmlns:a16="http://schemas.microsoft.com/office/drawing/2014/main" id="{6E8CF8FB-0428-2167-4541-1897EFF929C9}"/>
              </a:ext>
            </a:extLst>
          </p:cNvPr>
          <p:cNvSpPr txBox="1">
            <a:spLocks/>
          </p:cNvSpPr>
          <p:nvPr/>
        </p:nvSpPr>
        <p:spPr>
          <a:xfrm>
            <a:off x="6096000" y="1360445"/>
            <a:ext cx="1578730"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Doel</a:t>
            </a:r>
          </a:p>
        </p:txBody>
      </p:sp>
      <p:sp>
        <p:nvSpPr>
          <p:cNvPr id="6" name="Titel 7">
            <a:extLst>
              <a:ext uri="{FF2B5EF4-FFF2-40B4-BE49-F238E27FC236}">
                <a16:creationId xmlns:a16="http://schemas.microsoft.com/office/drawing/2014/main" id="{C43D20BC-3C53-0915-21F4-DA2F9D9258F1}"/>
              </a:ext>
            </a:extLst>
          </p:cNvPr>
          <p:cNvSpPr txBox="1">
            <a:spLocks/>
          </p:cNvSpPr>
          <p:nvPr/>
        </p:nvSpPr>
        <p:spPr>
          <a:xfrm>
            <a:off x="6371486" y="2410671"/>
            <a:ext cx="1758639"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Uitvoering</a:t>
            </a:r>
          </a:p>
        </p:txBody>
      </p:sp>
      <p:sp>
        <p:nvSpPr>
          <p:cNvPr id="9" name="Ovaal 8">
            <a:extLst>
              <a:ext uri="{FF2B5EF4-FFF2-40B4-BE49-F238E27FC236}">
                <a16:creationId xmlns:a16="http://schemas.microsoft.com/office/drawing/2014/main" id="{4662C249-2C7D-7777-D606-391F28168D26}"/>
              </a:ext>
            </a:extLst>
          </p:cNvPr>
          <p:cNvSpPr/>
          <p:nvPr/>
        </p:nvSpPr>
        <p:spPr>
          <a:xfrm>
            <a:off x="8162730" y="2221606"/>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el 7">
            <a:extLst>
              <a:ext uri="{FF2B5EF4-FFF2-40B4-BE49-F238E27FC236}">
                <a16:creationId xmlns:a16="http://schemas.microsoft.com/office/drawing/2014/main" id="{8F32BE0B-0E1E-156A-1A14-DD42EE412B86}"/>
              </a:ext>
            </a:extLst>
          </p:cNvPr>
          <p:cNvSpPr txBox="1">
            <a:spLocks/>
          </p:cNvSpPr>
          <p:nvPr/>
        </p:nvSpPr>
        <p:spPr>
          <a:xfrm>
            <a:off x="8946431" y="1360445"/>
            <a:ext cx="1578730"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Conclusie</a:t>
            </a:r>
          </a:p>
        </p:txBody>
      </p:sp>
      <p:sp>
        <p:nvSpPr>
          <p:cNvPr id="13" name="Titel 7">
            <a:extLst>
              <a:ext uri="{FF2B5EF4-FFF2-40B4-BE49-F238E27FC236}">
                <a16:creationId xmlns:a16="http://schemas.microsoft.com/office/drawing/2014/main" id="{7841CD43-DB17-6AE0-BD32-C650BDFAA0F2}"/>
              </a:ext>
            </a:extLst>
          </p:cNvPr>
          <p:cNvSpPr txBox="1">
            <a:spLocks/>
          </p:cNvSpPr>
          <p:nvPr/>
        </p:nvSpPr>
        <p:spPr>
          <a:xfrm>
            <a:off x="8892989" y="2352293"/>
            <a:ext cx="1578730" cy="421070"/>
          </a:xfrm>
          <a:prstGeom prst="rect">
            <a:avLst/>
          </a:prstGeom>
        </p:spPr>
        <p:txBody>
          <a:bodyPr vert="horz" lIns="0" tIns="0" rIns="0" bIns="0" rtlCol="0" anchor="t" anchorCtr="0">
            <a:no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pPr algn="ctr"/>
            <a:r>
              <a:rPr lang="en-GB" sz="2000" dirty="0"/>
              <a:t>Reflectie</a:t>
            </a:r>
          </a:p>
        </p:txBody>
      </p:sp>
      <p:pic>
        <p:nvPicPr>
          <p:cNvPr id="19" name="Graphic 18" descr="Weerspiegeling silhouet">
            <a:extLst>
              <a:ext uri="{FF2B5EF4-FFF2-40B4-BE49-F238E27FC236}">
                <a16:creationId xmlns:a16="http://schemas.microsoft.com/office/drawing/2014/main" id="{88EA7643-084E-0FBC-E506-B2238F3E7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7768" y="2310328"/>
            <a:ext cx="621754" cy="621754"/>
          </a:xfrm>
          <a:prstGeom prst="rect">
            <a:avLst/>
          </a:prstGeom>
        </p:spPr>
      </p:pic>
      <p:pic>
        <p:nvPicPr>
          <p:cNvPr id="21" name="Graphic 20" descr="Roos silhouet">
            <a:extLst>
              <a:ext uri="{FF2B5EF4-FFF2-40B4-BE49-F238E27FC236}">
                <a16:creationId xmlns:a16="http://schemas.microsoft.com/office/drawing/2014/main" id="{EACC7DE6-F697-D54C-7401-DD356F895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5398" y="1298557"/>
            <a:ext cx="621754" cy="621754"/>
          </a:xfrm>
          <a:prstGeom prst="rect">
            <a:avLst/>
          </a:prstGeom>
        </p:spPr>
      </p:pic>
      <p:pic>
        <p:nvPicPr>
          <p:cNvPr id="23" name="Graphic 22" descr="Pijlen in visgraatmotief silhouet">
            <a:extLst>
              <a:ext uri="{FF2B5EF4-FFF2-40B4-BE49-F238E27FC236}">
                <a16:creationId xmlns:a16="http://schemas.microsoft.com/office/drawing/2014/main" id="{7E2ABBB8-F669-63F8-6A2C-AA6D4D4E17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5398" y="2350614"/>
            <a:ext cx="621754" cy="621754"/>
          </a:xfrm>
          <a:prstGeom prst="rect">
            <a:avLst/>
          </a:prstGeom>
        </p:spPr>
      </p:pic>
      <p:pic>
        <p:nvPicPr>
          <p:cNvPr id="27" name="Graphic 26" descr="Presentatie met taartdiagram silhouet">
            <a:extLst>
              <a:ext uri="{FF2B5EF4-FFF2-40B4-BE49-F238E27FC236}">
                <a16:creationId xmlns:a16="http://schemas.microsoft.com/office/drawing/2014/main" id="{4DD43FD8-9218-3A95-2869-479346662F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9202" y="1280986"/>
            <a:ext cx="621754" cy="621754"/>
          </a:xfrm>
          <a:prstGeom prst="rect">
            <a:avLst/>
          </a:prstGeom>
        </p:spPr>
      </p:pic>
    </p:spTree>
    <p:extLst>
      <p:ext uri="{BB962C8B-B14F-4D97-AF65-F5344CB8AC3E}">
        <p14:creationId xmlns:p14="http://schemas.microsoft.com/office/powerpoint/2010/main" val="2626472901"/>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DDA5E-89EF-9FE3-8ABC-2CD177E6C327}"/>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1BECEFD9-533E-689B-5D7A-43FEC8B539BD}"/>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034EF6F7-4141-F473-3185-891AD1DA062F}"/>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22CE3ABE-95C3-FCE9-08A7-D9B46FAD445D}"/>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9BC21FA5-1D93-E678-11ED-A3B8683239A3}"/>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2CFF1727-E8E4-B114-489F-E4F8D7749CFA}"/>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B062ED79-F06E-CF67-CBE7-F207579673AA}"/>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353CAC98-5726-BCD9-9B88-A3B55F075EBE}"/>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CD5BBAA8-DBE1-D0BA-EA29-98ECFFECD43C}"/>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kiest een passende vorm van presenteren van je onderzoek.</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een begrijpelijke en aantrekkelijke presentatie.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reflecteert op je onderzoek in je presentatie.</a:t>
              </a:r>
            </a:p>
          </p:txBody>
        </p:sp>
      </p:grpSp>
      <p:sp>
        <p:nvSpPr>
          <p:cNvPr id="19" name="Ovaal 18">
            <a:extLst>
              <a:ext uri="{FF2B5EF4-FFF2-40B4-BE49-F238E27FC236}">
                <a16:creationId xmlns:a16="http://schemas.microsoft.com/office/drawing/2014/main" id="{B92D6903-1264-048B-5851-21615EB1669C}"/>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6F874B8E-1DF5-55EE-D58E-49015E04F3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FACA8577-B028-9DE7-BF00-529CFD095EFC}"/>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F1CEFB05-BBDE-EB10-B4DF-51EF20ED5E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8A987A42-1895-6F08-2AE1-59CC815C923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631083"/>
            <a:ext cx="2832410" cy="2865600"/>
          </a:xfrm>
          <a:prstGeom prst="rect">
            <a:avLst/>
          </a:prstGeom>
          <a:noFill/>
        </p:spPr>
      </p:pic>
      <p:sp>
        <p:nvSpPr>
          <p:cNvPr id="3" name="Tekstvak 2">
            <a:extLst>
              <a:ext uri="{FF2B5EF4-FFF2-40B4-BE49-F238E27FC236}">
                <a16:creationId xmlns:a16="http://schemas.microsoft.com/office/drawing/2014/main" id="{6515D2A8-31AF-C4E0-4340-8C0375AC7B76}"/>
              </a:ext>
            </a:extLst>
          </p:cNvPr>
          <p:cNvSpPr txBox="1"/>
          <p:nvPr/>
        </p:nvSpPr>
        <p:spPr>
          <a:xfrm>
            <a:off x="1389298" y="4561986"/>
            <a:ext cx="103214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p:txBody>
      </p:sp>
    </p:spTree>
    <p:extLst>
      <p:ext uri="{BB962C8B-B14F-4D97-AF65-F5344CB8AC3E}">
        <p14:creationId xmlns:p14="http://schemas.microsoft.com/office/powerpoint/2010/main" val="2492250768"/>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07325-8CC0-322C-4329-06A88B5902D6}"/>
            </a:ext>
          </a:extLst>
        </p:cNvPr>
        <p:cNvGrpSpPr/>
        <p:nvPr/>
      </p:nvGrpSpPr>
      <p:grpSpPr>
        <a:xfrm>
          <a:off x="0" y="0"/>
          <a:ext cx="0" cy="0"/>
          <a:chOff x="0" y="0"/>
          <a:chExt cx="0" cy="0"/>
        </a:xfrm>
      </p:grpSpPr>
      <p:pic>
        <p:nvPicPr>
          <p:cNvPr id="14" name="Afbeelding 13" descr="De zonsondergang wordt weerspiegeld in een verrekijker die op een tafel bij de zee ligt">
            <a:extLst>
              <a:ext uri="{FF2B5EF4-FFF2-40B4-BE49-F238E27FC236}">
                <a16:creationId xmlns:a16="http://schemas.microsoft.com/office/drawing/2014/main" id="{1FDCD83A-F2E0-7EA2-FE26-63AA56237F9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6606"/>
            <a:ext cx="12192000" cy="6841394"/>
          </a:xfrm>
          <a:prstGeom prst="rect">
            <a:avLst/>
          </a:prstGeom>
        </p:spPr>
      </p:pic>
      <p:sp>
        <p:nvSpPr>
          <p:cNvPr id="13" name="Tijdelijke aanduiding voor tekst 12">
            <a:extLst>
              <a:ext uri="{FF2B5EF4-FFF2-40B4-BE49-F238E27FC236}">
                <a16:creationId xmlns:a16="http://schemas.microsoft.com/office/drawing/2014/main" id="{D5E37250-D968-E21D-7523-136BFEB3FBD1}"/>
              </a:ext>
            </a:extLst>
          </p:cNvPr>
          <p:cNvSpPr>
            <a:spLocks noGrp="1"/>
          </p:cNvSpPr>
          <p:nvPr>
            <p:ph type="body" sz="quarter" idx="15"/>
          </p:nvPr>
        </p:nvSpPr>
        <p:spPr>
          <a:xfrm rot="10800000">
            <a:off x="-2" y="16606"/>
            <a:ext cx="9743607" cy="6824787"/>
          </a:xfrm>
        </p:spPr>
        <p:txBody>
          <a:bodyPr/>
          <a:lstStyle/>
          <a:p>
            <a:r>
              <a:rPr lang="nl-NL" dirty="0"/>
              <a:t> </a:t>
            </a:r>
          </a:p>
        </p:txBody>
      </p:sp>
      <p:sp>
        <p:nvSpPr>
          <p:cNvPr id="9" name="Titel 8">
            <a:extLst>
              <a:ext uri="{FF2B5EF4-FFF2-40B4-BE49-F238E27FC236}">
                <a16:creationId xmlns:a16="http://schemas.microsoft.com/office/drawing/2014/main" id="{069DBC87-0C89-8D1A-D34E-C6D713EA5228}"/>
              </a:ext>
            </a:extLst>
          </p:cNvPr>
          <p:cNvSpPr>
            <a:spLocks noGrp="1"/>
          </p:cNvSpPr>
          <p:nvPr>
            <p:ph type="title"/>
          </p:nvPr>
        </p:nvSpPr>
        <p:spPr>
          <a:xfrm>
            <a:off x="516118" y="4096870"/>
            <a:ext cx="3486256" cy="723106"/>
          </a:xfrm>
        </p:spPr>
        <p:txBody>
          <a:bodyPr/>
          <a:lstStyle/>
          <a:p>
            <a:r>
              <a:rPr lang="nl-NL" sz="5000" dirty="0"/>
              <a:t>Vooruitblik</a:t>
            </a:r>
            <a:endParaRPr lang="en-GB" sz="5000" dirty="0"/>
          </a:p>
        </p:txBody>
      </p:sp>
      <p:sp>
        <p:nvSpPr>
          <p:cNvPr id="17" name="Tekstvak 16">
            <a:extLst>
              <a:ext uri="{FF2B5EF4-FFF2-40B4-BE49-F238E27FC236}">
                <a16:creationId xmlns:a16="http://schemas.microsoft.com/office/drawing/2014/main" id="{1F315626-289A-C90C-4786-84B05338E609}"/>
              </a:ext>
            </a:extLst>
          </p:cNvPr>
          <p:cNvSpPr txBox="1"/>
          <p:nvPr/>
        </p:nvSpPr>
        <p:spPr>
          <a:xfrm>
            <a:off x="516118" y="5122799"/>
            <a:ext cx="8087192" cy="707886"/>
          </a:xfrm>
          <a:prstGeom prst="rect">
            <a:avLst/>
          </a:prstGeom>
          <a:noFill/>
        </p:spPr>
        <p:txBody>
          <a:bodyPr wrap="square">
            <a:spAutoFit/>
          </a:bodyPr>
          <a:lstStyle/>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kumimoji="0" lang="nl-NL" sz="2000" b="0" i="1" u="none" strike="noStrike" kern="0" cap="none" spc="0" normalizeH="0" baseline="0" noProof="0" dirty="0">
                <a:ln>
                  <a:noFill/>
                </a:ln>
                <a:solidFill>
                  <a:schemeClr val="bg1"/>
                </a:solidFill>
                <a:effectLst/>
                <a:uLnTx/>
                <a:uFillTx/>
                <a:latin typeface="Arial"/>
                <a:ea typeface="+mn-ea"/>
                <a:cs typeface="+mn-cs"/>
              </a:rPr>
              <a:t>Delen van onderzoek </a:t>
            </a:r>
            <a:r>
              <a:rPr kumimoji="0" lang="nl-NL" sz="2000" b="0" u="none" strike="noStrike" kern="0" cap="none" spc="0" normalizeH="0" baseline="0" noProof="0" dirty="0">
                <a:ln>
                  <a:noFill/>
                </a:ln>
                <a:solidFill>
                  <a:schemeClr val="bg1"/>
                </a:solidFill>
                <a:effectLst/>
                <a:uLnTx/>
                <a:uFillTx/>
                <a:latin typeface="Arial"/>
                <a:ea typeface="+mn-ea"/>
                <a:cs typeface="+mn-cs"/>
              </a:rPr>
              <a:t>en</a:t>
            </a:r>
            <a:r>
              <a:rPr kumimoji="0" lang="nl-NL" sz="2000" b="0" i="1" u="none" strike="noStrike" kern="0" cap="none" spc="0" normalizeH="0" baseline="0" noProof="0" dirty="0">
                <a:ln>
                  <a:noFill/>
                </a:ln>
                <a:solidFill>
                  <a:schemeClr val="bg1"/>
                </a:solidFill>
                <a:effectLst/>
                <a:uLnTx/>
                <a:uFillTx/>
                <a:latin typeface="Arial"/>
                <a:ea typeface="+mn-ea"/>
                <a:cs typeface="+mn-cs"/>
              </a:rPr>
              <a:t> Evalueren</a:t>
            </a:r>
            <a:r>
              <a:rPr kumimoji="0" lang="nl-NL" sz="2000" b="0" u="none" strike="noStrike" kern="0" cap="none" spc="0" normalizeH="0" baseline="0" noProof="0" dirty="0">
                <a:ln>
                  <a:noFill/>
                </a:ln>
                <a:solidFill>
                  <a:schemeClr val="bg1"/>
                </a:solidFill>
                <a:effectLst/>
                <a:uLnTx/>
                <a:uFillTx/>
                <a:latin typeface="Arial"/>
                <a:ea typeface="+mn-ea"/>
                <a:cs typeface="+mn-cs"/>
              </a:rPr>
              <a:t> in de onderzoekscyclus.</a:t>
            </a:r>
          </a:p>
          <a:p>
            <a:pPr marL="285750" marR="0" lvl="0" indent="-285750" algn="l" defTabSz="609509" rtl="0" eaLnBrk="1" fontAlgn="auto" latinLnBrk="0" hangingPunct="1">
              <a:spcBef>
                <a:spcPts val="0"/>
              </a:spcBef>
              <a:spcAft>
                <a:spcPts val="0"/>
              </a:spcAft>
              <a:buClrTx/>
              <a:buSzTx/>
              <a:buFont typeface="Arial" panose="020B0604020202020204" pitchFamily="34" charset="0"/>
              <a:buChar char="•"/>
              <a:tabLst/>
              <a:defRPr/>
            </a:pPr>
            <a:r>
              <a:rPr lang="nl-NL" sz="2000" kern="0" dirty="0">
                <a:solidFill>
                  <a:schemeClr val="bg1"/>
                </a:solidFill>
                <a:latin typeface="Arial"/>
              </a:rPr>
              <a:t>Presentaties.</a:t>
            </a:r>
            <a:endParaRPr kumimoji="0" lang="nl-NL" sz="2000" b="0" u="none" strike="noStrike" kern="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823590942"/>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title="Cogs turning inside head outline">
            <a:hlinkClick r:id="" action="ppaction://media"/>
            <a:extLst>
              <a:ext uri="{FF2B5EF4-FFF2-40B4-BE49-F238E27FC236}">
                <a16:creationId xmlns:a16="http://schemas.microsoft.com/office/drawing/2014/main" id="{2B312681-AE97-08A5-1EC6-05EFB4151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solidFill>
                  <a:schemeClr val="accent5"/>
                </a:solidFill>
              </a:rPr>
              <a:t>  </a:t>
            </a:r>
          </a:p>
        </p:txBody>
      </p:sp>
      <p:sp>
        <p:nvSpPr>
          <p:cNvPr id="3" name="Titel 2">
            <a:extLst>
              <a:ext uri="{FF2B5EF4-FFF2-40B4-BE49-F238E27FC236}">
                <a16:creationId xmlns:a16="http://schemas.microsoft.com/office/drawing/2014/main" id="{33ED773B-C4DC-4252-9596-2C8DEAD98637}"/>
              </a:ext>
            </a:extLst>
          </p:cNvPr>
          <p:cNvSpPr>
            <a:spLocks noGrp="1"/>
          </p:cNvSpPr>
          <p:nvPr>
            <p:ph type="title"/>
          </p:nvPr>
        </p:nvSpPr>
        <p:spPr/>
        <p:txBody>
          <a:bodyPr/>
          <a:lstStyle/>
          <a:p>
            <a:r>
              <a:rPr lang="en-GB" sz="6600" dirty="0">
                <a:solidFill>
                  <a:schemeClr val="accent5"/>
                </a:solidFill>
              </a:rPr>
              <a:t>Identiteitsontwikkeling</a:t>
            </a:r>
          </a:p>
        </p:txBody>
      </p:sp>
      <p:sp>
        <p:nvSpPr>
          <p:cNvPr id="86" name="Tijdelijke aanduiding voor tekst 85">
            <a:extLst>
              <a:ext uri="{FF2B5EF4-FFF2-40B4-BE49-F238E27FC236}">
                <a16:creationId xmlns:a16="http://schemas.microsoft.com/office/drawing/2014/main" id="{1DE310C5-E06C-4E8D-8D41-8844D8A1B128}"/>
              </a:ext>
            </a:extLst>
          </p:cNvPr>
          <p:cNvSpPr>
            <a:spLocks noGrp="1"/>
          </p:cNvSpPr>
          <p:nvPr>
            <p:ph type="body" sz="quarter" idx="19"/>
          </p:nvPr>
        </p:nvSpPr>
        <p:spPr/>
        <p:txBody>
          <a:bodyPr/>
          <a:lstStyle/>
          <a:p>
            <a:r>
              <a:rPr lang="nl-NL" sz="2000" b="1" dirty="0">
                <a:solidFill>
                  <a:schemeClr val="accent5"/>
                </a:solidFill>
              </a:rPr>
              <a:t>Les 7/8: Delen maar!</a:t>
            </a:r>
          </a:p>
        </p:txBody>
      </p:sp>
      <p:sp>
        <p:nvSpPr>
          <p:cNvPr id="4" name="Tijdelijke aanduiding voor tekst 3">
            <a:extLst>
              <a:ext uri="{FF2B5EF4-FFF2-40B4-BE49-F238E27FC236}">
                <a16:creationId xmlns:a16="http://schemas.microsoft.com/office/drawing/2014/main" id="{0A707DEE-6F62-49C5-B85B-FF96FA934DA0}"/>
              </a:ext>
            </a:extLst>
          </p:cNvPr>
          <p:cNvSpPr>
            <a:spLocks noGrp="1"/>
          </p:cNvSpPr>
          <p:nvPr>
            <p:ph type="body" sz="quarter" idx="21"/>
          </p:nvPr>
        </p:nvSpPr>
        <p:spPr>
          <a:solidFill>
            <a:schemeClr val="tx1"/>
          </a:solidFill>
        </p:spPr>
        <p:txBody>
          <a:bodyPr/>
          <a:lstStyle/>
          <a:p>
            <a:endParaRPr lang="nl-NL" dirty="0">
              <a:solidFill>
                <a:schemeClr val="accent5"/>
              </a:solidFill>
            </a:endParaRPr>
          </a:p>
        </p:txBody>
      </p:sp>
      <p:sp>
        <p:nvSpPr>
          <p:cNvPr id="5" name="Tijdelijke aanduiding voor tekst 4">
            <a:extLst>
              <a:ext uri="{FF2B5EF4-FFF2-40B4-BE49-F238E27FC236}">
                <a16:creationId xmlns:a16="http://schemas.microsoft.com/office/drawing/2014/main" id="{C9140B0D-612D-47C4-9EAD-A5B3DC24C92C}"/>
              </a:ext>
            </a:extLst>
          </p:cNvPr>
          <p:cNvSpPr>
            <a:spLocks noGrp="1"/>
          </p:cNvSpPr>
          <p:nvPr>
            <p:ph type="body" sz="quarter" idx="22"/>
          </p:nvPr>
        </p:nvSpPr>
        <p:spPr>
          <a:solidFill>
            <a:schemeClr val="tx1"/>
          </a:solidFill>
        </p:spPr>
        <p:txBody>
          <a:bodyPr/>
          <a:lstStyle/>
          <a:p>
            <a:r>
              <a:rPr lang="en-GB" dirty="0">
                <a:solidFill>
                  <a:schemeClr val="accent5"/>
                </a:solidFill>
              </a:rPr>
              <a:t> </a:t>
            </a:r>
            <a:endParaRPr lang="nl-NL" dirty="0">
              <a:solidFill>
                <a:schemeClr val="accent5"/>
              </a:solidFill>
            </a:endParaRPr>
          </a:p>
        </p:txBody>
      </p:sp>
    </p:spTree>
    <p:extLst>
      <p:ext uri="{BB962C8B-B14F-4D97-AF65-F5344CB8AC3E}">
        <p14:creationId xmlns:p14="http://schemas.microsoft.com/office/powerpoint/2010/main" val="3897422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CEF0-77BC-BEA7-86EB-5442DDD1FB5F}"/>
            </a:ext>
          </a:extLst>
        </p:cNvPr>
        <p:cNvGrpSpPr/>
        <p:nvPr/>
      </p:nvGrpSpPr>
      <p:grpSpPr>
        <a:xfrm>
          <a:off x="0" y="0"/>
          <a:ext cx="0" cy="0"/>
          <a:chOff x="0" y="0"/>
          <a:chExt cx="0" cy="0"/>
        </a:xfrm>
      </p:grpSpPr>
      <p:sp>
        <p:nvSpPr>
          <p:cNvPr id="12" name="Tijdelijke aanduiding voor voettekst 4">
            <a:extLst>
              <a:ext uri="{FF2B5EF4-FFF2-40B4-BE49-F238E27FC236}">
                <a16:creationId xmlns:a16="http://schemas.microsoft.com/office/drawing/2014/main" id="{4A9AF01E-DCAF-3EE9-0178-2BCFA50D4EAC}"/>
              </a:ext>
            </a:extLst>
          </p:cNvPr>
          <p:cNvSpPr txBox="1">
            <a:spLocks/>
          </p:cNvSpPr>
          <p:nvPr/>
        </p:nvSpPr>
        <p:spPr>
          <a:xfrm>
            <a:off x="534880" y="6419084"/>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rPr>
              <a:t>Erasmus University Rotterdam </a:t>
            </a:r>
          </a:p>
        </p:txBody>
      </p:sp>
      <p:sp>
        <p:nvSpPr>
          <p:cNvPr id="6" name="Tekstvak 5">
            <a:extLst>
              <a:ext uri="{FF2B5EF4-FFF2-40B4-BE49-F238E27FC236}">
                <a16:creationId xmlns:a16="http://schemas.microsoft.com/office/drawing/2014/main" id="{1386FF7B-E55A-CB1F-AD07-4E8B85A7373C}"/>
              </a:ext>
            </a:extLst>
          </p:cNvPr>
          <p:cNvSpPr txBox="1"/>
          <p:nvPr/>
        </p:nvSpPr>
        <p:spPr>
          <a:xfrm>
            <a:off x="4199512" y="1380286"/>
            <a:ext cx="5750400" cy="3785652"/>
          </a:xfrm>
          <a:prstGeom prst="rect">
            <a:avLst/>
          </a:prstGeom>
          <a:noFill/>
        </p:spPr>
        <p:txBody>
          <a:bodyPr wrap="square">
            <a:spAutoFit/>
          </a:bodyPr>
          <a:lstStyle/>
          <a:p>
            <a:pPr lvl="0"/>
            <a:r>
              <a:rPr lang="nl-NL" sz="2400" dirty="0">
                <a:solidFill>
                  <a:schemeClr val="bg1"/>
                </a:solidFill>
                <a:effectLst/>
                <a:latin typeface="Arial" panose="020B0604020202020204" pitchFamily="34" charset="0"/>
                <a:ea typeface="Museo Sans 100"/>
                <a:cs typeface="Arial" panose="020B0604020202020204" pitchFamily="34" charset="0"/>
              </a:rPr>
              <a:t>Spreek luid en duidelijk</a:t>
            </a: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r>
              <a:rPr lang="nl-NL" sz="2400" dirty="0">
                <a:solidFill>
                  <a:schemeClr val="bg1"/>
                </a:solidFill>
                <a:effectLst/>
                <a:latin typeface="Arial" panose="020B0604020202020204" pitchFamily="34" charset="0"/>
                <a:ea typeface="Museo Sans 100"/>
                <a:cs typeface="Arial" panose="020B0604020202020204" pitchFamily="34" charset="0"/>
              </a:rPr>
              <a:t>Laat soms een stilte vallen</a:t>
            </a:r>
          </a:p>
          <a:p>
            <a:pPr lvl="0"/>
            <a:endParaRPr lang="nl-NL" sz="2400" dirty="0">
              <a:solidFill>
                <a:schemeClr val="bg1"/>
              </a:solidFill>
              <a:effectLst/>
              <a:latin typeface="Arial" panose="020B0604020202020204" pitchFamily="34" charset="0"/>
              <a:ea typeface="Museo Sans 100"/>
              <a:cs typeface="Arial" panose="020B0604020202020204" pitchFamily="34" charset="0"/>
            </a:endParaRPr>
          </a:p>
          <a:p>
            <a:pPr lvl="0"/>
            <a:endParaRPr lang="nl-NL" sz="2400" dirty="0">
              <a:solidFill>
                <a:schemeClr val="bg1"/>
              </a:solidFill>
              <a:effectLst/>
              <a:latin typeface="Arial" panose="020B0604020202020204" pitchFamily="34" charset="0"/>
              <a:ea typeface="Museo Sans 100"/>
              <a:cs typeface="Arial" panose="020B0604020202020204" pitchFamily="34" charset="0"/>
            </a:endParaRPr>
          </a:p>
          <a:p>
            <a:pPr lvl="0"/>
            <a:r>
              <a:rPr lang="nl-NL" sz="2400" dirty="0">
                <a:solidFill>
                  <a:schemeClr val="bg1"/>
                </a:solidFill>
                <a:effectLst/>
                <a:latin typeface="Arial" panose="020B0604020202020204" pitchFamily="34" charset="0"/>
                <a:ea typeface="Museo Sans 100"/>
                <a:cs typeface="Arial" panose="020B0604020202020204" pitchFamily="34" charset="0"/>
              </a:rPr>
              <a:t>Maak soms oogcontact met het publiek</a:t>
            </a: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endParaRPr lang="nl-NL" sz="2400" dirty="0">
              <a:solidFill>
                <a:schemeClr val="bg1"/>
              </a:solidFill>
              <a:latin typeface="Arial" panose="020B0604020202020204" pitchFamily="34" charset="0"/>
              <a:ea typeface="Museo Sans 100"/>
              <a:cs typeface="Arial" panose="020B0604020202020204" pitchFamily="34" charset="0"/>
            </a:endParaRPr>
          </a:p>
          <a:p>
            <a:pPr lvl="0"/>
            <a:r>
              <a:rPr lang="nl-NL" sz="2400" dirty="0">
                <a:solidFill>
                  <a:schemeClr val="bg1"/>
                </a:solidFill>
                <a:effectLst/>
                <a:latin typeface="Arial" panose="020B0604020202020204" pitchFamily="34" charset="0"/>
                <a:ea typeface="Museo Sans 100"/>
                <a:cs typeface="Arial" panose="020B0604020202020204" pitchFamily="34" charset="0"/>
              </a:rPr>
              <a:t>Gebruik non-verbale communicatie</a:t>
            </a:r>
          </a:p>
        </p:txBody>
      </p:sp>
      <p:pic>
        <p:nvPicPr>
          <p:cNvPr id="11" name="Graphic 10" descr="Megafoon silhouet">
            <a:extLst>
              <a:ext uri="{FF2B5EF4-FFF2-40B4-BE49-F238E27FC236}">
                <a16:creationId xmlns:a16="http://schemas.microsoft.com/office/drawing/2014/main" id="{02219101-3CC3-2C99-3D44-FEE00FF517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761" y="1219199"/>
            <a:ext cx="865320" cy="865320"/>
          </a:xfrm>
          <a:prstGeom prst="rect">
            <a:avLst/>
          </a:prstGeom>
        </p:spPr>
      </p:pic>
      <p:pic>
        <p:nvPicPr>
          <p:cNvPr id="16" name="Graphic 15" descr="Opmerking: schuine streep stilte silhouet">
            <a:extLst>
              <a:ext uri="{FF2B5EF4-FFF2-40B4-BE49-F238E27FC236}">
                <a16:creationId xmlns:a16="http://schemas.microsoft.com/office/drawing/2014/main" id="{0280EE77-EED8-9EE4-FCAD-F6BD6742F1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2761" y="2301040"/>
            <a:ext cx="865320" cy="865320"/>
          </a:xfrm>
          <a:prstGeom prst="rect">
            <a:avLst/>
          </a:prstGeom>
        </p:spPr>
      </p:pic>
      <p:pic>
        <p:nvPicPr>
          <p:cNvPr id="18" name="Graphic 17" descr="Oog silhouet">
            <a:extLst>
              <a:ext uri="{FF2B5EF4-FFF2-40B4-BE49-F238E27FC236}">
                <a16:creationId xmlns:a16="http://schemas.microsoft.com/office/drawing/2014/main" id="{2B9CDCB4-53E4-F6CC-3949-C32946F02C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2761" y="3382881"/>
            <a:ext cx="865320" cy="865320"/>
          </a:xfrm>
          <a:prstGeom prst="rect">
            <a:avLst/>
          </a:prstGeom>
        </p:spPr>
      </p:pic>
      <p:pic>
        <p:nvPicPr>
          <p:cNvPr id="20" name="Graphic 19" descr="Gebarentaal silhouet">
            <a:extLst>
              <a:ext uri="{FF2B5EF4-FFF2-40B4-BE49-F238E27FC236}">
                <a16:creationId xmlns:a16="http://schemas.microsoft.com/office/drawing/2014/main" id="{EBEAF37F-EB74-2DD6-AE7B-4B4628CC6D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62761" y="4464722"/>
            <a:ext cx="865320" cy="865320"/>
          </a:xfrm>
          <a:prstGeom prst="rect">
            <a:avLst/>
          </a:prstGeom>
        </p:spPr>
      </p:pic>
    </p:spTree>
    <p:extLst>
      <p:ext uri="{BB962C8B-B14F-4D97-AF65-F5344CB8AC3E}">
        <p14:creationId xmlns:p14="http://schemas.microsoft.com/office/powerpoint/2010/main" val="2932038173"/>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201CF-6686-3973-4691-0638538F72AF}"/>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35A1B2FF-B260-C193-6054-5892D860929A}"/>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4D238907-D999-1067-950A-D061ED7B47E8}"/>
              </a:ext>
            </a:extLst>
          </p:cNvPr>
          <p:cNvSpPr>
            <a:spLocks noGrp="1"/>
          </p:cNvSpPr>
          <p:nvPr>
            <p:ph type="title"/>
          </p:nvPr>
        </p:nvSpPr>
        <p:spPr>
          <a:xfrm>
            <a:off x="8165147" y="536866"/>
            <a:ext cx="11114087" cy="723106"/>
          </a:xfrm>
        </p:spPr>
        <p:txBody>
          <a:bodyPr/>
          <a:lstStyle/>
          <a:p>
            <a:r>
              <a:rPr lang="nl-NL" dirty="0"/>
              <a:t>Doelen</a:t>
            </a:r>
            <a:endParaRPr lang="en-GB" dirty="0"/>
          </a:p>
        </p:txBody>
      </p:sp>
      <p:grpSp>
        <p:nvGrpSpPr>
          <p:cNvPr id="4" name="Groep 3">
            <a:extLst>
              <a:ext uri="{FF2B5EF4-FFF2-40B4-BE49-F238E27FC236}">
                <a16:creationId xmlns:a16="http://schemas.microsoft.com/office/drawing/2014/main" id="{91DB044F-BDF0-5633-B0B0-7C8A2FDF8626}"/>
              </a:ext>
            </a:extLst>
          </p:cNvPr>
          <p:cNvGrpSpPr/>
          <p:nvPr/>
        </p:nvGrpSpPr>
        <p:grpSpPr>
          <a:xfrm>
            <a:off x="1476365" y="1054154"/>
            <a:ext cx="6531572" cy="1192471"/>
            <a:chOff x="1446212" y="1700213"/>
            <a:chExt cx="2102205" cy="904720"/>
          </a:xfrm>
        </p:grpSpPr>
        <p:sp>
          <p:nvSpPr>
            <p:cNvPr id="5" name="TextBox 159">
              <a:extLst>
                <a:ext uri="{FF2B5EF4-FFF2-40B4-BE49-F238E27FC236}">
                  <a16:creationId xmlns:a16="http://schemas.microsoft.com/office/drawing/2014/main" id="{D59F01AB-7257-E745-492B-59F8F652F5A0}"/>
                </a:ext>
              </a:extLst>
            </p:cNvPr>
            <p:cNvSpPr txBox="1"/>
            <p:nvPr/>
          </p:nvSpPr>
          <p:spPr bwMode="auto">
            <a:xfrm flipH="1">
              <a:off x="1446212" y="1700213"/>
              <a:ext cx="2102205" cy="338137"/>
            </a:xfrm>
            <a:prstGeom prst="rect">
              <a:avLst/>
            </a:prstGeom>
            <a:noFill/>
          </p:spPr>
          <p:txBody>
            <a:bodyPr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a:ea typeface="+mn-ea"/>
                  <a:cs typeface="Roboto Regular"/>
                </a:rPr>
                <a:t>Hoofddoel</a:t>
              </a:r>
            </a:p>
          </p:txBody>
        </p:sp>
        <p:sp>
          <p:nvSpPr>
            <p:cNvPr id="6" name="Rectangle 160">
              <a:extLst>
                <a:ext uri="{FF2B5EF4-FFF2-40B4-BE49-F238E27FC236}">
                  <a16:creationId xmlns:a16="http://schemas.microsoft.com/office/drawing/2014/main" id="{F12CF2D0-B4D0-E19B-1C72-4FF9D996ECA7}"/>
                </a:ext>
              </a:extLst>
            </p:cNvPr>
            <p:cNvSpPr/>
            <p:nvPr/>
          </p:nvSpPr>
          <p:spPr bwMode="auto">
            <a:xfrm flipH="1">
              <a:off x="1446212" y="2137925"/>
              <a:ext cx="2102205" cy="467008"/>
            </a:xfrm>
            <a:prstGeom prst="rect">
              <a:avLst/>
            </a:prstGeom>
          </p:spPr>
          <p:txBody>
            <a:bodyPr lIns="0" tIns="0" rIns="0" bIns="0">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lang="nl-NL" sz="1400" kern="0" dirty="0">
                  <a:solidFill>
                    <a:srgbClr val="002328"/>
                  </a:solidFill>
                  <a:latin typeface="Arial"/>
                </a:rPr>
                <a:t>H</a:t>
              </a:r>
              <a:r>
                <a:rPr kumimoji="0" lang="nl-NL" sz="1400" b="0" u="none" strike="noStrike" kern="0" cap="none" spc="0" normalizeH="0" baseline="0" noProof="0" dirty="0">
                  <a:ln>
                    <a:noFill/>
                  </a:ln>
                  <a:solidFill>
                    <a:srgbClr val="002328"/>
                  </a:solidFill>
                  <a:effectLst/>
                  <a:uLnTx/>
                  <a:uFillTx/>
                  <a:latin typeface="Arial"/>
                  <a:ea typeface="+mn-ea"/>
                  <a:cs typeface="+mn-cs"/>
                </a:rPr>
                <a:t>et ontwikkelen van je </a:t>
              </a:r>
              <a:r>
                <a:rPr kumimoji="0" lang="nl-NL" sz="1400" b="0" i="1" u="none" strike="noStrike" kern="0" cap="none" spc="0" normalizeH="0" baseline="0" noProof="0" dirty="0">
                  <a:ln>
                    <a:noFill/>
                  </a:ln>
                  <a:solidFill>
                    <a:srgbClr val="002328"/>
                  </a:solidFill>
                  <a:effectLst/>
                  <a:uLnTx/>
                  <a:uFillTx/>
                  <a:latin typeface="Arial"/>
                  <a:ea typeface="+mn-ea"/>
                  <a:cs typeface="+mn-cs"/>
                </a:rPr>
                <a:t>identiteit</a:t>
              </a:r>
              <a:r>
                <a:rPr kumimoji="0" lang="nl-NL" sz="1400" b="0" u="none" strike="noStrike" kern="0" cap="none" spc="0" normalizeH="0" baseline="0" noProof="0" dirty="0">
                  <a:ln>
                    <a:noFill/>
                  </a:ln>
                  <a:solidFill>
                    <a:srgbClr val="002328"/>
                  </a:solidFill>
                  <a:effectLst/>
                  <a:uLnTx/>
                  <a:uFillTx/>
                  <a:latin typeface="Arial"/>
                  <a:ea typeface="+mn-ea"/>
                  <a:cs typeface="+mn-cs"/>
                </a:rPr>
                <a:t> en de </a:t>
              </a:r>
              <a:r>
                <a:rPr kumimoji="0" lang="nl-NL" sz="1400" b="0" i="1" u="none" strike="noStrike" kern="0" cap="none" spc="0" normalizeH="0" baseline="0" noProof="0" dirty="0">
                  <a:ln>
                    <a:noFill/>
                  </a:ln>
                  <a:solidFill>
                    <a:srgbClr val="002328"/>
                  </a:solidFill>
                  <a:effectLst/>
                  <a:uLnTx/>
                  <a:uFillTx/>
                  <a:latin typeface="Arial"/>
                  <a:ea typeface="+mn-ea"/>
                  <a:cs typeface="+mn-cs"/>
                </a:rPr>
                <a:t>motivatie</a:t>
              </a:r>
              <a:r>
                <a:rPr kumimoji="0" lang="nl-NL" sz="1400" b="0" u="none" strike="noStrike" kern="0" cap="none" spc="0" normalizeH="0" baseline="0" noProof="0" dirty="0">
                  <a:ln>
                    <a:noFill/>
                  </a:ln>
                  <a:solidFill>
                    <a:srgbClr val="002328"/>
                  </a:solidFill>
                  <a:effectLst/>
                  <a:uLnTx/>
                  <a:uFillTx/>
                  <a:latin typeface="Arial"/>
                  <a:ea typeface="+mn-ea"/>
                  <a:cs typeface="+mn-cs"/>
                </a:rPr>
                <a:t> die hierbij hoort. </a:t>
              </a:r>
            </a:p>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400" b="0" u="none" strike="noStrike" kern="0" cap="none" spc="0" normalizeH="0" baseline="0" noProof="0" dirty="0">
                  <a:ln>
                    <a:noFill/>
                  </a:ln>
                  <a:solidFill>
                    <a:srgbClr val="002328"/>
                  </a:solidFill>
                  <a:effectLst/>
                  <a:uLnTx/>
                  <a:uFillTx/>
                  <a:latin typeface="Arial"/>
                  <a:ea typeface="+mn-ea"/>
                  <a:cs typeface="+mn-cs"/>
                </a:rPr>
                <a:t>Je gaat onderzoek doen naar identiteit en motivatie bij jezelf en bij je klasgenoten. </a:t>
              </a:r>
            </a:p>
          </p:txBody>
        </p:sp>
      </p:grpSp>
      <p:grpSp>
        <p:nvGrpSpPr>
          <p:cNvPr id="7" name="Groep 6">
            <a:extLst>
              <a:ext uri="{FF2B5EF4-FFF2-40B4-BE49-F238E27FC236}">
                <a16:creationId xmlns:a16="http://schemas.microsoft.com/office/drawing/2014/main" id="{A2F41FF9-781B-3C78-52D6-B405709F5819}"/>
              </a:ext>
            </a:extLst>
          </p:cNvPr>
          <p:cNvGrpSpPr/>
          <p:nvPr/>
        </p:nvGrpSpPr>
        <p:grpSpPr>
          <a:xfrm>
            <a:off x="1476364" y="2600790"/>
            <a:ext cx="7415845" cy="1032274"/>
            <a:chOff x="1446211" y="1700213"/>
            <a:chExt cx="2102206" cy="1032274"/>
          </a:xfrm>
        </p:grpSpPr>
        <p:sp>
          <p:nvSpPr>
            <p:cNvPr id="8" name="TextBox 159">
              <a:extLst>
                <a:ext uri="{FF2B5EF4-FFF2-40B4-BE49-F238E27FC236}">
                  <a16:creationId xmlns:a16="http://schemas.microsoft.com/office/drawing/2014/main" id="{631007A5-B7F6-06D6-AF0C-1DA3191C4802}"/>
                </a:ext>
              </a:extLst>
            </p:cNvPr>
            <p:cNvSpPr txBox="1"/>
            <p:nvPr/>
          </p:nvSpPr>
          <p:spPr bwMode="auto">
            <a:xfrm flipH="1">
              <a:off x="1446212" y="1700213"/>
              <a:ext cx="2102205" cy="338137"/>
            </a:xfrm>
            <a:prstGeom prst="rect">
              <a:avLst/>
            </a:prstGeom>
            <a:noFill/>
          </p:spPr>
          <p:txBody>
            <a:bodyPr wrap="square" lIns="0" tIns="0" rIns="0" bIns="0" anchor="ctr">
              <a:noAutofit/>
            </a:bodyPr>
            <a:lstStyle/>
            <a:p>
              <a:pPr marL="0" marR="0" lvl="0" indent="0" algn="l" defTabSz="609509"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002328"/>
                  </a:solidFill>
                  <a:effectLst/>
                  <a:uLnTx/>
                  <a:uFillTx/>
                  <a:latin typeface="Arial" panose="020B0604020202020204" pitchFamily="34" charset="0"/>
                  <a:cs typeface="Arial" panose="020B0604020202020204" pitchFamily="34" charset="0"/>
                </a:rPr>
                <a:t>Lesdoelen</a:t>
              </a:r>
            </a:p>
          </p:txBody>
        </p:sp>
        <p:sp>
          <p:nvSpPr>
            <p:cNvPr id="10" name="Rectangle 160">
              <a:extLst>
                <a:ext uri="{FF2B5EF4-FFF2-40B4-BE49-F238E27FC236}">
                  <a16:creationId xmlns:a16="http://schemas.microsoft.com/office/drawing/2014/main" id="{3CDEB187-D357-CF10-9E2A-A2F268A8A42B}"/>
                </a:ext>
              </a:extLst>
            </p:cNvPr>
            <p:cNvSpPr/>
            <p:nvPr/>
          </p:nvSpPr>
          <p:spPr bwMode="auto">
            <a:xfrm flipH="1">
              <a:off x="1446211" y="2265479"/>
              <a:ext cx="2018892" cy="467008"/>
            </a:xfrm>
            <a:prstGeom prst="rect">
              <a:avLst/>
            </a:prstGeom>
          </p:spPr>
          <p:txBody>
            <a:bodyPr wrap="square" lIns="0" tIns="0" rIns="0" bIns="0">
              <a:noAutofit/>
            </a:bodyPr>
            <a:lstStyle/>
            <a:p>
              <a:pPr marL="0" indent="0">
                <a:buNone/>
              </a:pPr>
              <a:r>
                <a:rPr lang="nl-NL" sz="1400" b="1" dirty="0">
                  <a:solidFill>
                    <a:schemeClr val="accent2"/>
                  </a:solidFill>
                  <a:effectLst/>
                  <a:latin typeface="Arial" panose="020B0604020202020204" pitchFamily="34" charset="0"/>
                  <a:ea typeface="Museo Sans 100"/>
                  <a:cs typeface="Arial" panose="020B0604020202020204" pitchFamily="34" charset="0"/>
                </a:rPr>
                <a:t>Onderzoeksvaardigheden</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maakt kennis met de onderzoekscyclus en kunt deze toepassen (ik en mijn klas).</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presenteert op een activerende manier.</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let op een juiste houding en stemgebruik tijdens het presenteren: juiste volume, rechtop, actief.</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reageert op een correcte manier op reacties en vragen van het publiek.</a:t>
              </a:r>
            </a:p>
          </p:txBody>
        </p:sp>
      </p:grpSp>
      <p:sp>
        <p:nvSpPr>
          <p:cNvPr id="19" name="Ovaal 18">
            <a:extLst>
              <a:ext uri="{FF2B5EF4-FFF2-40B4-BE49-F238E27FC236}">
                <a16:creationId xmlns:a16="http://schemas.microsoft.com/office/drawing/2014/main" id="{D9FF9327-8E45-58BD-A3C2-1A3CACD322A3}"/>
              </a:ext>
            </a:extLst>
          </p:cNvPr>
          <p:cNvSpPr/>
          <p:nvPr/>
        </p:nvSpPr>
        <p:spPr>
          <a:xfrm>
            <a:off x="491623" y="963441"/>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Graphic 14" descr="Roos silhouet">
            <a:extLst>
              <a:ext uri="{FF2B5EF4-FFF2-40B4-BE49-F238E27FC236}">
                <a16:creationId xmlns:a16="http://schemas.microsoft.com/office/drawing/2014/main" id="{EC0593B7-0601-FC65-BAB6-7CBDBB951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915" y="1055732"/>
            <a:ext cx="614619" cy="614619"/>
          </a:xfrm>
          <a:prstGeom prst="rect">
            <a:avLst/>
          </a:prstGeom>
        </p:spPr>
      </p:pic>
      <p:sp>
        <p:nvSpPr>
          <p:cNvPr id="23" name="Ovaal 22">
            <a:extLst>
              <a:ext uri="{FF2B5EF4-FFF2-40B4-BE49-F238E27FC236}">
                <a16:creationId xmlns:a16="http://schemas.microsoft.com/office/drawing/2014/main" id="{DD79FF8A-CBCE-AA66-9268-B012B6DFFBC7}"/>
              </a:ext>
            </a:extLst>
          </p:cNvPr>
          <p:cNvSpPr/>
          <p:nvPr/>
        </p:nvSpPr>
        <p:spPr>
          <a:xfrm>
            <a:off x="491623" y="242196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Graphic 17" descr="Lijst silhouet">
            <a:extLst>
              <a:ext uri="{FF2B5EF4-FFF2-40B4-BE49-F238E27FC236}">
                <a16:creationId xmlns:a16="http://schemas.microsoft.com/office/drawing/2014/main" id="{FE9829EA-4C1E-E9D4-B831-6DE7412ADE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9264" y="2533012"/>
            <a:ext cx="583915" cy="583915"/>
          </a:xfrm>
          <a:prstGeom prst="rect">
            <a:avLst/>
          </a:prstGeom>
        </p:spPr>
      </p:pic>
      <p:pic>
        <p:nvPicPr>
          <p:cNvPr id="11" name="Picture 7" descr="Afbeelding met tekst, Graphics, cirkel, grafische vormgeving&#10;&#10;Automatisch gegenereerde beschrijving">
            <a:extLst>
              <a:ext uri="{FF2B5EF4-FFF2-40B4-BE49-F238E27FC236}">
                <a16:creationId xmlns:a16="http://schemas.microsoft.com/office/drawing/2014/main" id="{80014C66-E733-89AB-72AB-64A5FBF697D2}"/>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978948" y="1796338"/>
            <a:ext cx="2832410" cy="2865600"/>
          </a:xfrm>
          <a:prstGeom prst="rect">
            <a:avLst/>
          </a:prstGeom>
          <a:noFill/>
        </p:spPr>
      </p:pic>
      <p:sp>
        <p:nvSpPr>
          <p:cNvPr id="3" name="Tekstvak 2">
            <a:extLst>
              <a:ext uri="{FF2B5EF4-FFF2-40B4-BE49-F238E27FC236}">
                <a16:creationId xmlns:a16="http://schemas.microsoft.com/office/drawing/2014/main" id="{CBE96AC3-F4F2-1C8D-0AE8-BD9E18F8F429}"/>
              </a:ext>
            </a:extLst>
          </p:cNvPr>
          <p:cNvSpPr txBox="1"/>
          <p:nvPr/>
        </p:nvSpPr>
        <p:spPr>
          <a:xfrm>
            <a:off x="1389298" y="4808784"/>
            <a:ext cx="1032145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0C8066"/>
                </a:solidFill>
                <a:effectLst/>
                <a:uLnTx/>
                <a:uFillTx/>
                <a:latin typeface="Arial" panose="020B0604020202020204" pitchFamily="34" charset="0"/>
                <a:ea typeface="Museo Sans 100"/>
                <a:cs typeface="Arial" panose="020B0604020202020204" pitchFamily="34" charset="0"/>
              </a:rPr>
              <a:t>Identiteit/motivatie</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kunt uitleggen waarom identiteitsontwikkeling en motivatie belangrijk zijn en wat je ermee kunt buiten school.</a:t>
            </a:r>
          </a:p>
          <a:p>
            <a:pPr marL="342900" lvl="0" indent="-342900">
              <a:buFont typeface="Wingdings" pitchFamily="2" charset="2"/>
              <a:buChar char="q"/>
            </a:pPr>
            <a:r>
              <a:rPr lang="nl-NL" sz="1400" dirty="0">
                <a:effectLst/>
                <a:latin typeface="Arial" panose="020B0604020202020204" pitchFamily="34" charset="0"/>
                <a:ea typeface="Museo Sans 100"/>
                <a:cs typeface="Arial" panose="020B0604020202020204" pitchFamily="34" charset="0"/>
              </a:rPr>
              <a:t>Je begrijpt verschillende belangen en overtuigingen die mensen kunnen hebben.</a:t>
            </a:r>
          </a:p>
        </p:txBody>
      </p:sp>
    </p:spTree>
    <p:extLst>
      <p:ext uri="{BB962C8B-B14F-4D97-AF65-F5344CB8AC3E}">
        <p14:creationId xmlns:p14="http://schemas.microsoft.com/office/powerpoint/2010/main" val="2449768167"/>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4F652-E201-D012-BA78-5A817DFA8038}"/>
            </a:ext>
          </a:extLst>
        </p:cNvPr>
        <p:cNvGrpSpPr/>
        <p:nvPr/>
      </p:nvGrpSpPr>
      <p:grpSpPr>
        <a:xfrm>
          <a:off x="0" y="0"/>
          <a:ext cx="0" cy="0"/>
          <a:chOff x="0" y="0"/>
          <a:chExt cx="0" cy="0"/>
        </a:xfrm>
      </p:grpSpPr>
      <p:pic>
        <p:nvPicPr>
          <p:cNvPr id="16" name="Video 14" title="Woman holding her chin">
            <a:hlinkClick r:id="" action="ppaction://media"/>
            <a:extLst>
              <a:ext uri="{FF2B5EF4-FFF2-40B4-BE49-F238E27FC236}">
                <a16:creationId xmlns:a16="http://schemas.microsoft.com/office/drawing/2014/main" id="{A6686074-557F-4906-FF75-D6D21CFE6B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5798D17B-FBAA-A902-07DB-794E5B1C78F3}"/>
              </a:ext>
            </a:extLst>
          </p:cNvPr>
          <p:cNvSpPr>
            <a:spLocks noGrp="1"/>
          </p:cNvSpPr>
          <p:nvPr>
            <p:ph type="body" sz="quarter" idx="15"/>
          </p:nvPr>
        </p:nvSpPr>
        <p:spPr>
          <a:xfrm>
            <a:off x="6371357" y="0"/>
            <a:ext cx="5820643" cy="4422775"/>
          </a:xfrm>
        </p:spPr>
        <p:txBody>
          <a:bodyPr/>
          <a:lstStyle/>
          <a:p>
            <a:r>
              <a:rPr lang="nl-NL" dirty="0"/>
              <a:t> </a:t>
            </a:r>
          </a:p>
        </p:txBody>
      </p:sp>
      <p:sp>
        <p:nvSpPr>
          <p:cNvPr id="9" name="Titel 8">
            <a:extLst>
              <a:ext uri="{FF2B5EF4-FFF2-40B4-BE49-F238E27FC236}">
                <a16:creationId xmlns:a16="http://schemas.microsoft.com/office/drawing/2014/main" id="{A4A037E9-4965-D426-9728-F3CB9FB1E394}"/>
              </a:ext>
            </a:extLst>
          </p:cNvPr>
          <p:cNvSpPr>
            <a:spLocks noGrp="1"/>
          </p:cNvSpPr>
          <p:nvPr>
            <p:ph type="title"/>
          </p:nvPr>
        </p:nvSpPr>
        <p:spPr>
          <a:xfrm>
            <a:off x="8165147" y="536866"/>
            <a:ext cx="11114087" cy="723106"/>
          </a:xfrm>
        </p:spPr>
        <p:txBody>
          <a:bodyPr/>
          <a:lstStyle/>
          <a:p>
            <a:r>
              <a:rPr lang="nl-NL" dirty="0"/>
              <a:t>Waarom?</a:t>
            </a:r>
            <a:endParaRPr lang="en-GB" dirty="0"/>
          </a:p>
        </p:txBody>
      </p:sp>
      <p:sp>
        <p:nvSpPr>
          <p:cNvPr id="22" name="Tijdelijke aanduiding voor voettekst 4">
            <a:extLst>
              <a:ext uri="{FF2B5EF4-FFF2-40B4-BE49-F238E27FC236}">
                <a16:creationId xmlns:a16="http://schemas.microsoft.com/office/drawing/2014/main" id="{0E4ABDF9-FD84-66BF-2DEB-93B66910FB17}"/>
              </a:ext>
            </a:extLst>
          </p:cNvPr>
          <p:cNvSpPr txBox="1">
            <a:spLocks/>
          </p:cNvSpPr>
          <p:nvPr/>
        </p:nvSpPr>
        <p:spPr>
          <a:xfrm>
            <a:off x="547484" y="6515100"/>
            <a:ext cx="9864505" cy="12636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800" dirty="0">
                <a:solidFill>
                  <a:schemeClr val="bg1"/>
                </a:solidFill>
                <a:latin typeface="+mj-lt"/>
              </a:rPr>
              <a:t>Erasmus University Rotterdam </a:t>
            </a:r>
          </a:p>
        </p:txBody>
      </p:sp>
    </p:spTree>
    <p:extLst>
      <p:ext uri="{BB962C8B-B14F-4D97-AF65-F5344CB8AC3E}">
        <p14:creationId xmlns:p14="http://schemas.microsoft.com/office/powerpoint/2010/main" val="47154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28AEC-34C6-BA92-13F7-00F124B98710}"/>
            </a:ext>
          </a:extLst>
        </p:cNvPr>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A2AE058D-2920-D740-93C2-2A464CBB3FB9}"/>
              </a:ext>
            </a:extLst>
          </p:cNvPr>
          <p:cNvSpPr>
            <a:spLocks noGrp="1"/>
          </p:cNvSpPr>
          <p:nvPr>
            <p:ph type="body" sz="quarter" idx="15"/>
          </p:nvPr>
        </p:nvSpPr>
        <p:spPr>
          <a:xfrm>
            <a:off x="6371357" y="0"/>
            <a:ext cx="5820643" cy="4422775"/>
          </a:xfrm>
        </p:spPr>
        <p:txBody>
          <a:bodyPr/>
          <a:lstStyle/>
          <a:p>
            <a:r>
              <a:rPr lang="nl-NL" dirty="0"/>
              <a:t> </a:t>
            </a:r>
          </a:p>
        </p:txBody>
      </p:sp>
      <p:sp>
        <p:nvSpPr>
          <p:cNvPr id="2" name="Tekstvak 1">
            <a:extLst>
              <a:ext uri="{FF2B5EF4-FFF2-40B4-BE49-F238E27FC236}">
                <a16:creationId xmlns:a16="http://schemas.microsoft.com/office/drawing/2014/main" id="{EC660BD2-286C-E4CF-7EF0-9E47A6E35D12}"/>
              </a:ext>
            </a:extLst>
          </p:cNvPr>
          <p:cNvSpPr txBox="1"/>
          <p:nvPr/>
        </p:nvSpPr>
        <p:spPr>
          <a:xfrm>
            <a:off x="1756351" y="1317356"/>
            <a:ext cx="7852597" cy="4493538"/>
          </a:xfrm>
          <a:prstGeom prst="rect">
            <a:avLst/>
          </a:prstGeom>
          <a:noFill/>
        </p:spPr>
        <p:txBody>
          <a:bodyPr wrap="square" rtlCol="0">
            <a:spAutoFit/>
          </a:bodyPr>
          <a:lstStyle/>
          <a:p>
            <a:r>
              <a:rPr lang="nl-NL" sz="4000" b="1" dirty="0">
                <a:solidFill>
                  <a:srgbClr val="0A8064"/>
                </a:solidFill>
                <a:latin typeface="Arial" panose="020B0604020202020204" pitchFamily="34" charset="0"/>
                <a:ea typeface="Museo Sans 100"/>
                <a:cs typeface="Arial" panose="020B0604020202020204" pitchFamily="34" charset="0"/>
              </a:rPr>
              <a:t>Presenteren</a:t>
            </a:r>
          </a:p>
          <a:p>
            <a:pPr marL="571500" indent="-571500">
              <a:buFont typeface="Arial" panose="020B0604020202020204" pitchFamily="34" charset="0"/>
              <a:buChar char="•"/>
            </a:pPr>
            <a:endParaRPr lang="nl-NL" sz="2400" dirty="0">
              <a:solidFill>
                <a:srgbClr val="0A8064"/>
              </a:solidFill>
              <a:latin typeface="Arial" panose="020B0604020202020204" pitchFamily="34" charset="0"/>
              <a:ea typeface="Museo Sans 100"/>
              <a:cs typeface="Arial" panose="020B0604020202020204" pitchFamily="34" charset="0"/>
            </a:endParaRPr>
          </a:p>
          <a:p>
            <a:pPr marL="571500" indent="-571500">
              <a:buFont typeface="Arial" panose="020B0604020202020204" pitchFamily="34" charset="0"/>
              <a:buChar char="•"/>
            </a:pPr>
            <a:r>
              <a:rPr lang="nl-NL" sz="2400" dirty="0">
                <a:latin typeface="Arial" panose="020B0604020202020204" pitchFamily="34" charset="0"/>
                <a:ea typeface="Museo Sans 100"/>
                <a:cs typeface="Arial" panose="020B0604020202020204" pitchFamily="34" charset="0"/>
              </a:rPr>
              <a:t>Presenteer op een vaste plek in lokaal</a:t>
            </a:r>
          </a:p>
          <a:p>
            <a:pPr marL="571500" indent="-571500">
              <a:buFont typeface="Arial" panose="020B0604020202020204" pitchFamily="34" charset="0"/>
              <a:buChar char="•"/>
            </a:pPr>
            <a:r>
              <a:rPr lang="nl-NL" sz="2400" dirty="0">
                <a:latin typeface="Arial" panose="020B0604020202020204" pitchFamily="34" charset="0"/>
                <a:ea typeface="Museo Sans 100"/>
                <a:cs typeface="Arial" panose="020B0604020202020204" pitchFamily="34" charset="0"/>
              </a:rPr>
              <a:t>Let op de presentatietips</a:t>
            </a:r>
          </a:p>
          <a:p>
            <a:endParaRPr lang="nl-NL" sz="4000" b="1" dirty="0">
              <a:solidFill>
                <a:srgbClr val="0A8064"/>
              </a:solidFill>
              <a:latin typeface="Arial" panose="020B0604020202020204" pitchFamily="34" charset="0"/>
              <a:ea typeface="Museo Sans 100"/>
              <a:cs typeface="Arial" panose="020B0604020202020204" pitchFamily="34" charset="0"/>
            </a:endParaRPr>
          </a:p>
          <a:p>
            <a:r>
              <a:rPr lang="nl-NL" sz="3800" b="1" dirty="0">
                <a:solidFill>
                  <a:srgbClr val="0A8064"/>
                </a:solidFill>
                <a:latin typeface="Arial" panose="020B0604020202020204" pitchFamily="34" charset="0"/>
                <a:ea typeface="Museo Sans 100"/>
                <a:cs typeface="Arial" panose="020B0604020202020204" pitchFamily="34" charset="0"/>
              </a:rPr>
              <a:t>Rondlopen</a:t>
            </a:r>
          </a:p>
          <a:p>
            <a:pPr marL="342900" indent="-342900">
              <a:buFont typeface="Arial" panose="020B0604020202020204" pitchFamily="34" charset="0"/>
              <a:buChar char="•"/>
            </a:pPr>
            <a:endParaRPr lang="nl-NL" sz="2400" dirty="0">
              <a:solidFill>
                <a:srgbClr val="0A8064"/>
              </a:solidFill>
              <a:latin typeface="Arial" panose="020B0604020202020204" pitchFamily="34" charset="0"/>
              <a:ea typeface="Museo Sans 100"/>
              <a:cs typeface="Arial" panose="020B0604020202020204" pitchFamily="34" charset="0"/>
            </a:endParaRPr>
          </a:p>
          <a:p>
            <a:pPr marL="342900" indent="-342900">
              <a:buFont typeface="Arial" panose="020B0604020202020204" pitchFamily="34" charset="0"/>
              <a:buChar char="•"/>
            </a:pPr>
            <a:r>
              <a:rPr lang="nl-NL" sz="2400" dirty="0">
                <a:latin typeface="Arial" panose="020B0604020202020204" pitchFamily="34" charset="0"/>
                <a:ea typeface="Museo Sans 100"/>
                <a:cs typeface="Arial" panose="020B0604020202020204" pitchFamily="34" charset="0"/>
              </a:rPr>
              <a:t>Luister naar de presentatie</a:t>
            </a:r>
          </a:p>
          <a:p>
            <a:pPr marL="342900" indent="-342900">
              <a:buFont typeface="Arial" panose="020B0604020202020204" pitchFamily="34" charset="0"/>
              <a:buChar char="•"/>
            </a:pPr>
            <a:r>
              <a:rPr lang="nl-NL" sz="2400" dirty="0">
                <a:effectLst/>
                <a:latin typeface="Arial" panose="020B0604020202020204" pitchFamily="34" charset="0"/>
                <a:ea typeface="Museo Sans 100"/>
                <a:cs typeface="Arial" panose="020B0604020202020204" pitchFamily="34" charset="0"/>
              </a:rPr>
              <a:t>Stel vragen</a:t>
            </a:r>
          </a:p>
          <a:p>
            <a:pPr marL="342900" indent="-342900">
              <a:buFont typeface="Arial" panose="020B0604020202020204" pitchFamily="34" charset="0"/>
              <a:buChar char="•"/>
            </a:pPr>
            <a:r>
              <a:rPr lang="nl-NL" sz="2400" dirty="0">
                <a:effectLst/>
                <a:latin typeface="Arial" panose="020B0604020202020204" pitchFamily="34" charset="0"/>
                <a:ea typeface="Museo Sans 100"/>
                <a:cs typeface="Arial" panose="020B0604020202020204" pitchFamily="34" charset="0"/>
              </a:rPr>
              <a:t>Blijf bij de presentatie totdat deze is afgelopen</a:t>
            </a:r>
            <a:endParaRPr lang="nl-NL" sz="4000" b="1" dirty="0">
              <a:latin typeface="Arial" panose="020B0604020202020204" pitchFamily="34" charset="0"/>
              <a:ea typeface="Museo Sans 100"/>
              <a:cs typeface="Arial" panose="020B0604020202020204" pitchFamily="34" charset="0"/>
            </a:endParaRPr>
          </a:p>
        </p:txBody>
      </p:sp>
      <p:sp>
        <p:nvSpPr>
          <p:cNvPr id="5" name="Ovaal 4">
            <a:extLst>
              <a:ext uri="{FF2B5EF4-FFF2-40B4-BE49-F238E27FC236}">
                <a16:creationId xmlns:a16="http://schemas.microsoft.com/office/drawing/2014/main" id="{447250AA-FFD1-AB2D-91AC-C8DCC27D2CF4}"/>
              </a:ext>
            </a:extLst>
          </p:cNvPr>
          <p:cNvSpPr/>
          <p:nvPr/>
        </p:nvSpPr>
        <p:spPr>
          <a:xfrm>
            <a:off x="555355" y="1287236"/>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Megafoon silhouet">
            <a:extLst>
              <a:ext uri="{FF2B5EF4-FFF2-40B4-BE49-F238E27FC236}">
                <a16:creationId xmlns:a16="http://schemas.microsoft.com/office/drawing/2014/main" id="{1DA58C88-3EBB-D557-F7C8-6A0837BAE5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129" y="1317356"/>
            <a:ext cx="659648" cy="659648"/>
          </a:xfrm>
          <a:prstGeom prst="rect">
            <a:avLst/>
          </a:prstGeom>
        </p:spPr>
      </p:pic>
      <p:sp>
        <p:nvSpPr>
          <p:cNvPr id="7" name="Ovaal 6">
            <a:extLst>
              <a:ext uri="{FF2B5EF4-FFF2-40B4-BE49-F238E27FC236}">
                <a16:creationId xmlns:a16="http://schemas.microsoft.com/office/drawing/2014/main" id="{7B365065-40CD-891C-6938-482E09CB5AAC}"/>
              </a:ext>
            </a:extLst>
          </p:cNvPr>
          <p:cNvSpPr/>
          <p:nvPr/>
        </p:nvSpPr>
        <p:spPr>
          <a:xfrm>
            <a:off x="555353" y="3593209"/>
            <a:ext cx="799199" cy="7991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Graphic 3" descr="Oor silhouet">
            <a:extLst>
              <a:ext uri="{FF2B5EF4-FFF2-40B4-BE49-F238E27FC236}">
                <a16:creationId xmlns:a16="http://schemas.microsoft.com/office/drawing/2014/main" id="{0B1924A9-BBAD-1FB2-CF10-109E4F7D22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128" y="3662984"/>
            <a:ext cx="659648" cy="659648"/>
          </a:xfrm>
          <a:prstGeom prst="rect">
            <a:avLst/>
          </a:prstGeom>
        </p:spPr>
      </p:pic>
    </p:spTree>
    <p:extLst>
      <p:ext uri="{BB962C8B-B14F-4D97-AF65-F5344CB8AC3E}">
        <p14:creationId xmlns:p14="http://schemas.microsoft.com/office/powerpoint/2010/main" val="2963385664"/>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bstract twist of multi-colored cords">
            <a:extLst>
              <a:ext uri="{FF2B5EF4-FFF2-40B4-BE49-F238E27FC236}">
                <a16:creationId xmlns:a16="http://schemas.microsoft.com/office/drawing/2014/main" id="{9A99A89C-8B24-22AE-11C2-5E73383055E3}"/>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p:pic>
      <p:sp>
        <p:nvSpPr>
          <p:cNvPr id="5" name="Footer Placeholder 4">
            <a:extLst>
              <a:ext uri="{FF2B5EF4-FFF2-40B4-BE49-F238E27FC236}">
                <a16:creationId xmlns:a16="http://schemas.microsoft.com/office/drawing/2014/main" id="{57A84DE4-54E4-3AA6-89D6-F2D407749A88}"/>
              </a:ext>
            </a:extLst>
          </p:cNvPr>
          <p:cNvSpPr>
            <a:spLocks noGrp="1"/>
          </p:cNvSpPr>
          <p:nvPr>
            <p:ph type="ftr" sz="quarter" idx="11"/>
          </p:nvPr>
        </p:nvSpPr>
        <p:spPr/>
        <p:txBody>
          <a:bodyPr/>
          <a:lstStyle/>
          <a:p>
            <a:r>
              <a:rPr lang="nl-NL"/>
              <a:t>Erasmus University Rotterdam </a:t>
            </a:r>
            <a:endParaRPr lang="nl-NL" dirty="0"/>
          </a:p>
        </p:txBody>
      </p:sp>
      <p:sp>
        <p:nvSpPr>
          <p:cNvPr id="9" name="Tekstvak 8">
            <a:extLst>
              <a:ext uri="{FF2B5EF4-FFF2-40B4-BE49-F238E27FC236}">
                <a16:creationId xmlns:a16="http://schemas.microsoft.com/office/drawing/2014/main" id="{36ADDDE2-73BB-BAF9-C1B0-3F77B9AAFF42}"/>
              </a:ext>
            </a:extLst>
          </p:cNvPr>
          <p:cNvSpPr txBox="1"/>
          <p:nvPr/>
        </p:nvSpPr>
        <p:spPr>
          <a:xfrm>
            <a:off x="554106" y="349062"/>
            <a:ext cx="11184733" cy="1754326"/>
          </a:xfrm>
          <a:prstGeom prst="rect">
            <a:avLst/>
          </a:prstGeom>
          <a:noFill/>
        </p:spPr>
        <p:txBody>
          <a:bodyPr wrap="square" rtlCol="0">
            <a:spAutoFit/>
          </a:bodyPr>
          <a:lstStyle/>
          <a:p>
            <a:r>
              <a:rPr lang="nl-NL" sz="3600" b="1" dirty="0">
                <a:solidFill>
                  <a:srgbClr val="0A8064"/>
                </a:solidFill>
                <a:latin typeface="Museo Sans 500" panose="02000000000000000000" pitchFamily="50" charset="0"/>
                <a:ea typeface="Museo Sans 100"/>
                <a:cs typeface="Times New Roman" panose="02020603050405020304" pitchFamily="18" charset="0"/>
              </a:rPr>
              <a:t>W</a:t>
            </a:r>
            <a:r>
              <a:rPr lang="nl-NL" sz="3600" b="1" dirty="0">
                <a:solidFill>
                  <a:srgbClr val="0A8064"/>
                </a:solidFill>
                <a:effectLst/>
                <a:latin typeface="Museo Sans 500" panose="02000000000000000000" pitchFamily="50" charset="0"/>
                <a:ea typeface="Museo Sans 100"/>
                <a:cs typeface="Times New Roman" panose="02020603050405020304" pitchFamily="18" charset="0"/>
              </a:rPr>
              <a:t>at is je het meest bijgebleven uit deze lessen over </a:t>
            </a:r>
            <a:r>
              <a:rPr lang="nl-NL" sz="3600" b="1" i="1" dirty="0">
                <a:solidFill>
                  <a:srgbClr val="0A8064"/>
                </a:solidFill>
                <a:effectLst/>
                <a:latin typeface="Museo Sans 500" panose="02000000000000000000" pitchFamily="50" charset="0"/>
                <a:ea typeface="Museo Sans 100"/>
                <a:cs typeface="Times New Roman" panose="02020603050405020304" pitchFamily="18" charset="0"/>
              </a:rPr>
              <a:t>identiteit</a:t>
            </a:r>
            <a:r>
              <a:rPr lang="nl-NL" sz="3600" b="1" dirty="0">
                <a:solidFill>
                  <a:srgbClr val="0A8064"/>
                </a:solidFill>
                <a:effectLst/>
                <a:latin typeface="Museo Sans 500" panose="02000000000000000000" pitchFamily="50" charset="0"/>
                <a:ea typeface="Museo Sans 100"/>
                <a:cs typeface="Times New Roman" panose="02020603050405020304" pitchFamily="18" charset="0"/>
              </a:rPr>
              <a:t> en/of </a:t>
            </a:r>
            <a:r>
              <a:rPr lang="nl-NL" sz="3600" b="1" i="1" dirty="0">
                <a:solidFill>
                  <a:srgbClr val="0A8064"/>
                </a:solidFill>
                <a:effectLst/>
                <a:latin typeface="Museo Sans 500" panose="02000000000000000000" pitchFamily="50" charset="0"/>
                <a:ea typeface="Museo Sans 100"/>
                <a:cs typeface="Times New Roman" panose="02020603050405020304" pitchFamily="18" charset="0"/>
              </a:rPr>
              <a:t>motivatie</a:t>
            </a:r>
            <a:r>
              <a:rPr lang="nl-NL" sz="3600" b="1" dirty="0">
                <a:solidFill>
                  <a:srgbClr val="0A8064"/>
                </a:solidFill>
                <a:effectLst/>
                <a:latin typeface="Museo Sans 500" panose="02000000000000000000" pitchFamily="50" charset="0"/>
                <a:ea typeface="Museo Sans 100"/>
                <a:cs typeface="Times New Roman" panose="02020603050405020304" pitchFamily="18" charset="0"/>
              </a:rPr>
              <a:t> en hoe neem je dat mee in je dagelijks leven?</a:t>
            </a:r>
            <a:endParaRPr lang="nl-NL" sz="3600" b="1" dirty="0">
              <a:effectLst/>
              <a:latin typeface="Museo Sans 500" panose="02000000000000000000" pitchFamily="50" charset="0"/>
              <a:ea typeface="Museo Sans 100"/>
              <a:cs typeface="Times New Roman" panose="02020603050405020304" pitchFamily="18" charset="0"/>
            </a:endParaRPr>
          </a:p>
        </p:txBody>
      </p:sp>
    </p:spTree>
    <p:extLst>
      <p:ext uri="{BB962C8B-B14F-4D97-AF65-F5344CB8AC3E}">
        <p14:creationId xmlns:p14="http://schemas.microsoft.com/office/powerpoint/2010/main" val="8515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86266-385B-8849-8EF6-42E1A8EA67F8}"/>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7790408E-0DBE-8935-8F90-07776D219764}"/>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206B03D4-BEC0-F484-8450-2210270795B8}"/>
              </a:ext>
            </a:extLst>
          </p:cNvPr>
          <p:cNvSpPr>
            <a:spLocks noGrp="1"/>
          </p:cNvSpPr>
          <p:nvPr>
            <p:ph type="body" sz="quarter" idx="18"/>
          </p:nvPr>
        </p:nvSpPr>
        <p:spPr>
          <a:xfrm>
            <a:off x="345100" y="423550"/>
            <a:ext cx="1628255" cy="2357671"/>
          </a:xfrm>
        </p:spPr>
        <p:txBody>
          <a:bodyPr/>
          <a:lstStyle/>
          <a:p>
            <a:r>
              <a:rPr lang="nl-NL" dirty="0"/>
              <a:t> </a:t>
            </a:r>
          </a:p>
        </p:txBody>
      </p:sp>
      <p:sp>
        <p:nvSpPr>
          <p:cNvPr id="11" name="Tijdelijke aanduiding voor tekst 10">
            <a:extLst>
              <a:ext uri="{FF2B5EF4-FFF2-40B4-BE49-F238E27FC236}">
                <a16:creationId xmlns:a16="http://schemas.microsoft.com/office/drawing/2014/main" id="{023B0D85-44EE-B2D3-17DF-B51B064CC74F}"/>
              </a:ext>
            </a:extLst>
          </p:cNvPr>
          <p:cNvSpPr>
            <a:spLocks noGrp="1"/>
          </p:cNvSpPr>
          <p:nvPr>
            <p:ph type="body" sz="quarter" idx="13"/>
          </p:nvPr>
        </p:nvSpPr>
        <p:spPr>
          <a:xfrm>
            <a:off x="471462" y="2235019"/>
            <a:ext cx="1375530" cy="155929"/>
          </a:xfrm>
        </p:spPr>
        <p:txBody>
          <a:bodyPr/>
          <a:lstStyle/>
          <a:p>
            <a:r>
              <a:rPr lang="nl-NL" dirty="0"/>
              <a:t>Extravert</a:t>
            </a:r>
          </a:p>
        </p:txBody>
      </p:sp>
      <p:pic>
        <p:nvPicPr>
          <p:cNvPr id="33" name="Picture Placeholder 32" descr="Five square speech bubbles in color">
            <a:extLst>
              <a:ext uri="{FF2B5EF4-FFF2-40B4-BE49-F238E27FC236}">
                <a16:creationId xmlns:a16="http://schemas.microsoft.com/office/drawing/2014/main" id="{FEA06E51-A66C-785E-62AB-679D7C3FA42D}"/>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a:fillRect/>
          </a:stretch>
        </p:blipFill>
        <p:spPr>
          <a:xfrm>
            <a:off x="471462" y="513416"/>
            <a:ext cx="1342253" cy="1643188"/>
          </a:xfrm>
        </p:spPr>
      </p:pic>
      <p:sp>
        <p:nvSpPr>
          <p:cNvPr id="4" name="Tijdelijke aanduiding voor tekst 12">
            <a:extLst>
              <a:ext uri="{FF2B5EF4-FFF2-40B4-BE49-F238E27FC236}">
                <a16:creationId xmlns:a16="http://schemas.microsoft.com/office/drawing/2014/main" id="{22FF1044-32BE-E78E-2D1D-6CE84F225B9B}"/>
              </a:ext>
            </a:extLst>
          </p:cNvPr>
          <p:cNvSpPr txBox="1">
            <a:spLocks/>
          </p:cNvSpPr>
          <p:nvPr/>
        </p:nvSpPr>
        <p:spPr>
          <a:xfrm>
            <a:off x="364521" y="3132519"/>
            <a:ext cx="1628255" cy="2357671"/>
          </a:xfrm>
          <a:prstGeom prst="roundRect">
            <a:avLst>
              <a:gd name="adj" fmla="val 0"/>
            </a:avLst>
          </a:prstGeom>
          <a:solidFill>
            <a:schemeClr val="bg1"/>
          </a:solidFill>
        </p:spPr>
        <p:txBody>
          <a:bodyPr vert="horz" lIns="144000" tIns="252000" rIns="0" bIns="252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4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jdelijke aanduiding voor tekst 10">
            <a:extLst>
              <a:ext uri="{FF2B5EF4-FFF2-40B4-BE49-F238E27FC236}">
                <a16:creationId xmlns:a16="http://schemas.microsoft.com/office/drawing/2014/main" id="{762F8E94-DCF7-C08E-E1D9-A88E77000C56}"/>
              </a:ext>
            </a:extLst>
          </p:cNvPr>
          <p:cNvSpPr txBox="1">
            <a:spLocks/>
          </p:cNvSpPr>
          <p:nvPr/>
        </p:nvSpPr>
        <p:spPr>
          <a:xfrm>
            <a:off x="471462" y="5005761"/>
            <a:ext cx="1375530" cy="338895"/>
          </a:xfrm>
          <a:prstGeom prst="rect">
            <a:avLst/>
          </a:prstGeom>
        </p:spPr>
        <p:txBody>
          <a:bodyPr vert="horz" lIns="0" tIns="0" rIns="0" bIns="0" rtlCol="0">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None/>
              <a:defRPr sz="1800" b="1" kern="1200">
                <a:solidFill>
                  <a:schemeClr val="tx2"/>
                </a:solidFill>
                <a:latin typeface="+mn-lt"/>
                <a:ea typeface="+mn-ea"/>
                <a:cs typeface="+mn-cs"/>
              </a:defRPr>
            </a:lvl1pPr>
            <a:lvl2pPr marL="536575" indent="-536575" algn="l" defTabSz="914400" rtl="0" eaLnBrk="1" latinLnBrk="0" hangingPunct="1">
              <a:lnSpc>
                <a:spcPct val="90000"/>
              </a:lnSpc>
              <a:spcBef>
                <a:spcPts val="500"/>
              </a:spcBef>
              <a:buClr>
                <a:schemeClr val="tx1"/>
              </a:buClr>
              <a:buFont typeface="Arial" panose="020B0604020202020204" pitchFamily="34" charset="0"/>
              <a:buNone/>
              <a:defRPr sz="1800" b="1"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18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mn-cs"/>
              </a:defRPr>
            </a:lvl9pPr>
          </a:lstStyle>
          <a:p>
            <a:r>
              <a:rPr lang="nl-NL" dirty="0"/>
              <a:t>Vriendelijk</a:t>
            </a:r>
          </a:p>
        </p:txBody>
      </p:sp>
      <p:pic>
        <p:nvPicPr>
          <p:cNvPr id="9" name="Picture Placeholder 36" descr="Colleagues huddle">
            <a:extLst>
              <a:ext uri="{FF2B5EF4-FFF2-40B4-BE49-F238E27FC236}">
                <a16:creationId xmlns:a16="http://schemas.microsoft.com/office/drawing/2014/main" id="{3B770865-FFD4-4D11-E344-8B27D30559E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90882" y="3247658"/>
            <a:ext cx="1375530" cy="1683927"/>
          </a:xfrm>
          <a:prstGeom prst="rect">
            <a:avLst/>
          </a:prstGeom>
          <a:solidFill>
            <a:schemeClr val="bg1">
              <a:lumMod val="75000"/>
            </a:schemeClr>
          </a:solidFill>
        </p:spPr>
      </p:pic>
      <p:sp>
        <p:nvSpPr>
          <p:cNvPr id="49" name="Pijl links en rechts 48">
            <a:extLst>
              <a:ext uri="{FF2B5EF4-FFF2-40B4-BE49-F238E27FC236}">
                <a16:creationId xmlns:a16="http://schemas.microsoft.com/office/drawing/2014/main" id="{77E0EAA3-5A07-AD78-8CA6-00F316AE0D01}"/>
              </a:ext>
            </a:extLst>
          </p:cNvPr>
          <p:cNvSpPr/>
          <p:nvPr/>
        </p:nvSpPr>
        <p:spPr>
          <a:xfrm>
            <a:off x="2522964" y="1407238"/>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72750E29-26E7-5C2E-41C1-77B49F691809}"/>
              </a:ext>
            </a:extLst>
          </p:cNvPr>
          <p:cNvSpPr txBox="1"/>
          <p:nvPr/>
        </p:nvSpPr>
        <p:spPr>
          <a:xfrm>
            <a:off x="2099717" y="679054"/>
            <a:ext cx="1286421" cy="646331"/>
          </a:xfrm>
          <a:prstGeom prst="rect">
            <a:avLst/>
          </a:prstGeom>
          <a:noFill/>
        </p:spPr>
        <p:txBody>
          <a:bodyPr wrap="square" rtlCol="0">
            <a:spAutoFit/>
          </a:bodyPr>
          <a:lstStyle/>
          <a:p>
            <a:pPr algn="ctr"/>
            <a:r>
              <a:rPr lang="nl-NL" b="1" dirty="0">
                <a:solidFill>
                  <a:schemeClr val="bg1"/>
                </a:solidFill>
              </a:rPr>
              <a:t>Niet extravert</a:t>
            </a:r>
          </a:p>
        </p:txBody>
      </p:sp>
      <p:sp>
        <p:nvSpPr>
          <p:cNvPr id="51" name="Tekstvak 50">
            <a:extLst>
              <a:ext uri="{FF2B5EF4-FFF2-40B4-BE49-F238E27FC236}">
                <a16:creationId xmlns:a16="http://schemas.microsoft.com/office/drawing/2014/main" id="{62EB8912-0F18-7F02-6AF8-D2800B965170}"/>
              </a:ext>
            </a:extLst>
          </p:cNvPr>
          <p:cNvSpPr txBox="1"/>
          <p:nvPr/>
        </p:nvSpPr>
        <p:spPr>
          <a:xfrm>
            <a:off x="10560479" y="679053"/>
            <a:ext cx="1286421" cy="646331"/>
          </a:xfrm>
          <a:prstGeom prst="rect">
            <a:avLst/>
          </a:prstGeom>
          <a:noFill/>
        </p:spPr>
        <p:txBody>
          <a:bodyPr wrap="square" rtlCol="0">
            <a:spAutoFit/>
          </a:bodyPr>
          <a:lstStyle/>
          <a:p>
            <a:pPr algn="ctr"/>
            <a:r>
              <a:rPr lang="nl-NL" b="1" dirty="0">
                <a:solidFill>
                  <a:schemeClr val="bg1"/>
                </a:solidFill>
              </a:rPr>
              <a:t>Heel extravert</a:t>
            </a:r>
          </a:p>
        </p:txBody>
      </p:sp>
      <p:sp>
        <p:nvSpPr>
          <p:cNvPr id="52" name="Tekstvak 51">
            <a:extLst>
              <a:ext uri="{FF2B5EF4-FFF2-40B4-BE49-F238E27FC236}">
                <a16:creationId xmlns:a16="http://schemas.microsoft.com/office/drawing/2014/main" id="{75221CC8-94D0-7D7A-723C-2001AF60E74A}"/>
              </a:ext>
            </a:extLst>
          </p:cNvPr>
          <p:cNvSpPr txBox="1"/>
          <p:nvPr/>
        </p:nvSpPr>
        <p:spPr>
          <a:xfrm>
            <a:off x="9629776" y="1911853"/>
            <a:ext cx="2306324"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Vaak de leider</a:t>
            </a:r>
          </a:p>
          <a:p>
            <a:pPr marL="285750" indent="-285750">
              <a:buFont typeface="Arial" panose="020B0604020202020204" pitchFamily="34" charset="0"/>
              <a:buChar char="•"/>
            </a:pPr>
            <a:r>
              <a:rPr lang="nl-NL" sz="1500" dirty="0">
                <a:solidFill>
                  <a:schemeClr val="bg1"/>
                </a:solidFill>
              </a:rPr>
              <a:t>Bepaalt de sfeer</a:t>
            </a:r>
          </a:p>
          <a:p>
            <a:pPr marL="285750" indent="-285750">
              <a:buFont typeface="Arial" panose="020B0604020202020204" pitchFamily="34" charset="0"/>
              <a:buChar char="•"/>
            </a:pPr>
            <a:r>
              <a:rPr lang="nl-NL" sz="1500" dirty="0">
                <a:solidFill>
                  <a:schemeClr val="bg1"/>
                </a:solidFill>
              </a:rPr>
              <a:t>Veel energie</a:t>
            </a:r>
          </a:p>
          <a:p>
            <a:pPr marL="285750" indent="-285750">
              <a:buFont typeface="Arial" panose="020B0604020202020204" pitchFamily="34" charset="0"/>
              <a:buChar char="•"/>
            </a:pPr>
            <a:r>
              <a:rPr lang="nl-NL" sz="1500" dirty="0">
                <a:solidFill>
                  <a:schemeClr val="bg1"/>
                </a:solidFill>
              </a:rPr>
              <a:t>Gezelschapsmens</a:t>
            </a:r>
          </a:p>
        </p:txBody>
      </p:sp>
      <p:sp>
        <p:nvSpPr>
          <p:cNvPr id="53" name="Tekstvak 52">
            <a:extLst>
              <a:ext uri="{FF2B5EF4-FFF2-40B4-BE49-F238E27FC236}">
                <a16:creationId xmlns:a16="http://schemas.microsoft.com/office/drawing/2014/main" id="{BF6C6A4B-AA01-B38D-D59A-FA0BD7E81EB2}"/>
              </a:ext>
            </a:extLst>
          </p:cNvPr>
          <p:cNvSpPr txBox="1"/>
          <p:nvPr/>
        </p:nvSpPr>
        <p:spPr>
          <a:xfrm>
            <a:off x="2099717" y="1842463"/>
            <a:ext cx="2155396"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Stil</a:t>
            </a:r>
          </a:p>
          <a:p>
            <a:pPr marL="285750" indent="-285750">
              <a:buFont typeface="Arial" panose="020B0604020202020204" pitchFamily="34" charset="0"/>
              <a:buChar char="•"/>
            </a:pPr>
            <a:r>
              <a:rPr lang="nl-NL" sz="1500" dirty="0">
                <a:solidFill>
                  <a:schemeClr val="bg1"/>
                </a:solidFill>
              </a:rPr>
              <a:t>Liefst dat een ander het voortouw neemt</a:t>
            </a:r>
          </a:p>
          <a:p>
            <a:pPr marL="285750" indent="-285750">
              <a:buFont typeface="Arial" panose="020B0604020202020204" pitchFamily="34" charset="0"/>
              <a:buChar char="•"/>
            </a:pPr>
            <a:r>
              <a:rPr lang="nl-NL" sz="1500" dirty="0">
                <a:solidFill>
                  <a:schemeClr val="bg1"/>
                </a:solidFill>
              </a:rPr>
              <a:t>Minder levendig</a:t>
            </a:r>
          </a:p>
        </p:txBody>
      </p:sp>
      <p:sp>
        <p:nvSpPr>
          <p:cNvPr id="54" name="Tekstvak 53">
            <a:extLst>
              <a:ext uri="{FF2B5EF4-FFF2-40B4-BE49-F238E27FC236}">
                <a16:creationId xmlns:a16="http://schemas.microsoft.com/office/drawing/2014/main" id="{167C8AC7-99F7-239F-9EAA-2C5C1BE0E63A}"/>
              </a:ext>
            </a:extLst>
          </p:cNvPr>
          <p:cNvSpPr txBox="1"/>
          <p:nvPr/>
        </p:nvSpPr>
        <p:spPr>
          <a:xfrm>
            <a:off x="2119137" y="4553616"/>
            <a:ext cx="3027157"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Soms onbeleefd</a:t>
            </a:r>
          </a:p>
          <a:p>
            <a:pPr marL="285750" indent="-285750">
              <a:buFont typeface="Arial" panose="020B0604020202020204" pitchFamily="34" charset="0"/>
              <a:buChar char="•"/>
            </a:pPr>
            <a:r>
              <a:rPr lang="nl-NL" sz="1500" dirty="0">
                <a:solidFill>
                  <a:schemeClr val="bg1"/>
                </a:solidFill>
              </a:rPr>
              <a:t>Koud</a:t>
            </a:r>
          </a:p>
          <a:p>
            <a:pPr marL="285750" indent="-285750">
              <a:buFont typeface="Arial" panose="020B0604020202020204" pitchFamily="34" charset="0"/>
              <a:buChar char="•"/>
            </a:pPr>
            <a:r>
              <a:rPr lang="nl-NL" sz="1500" dirty="0">
                <a:solidFill>
                  <a:schemeClr val="bg1"/>
                </a:solidFill>
              </a:rPr>
              <a:t>Ongevoelig</a:t>
            </a:r>
          </a:p>
          <a:p>
            <a:pPr marL="285750" indent="-285750">
              <a:buFont typeface="Arial" panose="020B0604020202020204" pitchFamily="34" charset="0"/>
              <a:buChar char="•"/>
            </a:pPr>
            <a:r>
              <a:rPr lang="nl-NL" sz="1500" dirty="0">
                <a:solidFill>
                  <a:schemeClr val="bg1"/>
                </a:solidFill>
              </a:rPr>
              <a:t>Fout bij de ander leggen</a:t>
            </a:r>
          </a:p>
        </p:txBody>
      </p:sp>
      <p:sp>
        <p:nvSpPr>
          <p:cNvPr id="55" name="Tekstvak 54">
            <a:extLst>
              <a:ext uri="{FF2B5EF4-FFF2-40B4-BE49-F238E27FC236}">
                <a16:creationId xmlns:a16="http://schemas.microsoft.com/office/drawing/2014/main" id="{223447B6-31BF-004B-CCA4-79A0084201F6}"/>
              </a:ext>
            </a:extLst>
          </p:cNvPr>
          <p:cNvSpPr txBox="1"/>
          <p:nvPr/>
        </p:nvSpPr>
        <p:spPr>
          <a:xfrm>
            <a:off x="9629776" y="4539170"/>
            <a:ext cx="2527639" cy="784830"/>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Betrokken</a:t>
            </a:r>
          </a:p>
          <a:p>
            <a:pPr marL="285750" indent="-285750">
              <a:buFont typeface="Arial" panose="020B0604020202020204" pitchFamily="34" charset="0"/>
              <a:buChar char="•"/>
            </a:pPr>
            <a:r>
              <a:rPr lang="nl-NL" sz="1500" dirty="0">
                <a:solidFill>
                  <a:schemeClr val="bg1"/>
                </a:solidFill>
              </a:rPr>
              <a:t>Kan goed praten</a:t>
            </a:r>
          </a:p>
          <a:p>
            <a:pPr marL="285750" indent="-285750">
              <a:buFont typeface="Arial" panose="020B0604020202020204" pitchFamily="34" charset="0"/>
              <a:buChar char="•"/>
            </a:pPr>
            <a:r>
              <a:rPr lang="nl-NL" sz="1500" dirty="0">
                <a:solidFill>
                  <a:schemeClr val="bg1"/>
                </a:solidFill>
              </a:rPr>
              <a:t>Met respect behandelen</a:t>
            </a:r>
          </a:p>
        </p:txBody>
      </p:sp>
      <p:sp>
        <p:nvSpPr>
          <p:cNvPr id="56" name="Pijl links en rechts 55">
            <a:extLst>
              <a:ext uri="{FF2B5EF4-FFF2-40B4-BE49-F238E27FC236}">
                <a16:creationId xmlns:a16="http://schemas.microsoft.com/office/drawing/2014/main" id="{19AEA2AB-5BB8-60D4-1D0D-51F8F51C236A}"/>
              </a:ext>
            </a:extLst>
          </p:cNvPr>
          <p:cNvSpPr/>
          <p:nvPr/>
        </p:nvSpPr>
        <p:spPr>
          <a:xfrm>
            <a:off x="2522964" y="4116130"/>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Tekstvak 56">
            <a:extLst>
              <a:ext uri="{FF2B5EF4-FFF2-40B4-BE49-F238E27FC236}">
                <a16:creationId xmlns:a16="http://schemas.microsoft.com/office/drawing/2014/main" id="{281A17CE-B8E3-CB08-3F81-7E14DA375E04}"/>
              </a:ext>
            </a:extLst>
          </p:cNvPr>
          <p:cNvSpPr txBox="1"/>
          <p:nvPr/>
        </p:nvSpPr>
        <p:spPr>
          <a:xfrm>
            <a:off x="2099717" y="3387946"/>
            <a:ext cx="1500733" cy="646331"/>
          </a:xfrm>
          <a:prstGeom prst="rect">
            <a:avLst/>
          </a:prstGeom>
          <a:noFill/>
        </p:spPr>
        <p:txBody>
          <a:bodyPr wrap="square" rtlCol="0">
            <a:spAutoFit/>
          </a:bodyPr>
          <a:lstStyle/>
          <a:p>
            <a:pPr algn="ctr"/>
            <a:r>
              <a:rPr lang="nl-NL" b="1" dirty="0">
                <a:solidFill>
                  <a:schemeClr val="bg1"/>
                </a:solidFill>
              </a:rPr>
              <a:t>Niet vriendelijk</a:t>
            </a:r>
          </a:p>
        </p:txBody>
      </p:sp>
      <p:sp>
        <p:nvSpPr>
          <p:cNvPr id="58" name="Tekstvak 57">
            <a:extLst>
              <a:ext uri="{FF2B5EF4-FFF2-40B4-BE49-F238E27FC236}">
                <a16:creationId xmlns:a16="http://schemas.microsoft.com/office/drawing/2014/main" id="{41A441C0-7D41-D139-1D20-C10753156CB9}"/>
              </a:ext>
            </a:extLst>
          </p:cNvPr>
          <p:cNvSpPr txBox="1"/>
          <p:nvPr/>
        </p:nvSpPr>
        <p:spPr>
          <a:xfrm>
            <a:off x="10411989" y="3387945"/>
            <a:ext cx="1434911" cy="646331"/>
          </a:xfrm>
          <a:prstGeom prst="rect">
            <a:avLst/>
          </a:prstGeom>
          <a:noFill/>
        </p:spPr>
        <p:txBody>
          <a:bodyPr wrap="square" rtlCol="0">
            <a:spAutoFit/>
          </a:bodyPr>
          <a:lstStyle/>
          <a:p>
            <a:pPr algn="ctr"/>
            <a:r>
              <a:rPr lang="nl-NL" b="1" dirty="0">
                <a:solidFill>
                  <a:schemeClr val="bg1"/>
                </a:solidFill>
              </a:rPr>
              <a:t>Heel vriendelijk</a:t>
            </a:r>
          </a:p>
        </p:txBody>
      </p:sp>
    </p:spTree>
    <p:extLst>
      <p:ext uri="{BB962C8B-B14F-4D97-AF65-F5344CB8AC3E}">
        <p14:creationId xmlns:p14="http://schemas.microsoft.com/office/powerpoint/2010/main" val="3168147020"/>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24381-529F-487A-AC4F-365C17B1799F}"/>
              </a:ext>
            </a:extLst>
          </p:cNvPr>
          <p:cNvSpPr>
            <a:spLocks noGrp="1"/>
          </p:cNvSpPr>
          <p:nvPr>
            <p:ph type="title"/>
          </p:nvPr>
        </p:nvSpPr>
        <p:spPr/>
        <p:txBody>
          <a:bodyPr/>
          <a:lstStyle/>
          <a:p>
            <a:r>
              <a:rPr lang="nl-NL" dirty="0"/>
              <a:t>INTRO + OUTRO [LOGO ANIMATIE]</a:t>
            </a:r>
          </a:p>
        </p:txBody>
      </p:sp>
    </p:spTree>
    <p:extLst>
      <p:ext uri="{BB962C8B-B14F-4D97-AF65-F5344CB8AC3E}">
        <p14:creationId xmlns:p14="http://schemas.microsoft.com/office/powerpoint/2010/main" val="41265709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550DE-2D05-B543-AC6A-4FC9472AB5CF}"/>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A88787A-3E92-A3A9-EC3F-E2A96E2EC0A5}"/>
              </a:ext>
            </a:extLst>
          </p:cNvPr>
          <p:cNvSpPr>
            <a:spLocks noGrp="1"/>
          </p:cNvSpPr>
          <p:nvPr>
            <p:ph type="ftr" sz="quarter" idx="11"/>
          </p:nvPr>
        </p:nvSpPr>
        <p:spPr/>
        <p:txBody>
          <a:bodyPr/>
          <a:lstStyle/>
          <a:p>
            <a:r>
              <a:rPr lang="nl-NL" dirty="0"/>
              <a:t>Erasmus University Rotterdam </a:t>
            </a:r>
          </a:p>
        </p:txBody>
      </p:sp>
      <p:sp>
        <p:nvSpPr>
          <p:cNvPr id="13" name="Tijdelijke aanduiding voor tekst 12">
            <a:extLst>
              <a:ext uri="{FF2B5EF4-FFF2-40B4-BE49-F238E27FC236}">
                <a16:creationId xmlns:a16="http://schemas.microsoft.com/office/drawing/2014/main" id="{ED43F379-4122-8206-6266-A69D9622F3E1}"/>
              </a:ext>
            </a:extLst>
          </p:cNvPr>
          <p:cNvSpPr>
            <a:spLocks noGrp="1"/>
          </p:cNvSpPr>
          <p:nvPr>
            <p:ph type="body" sz="quarter" idx="18"/>
          </p:nvPr>
        </p:nvSpPr>
        <p:spPr>
          <a:xfrm>
            <a:off x="345100" y="423550"/>
            <a:ext cx="1628255" cy="2357671"/>
          </a:xfrm>
        </p:spPr>
        <p:txBody>
          <a:bodyPr/>
          <a:lstStyle/>
          <a:p>
            <a:r>
              <a:rPr lang="nl-NL" dirty="0"/>
              <a:t> </a:t>
            </a:r>
          </a:p>
        </p:txBody>
      </p:sp>
      <p:sp>
        <p:nvSpPr>
          <p:cNvPr id="11" name="Tijdelijke aanduiding voor tekst 10">
            <a:extLst>
              <a:ext uri="{FF2B5EF4-FFF2-40B4-BE49-F238E27FC236}">
                <a16:creationId xmlns:a16="http://schemas.microsoft.com/office/drawing/2014/main" id="{55EA1674-302C-9B13-3C28-8CDE08F1494B}"/>
              </a:ext>
            </a:extLst>
          </p:cNvPr>
          <p:cNvSpPr>
            <a:spLocks noGrp="1"/>
          </p:cNvSpPr>
          <p:nvPr>
            <p:ph type="body" sz="quarter" idx="13"/>
          </p:nvPr>
        </p:nvSpPr>
        <p:spPr>
          <a:xfrm>
            <a:off x="471462" y="2235019"/>
            <a:ext cx="1375530" cy="338895"/>
          </a:xfrm>
        </p:spPr>
        <p:txBody>
          <a:bodyPr/>
          <a:lstStyle/>
          <a:p>
            <a:r>
              <a:rPr lang="nl-NL" dirty="0"/>
              <a:t>Nauwkeurig</a:t>
            </a:r>
          </a:p>
        </p:txBody>
      </p:sp>
      <p:sp>
        <p:nvSpPr>
          <p:cNvPr id="4" name="Tijdelijke aanduiding voor tekst 12">
            <a:extLst>
              <a:ext uri="{FF2B5EF4-FFF2-40B4-BE49-F238E27FC236}">
                <a16:creationId xmlns:a16="http://schemas.microsoft.com/office/drawing/2014/main" id="{C5B2A676-90F8-6756-ABF1-74F8C930BF68}"/>
              </a:ext>
            </a:extLst>
          </p:cNvPr>
          <p:cNvSpPr txBox="1">
            <a:spLocks/>
          </p:cNvSpPr>
          <p:nvPr/>
        </p:nvSpPr>
        <p:spPr>
          <a:xfrm>
            <a:off x="364521" y="3132519"/>
            <a:ext cx="1628255" cy="2357671"/>
          </a:xfrm>
          <a:prstGeom prst="roundRect">
            <a:avLst>
              <a:gd name="adj" fmla="val 0"/>
            </a:avLst>
          </a:prstGeom>
          <a:solidFill>
            <a:schemeClr val="bg1"/>
          </a:solidFill>
        </p:spPr>
        <p:txBody>
          <a:bodyPr vert="horz" lIns="144000" tIns="252000" rIns="0" bIns="252000" rtlCol="0" anchor="b" anchorCtr="0">
            <a:noAutofit/>
          </a:bodyPr>
          <a:lstStyle>
            <a:lvl1pPr marL="0" indent="0" algn="l" defTabSz="914400" rtl="0" eaLnBrk="1" latinLnBrk="0" hangingPunct="1">
              <a:lnSpc>
                <a:spcPct val="100000"/>
              </a:lnSpc>
              <a:spcBef>
                <a:spcPts val="0"/>
              </a:spcBef>
              <a:buClr>
                <a:schemeClr val="tx1"/>
              </a:buClr>
              <a:buFont typeface="Calibri" panose="020F0502020204030204" pitchFamily="34" charset="0"/>
              <a:buNone/>
              <a:defRPr sz="1400" b="1"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a:lstStyle>
          <a:p>
            <a:r>
              <a:rPr lang="nl-NL"/>
              <a:t> </a:t>
            </a:r>
            <a:endParaRPr lang="nl-NL" dirty="0"/>
          </a:p>
        </p:txBody>
      </p:sp>
      <p:sp>
        <p:nvSpPr>
          <p:cNvPr id="6" name="Tijdelijke aanduiding voor tekst 10">
            <a:extLst>
              <a:ext uri="{FF2B5EF4-FFF2-40B4-BE49-F238E27FC236}">
                <a16:creationId xmlns:a16="http://schemas.microsoft.com/office/drawing/2014/main" id="{595F90AE-06FA-933C-77EF-5D5DB3B442B1}"/>
              </a:ext>
            </a:extLst>
          </p:cNvPr>
          <p:cNvSpPr txBox="1">
            <a:spLocks/>
          </p:cNvSpPr>
          <p:nvPr/>
        </p:nvSpPr>
        <p:spPr>
          <a:xfrm>
            <a:off x="471462" y="5005761"/>
            <a:ext cx="1375530" cy="338895"/>
          </a:xfrm>
          <a:prstGeom prst="rect">
            <a:avLst/>
          </a:prstGeom>
        </p:spPr>
        <p:txBody>
          <a:bodyPr vert="horz" lIns="0" tIns="0" rIns="0" bIns="0" rtlCol="0">
            <a:noAutofit/>
          </a:bodyPr>
          <a:lstStyle>
            <a:lvl1pPr marL="263525" indent="-263525" algn="l" defTabSz="914400" rtl="0" eaLnBrk="1" latinLnBrk="0" hangingPunct="1">
              <a:lnSpc>
                <a:spcPct val="90000"/>
              </a:lnSpc>
              <a:spcBef>
                <a:spcPts val="1000"/>
              </a:spcBef>
              <a:buClr>
                <a:schemeClr val="tx1"/>
              </a:buClr>
              <a:buFont typeface="Calibri" panose="020F0502020204030204" pitchFamily="34" charset="0"/>
              <a:buNone/>
              <a:defRPr sz="1800" b="1" kern="1200">
                <a:solidFill>
                  <a:schemeClr val="tx2"/>
                </a:solidFill>
                <a:latin typeface="+mn-lt"/>
                <a:ea typeface="+mn-ea"/>
                <a:cs typeface="+mn-cs"/>
              </a:defRPr>
            </a:lvl1pPr>
            <a:lvl2pPr marL="536575" indent="-536575" algn="l" defTabSz="914400" rtl="0" eaLnBrk="1" latinLnBrk="0" hangingPunct="1">
              <a:lnSpc>
                <a:spcPct val="90000"/>
              </a:lnSpc>
              <a:spcBef>
                <a:spcPts val="500"/>
              </a:spcBef>
              <a:buClr>
                <a:schemeClr val="tx1"/>
              </a:buClr>
              <a:buFont typeface="Arial" panose="020B0604020202020204" pitchFamily="34" charset="0"/>
              <a:buNone/>
              <a:defRPr sz="1800" b="1"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18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None/>
              <a:defRPr sz="1800" b="1"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mn-cs"/>
              </a:defRPr>
            </a:lvl9pPr>
          </a:lstStyle>
          <a:p>
            <a:r>
              <a:rPr lang="nl-NL" dirty="0"/>
              <a:t>Stabiliteit</a:t>
            </a:r>
          </a:p>
        </p:txBody>
      </p:sp>
      <p:pic>
        <p:nvPicPr>
          <p:cNvPr id="14" name="Picture Placeholder 40" descr="Worker typing on laptop">
            <a:extLst>
              <a:ext uri="{FF2B5EF4-FFF2-40B4-BE49-F238E27FC236}">
                <a16:creationId xmlns:a16="http://schemas.microsoft.com/office/drawing/2014/main" id="{790B98A0-754B-BD60-24AA-F5ABA6FFDAA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71462" y="538689"/>
            <a:ext cx="1375530" cy="1683927"/>
          </a:xfrm>
          <a:prstGeom prst="rect">
            <a:avLst/>
          </a:prstGeom>
          <a:solidFill>
            <a:schemeClr val="bg1">
              <a:lumMod val="75000"/>
            </a:schemeClr>
          </a:solidFill>
        </p:spPr>
      </p:pic>
      <p:pic>
        <p:nvPicPr>
          <p:cNvPr id="16" name="Picture Placeholder 42" descr="Paper head with rainbow">
            <a:extLst>
              <a:ext uri="{FF2B5EF4-FFF2-40B4-BE49-F238E27FC236}">
                <a16:creationId xmlns:a16="http://schemas.microsoft.com/office/drawing/2014/main" id="{091361F4-0572-2DF4-0471-FFCBCF414492}"/>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71462" y="3247658"/>
            <a:ext cx="1375530" cy="1683927"/>
          </a:xfrm>
          <a:prstGeom prst="rect">
            <a:avLst/>
          </a:prstGeom>
          <a:solidFill>
            <a:schemeClr val="bg1">
              <a:lumMod val="75000"/>
            </a:schemeClr>
          </a:solidFill>
        </p:spPr>
      </p:pic>
      <p:sp>
        <p:nvSpPr>
          <p:cNvPr id="47" name="Tekstvak 46">
            <a:extLst>
              <a:ext uri="{FF2B5EF4-FFF2-40B4-BE49-F238E27FC236}">
                <a16:creationId xmlns:a16="http://schemas.microsoft.com/office/drawing/2014/main" id="{B271934D-2EAA-4128-AA4F-73A233D30840}"/>
              </a:ext>
            </a:extLst>
          </p:cNvPr>
          <p:cNvSpPr txBox="1"/>
          <p:nvPr/>
        </p:nvSpPr>
        <p:spPr>
          <a:xfrm>
            <a:off x="2278269" y="1950224"/>
            <a:ext cx="3279569" cy="784830"/>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Slordig</a:t>
            </a:r>
          </a:p>
          <a:p>
            <a:pPr marL="285750" indent="-285750">
              <a:buFont typeface="Arial" panose="020B0604020202020204" pitchFamily="34" charset="0"/>
              <a:buChar char="•"/>
            </a:pPr>
            <a:r>
              <a:rPr lang="nl-NL" sz="1500" dirty="0">
                <a:solidFill>
                  <a:schemeClr val="bg1"/>
                </a:solidFill>
              </a:rPr>
              <a:t>Moeite met starten met taak</a:t>
            </a:r>
          </a:p>
          <a:p>
            <a:pPr marL="285750" indent="-285750">
              <a:buFont typeface="Arial" panose="020B0604020202020204" pitchFamily="34" charset="0"/>
              <a:buChar char="•"/>
            </a:pPr>
            <a:r>
              <a:rPr lang="nl-NL" sz="1500" dirty="0">
                <a:solidFill>
                  <a:schemeClr val="bg1"/>
                </a:solidFill>
              </a:rPr>
              <a:t>Afspraken soms niet nakomen</a:t>
            </a:r>
          </a:p>
        </p:txBody>
      </p:sp>
      <p:sp>
        <p:nvSpPr>
          <p:cNvPr id="48" name="Tekstvak 47">
            <a:extLst>
              <a:ext uri="{FF2B5EF4-FFF2-40B4-BE49-F238E27FC236}">
                <a16:creationId xmlns:a16="http://schemas.microsoft.com/office/drawing/2014/main" id="{D5CECBB2-09FF-2E60-3540-B0F1313AE4E9}"/>
              </a:ext>
            </a:extLst>
          </p:cNvPr>
          <p:cNvSpPr txBox="1"/>
          <p:nvPr/>
        </p:nvSpPr>
        <p:spPr>
          <a:xfrm>
            <a:off x="9845643" y="1930499"/>
            <a:ext cx="2346357"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Betrouwbaar</a:t>
            </a:r>
          </a:p>
          <a:p>
            <a:pPr marL="285750" indent="-285750">
              <a:buFont typeface="Arial" panose="020B0604020202020204" pitchFamily="34" charset="0"/>
              <a:buChar char="•"/>
            </a:pPr>
            <a:r>
              <a:rPr lang="nl-NL" sz="1500" dirty="0">
                <a:solidFill>
                  <a:schemeClr val="bg1"/>
                </a:solidFill>
              </a:rPr>
              <a:t>Dingen netjes houden</a:t>
            </a:r>
          </a:p>
          <a:p>
            <a:pPr marL="285750" indent="-285750">
              <a:buFont typeface="Arial" panose="020B0604020202020204" pitchFamily="34" charset="0"/>
              <a:buChar char="•"/>
            </a:pPr>
            <a:r>
              <a:rPr lang="nl-NL" sz="1500" dirty="0">
                <a:solidFill>
                  <a:schemeClr val="bg1"/>
                </a:solidFill>
              </a:rPr>
              <a:t>Volhouden</a:t>
            </a:r>
          </a:p>
          <a:p>
            <a:pPr marL="285750" indent="-285750">
              <a:buFont typeface="Arial" panose="020B0604020202020204" pitchFamily="34" charset="0"/>
              <a:buChar char="•"/>
            </a:pPr>
            <a:r>
              <a:rPr lang="nl-NL" sz="1500" dirty="0">
                <a:solidFill>
                  <a:schemeClr val="bg1"/>
                </a:solidFill>
              </a:rPr>
              <a:t>Diep nadenken</a:t>
            </a:r>
          </a:p>
        </p:txBody>
      </p:sp>
      <p:sp>
        <p:nvSpPr>
          <p:cNvPr id="49" name="Tekstvak 48">
            <a:extLst>
              <a:ext uri="{FF2B5EF4-FFF2-40B4-BE49-F238E27FC236}">
                <a16:creationId xmlns:a16="http://schemas.microsoft.com/office/drawing/2014/main" id="{28AD8B76-02CD-3BE6-F83E-FE5C14533B94}"/>
              </a:ext>
            </a:extLst>
          </p:cNvPr>
          <p:cNvSpPr txBox="1"/>
          <p:nvPr/>
        </p:nvSpPr>
        <p:spPr>
          <a:xfrm>
            <a:off x="2278269" y="4582440"/>
            <a:ext cx="2122282" cy="784830"/>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Veel zorgen maken</a:t>
            </a:r>
          </a:p>
          <a:p>
            <a:pPr marL="285750" indent="-285750">
              <a:buFont typeface="Arial" panose="020B0604020202020204" pitchFamily="34" charset="0"/>
              <a:buChar char="•"/>
            </a:pPr>
            <a:r>
              <a:rPr lang="nl-NL" sz="1500" dirty="0">
                <a:solidFill>
                  <a:schemeClr val="bg1"/>
                </a:solidFill>
              </a:rPr>
              <a:t>Soms somber</a:t>
            </a:r>
          </a:p>
          <a:p>
            <a:pPr marL="285750" indent="-285750">
              <a:buFont typeface="Arial" panose="020B0604020202020204" pitchFamily="34" charset="0"/>
              <a:buChar char="•"/>
            </a:pPr>
            <a:r>
              <a:rPr lang="nl-NL" sz="1500" dirty="0">
                <a:solidFill>
                  <a:schemeClr val="bg1"/>
                </a:solidFill>
              </a:rPr>
              <a:t>Wisselend humeur</a:t>
            </a:r>
          </a:p>
        </p:txBody>
      </p:sp>
      <p:sp>
        <p:nvSpPr>
          <p:cNvPr id="50" name="Tekstvak 49">
            <a:extLst>
              <a:ext uri="{FF2B5EF4-FFF2-40B4-BE49-F238E27FC236}">
                <a16:creationId xmlns:a16="http://schemas.microsoft.com/office/drawing/2014/main" id="{94B0F2A1-18BB-15BB-3841-23BBD519688F}"/>
              </a:ext>
            </a:extLst>
          </p:cNvPr>
          <p:cNvSpPr txBox="1"/>
          <p:nvPr/>
        </p:nvSpPr>
        <p:spPr>
          <a:xfrm>
            <a:off x="9647196" y="4588420"/>
            <a:ext cx="2633687" cy="1015663"/>
          </a:xfrm>
          <a:prstGeom prst="rect">
            <a:avLst/>
          </a:prstGeom>
          <a:noFill/>
        </p:spPr>
        <p:txBody>
          <a:bodyPr wrap="square" rtlCol="0">
            <a:spAutoFit/>
          </a:bodyPr>
          <a:lstStyle/>
          <a:p>
            <a:pPr marL="285750" indent="-285750">
              <a:buFont typeface="Arial" panose="020B0604020202020204" pitchFamily="34" charset="0"/>
              <a:buChar char="•"/>
            </a:pPr>
            <a:r>
              <a:rPr lang="nl-NL" sz="1500" dirty="0">
                <a:solidFill>
                  <a:schemeClr val="bg1"/>
                </a:solidFill>
              </a:rPr>
              <a:t>Emotioneel stabiel</a:t>
            </a:r>
          </a:p>
          <a:p>
            <a:pPr marL="285750" indent="-285750">
              <a:buFont typeface="Arial" panose="020B0604020202020204" pitchFamily="34" charset="0"/>
              <a:buChar char="•"/>
            </a:pPr>
            <a:r>
              <a:rPr lang="nl-NL" sz="1500" dirty="0">
                <a:solidFill>
                  <a:schemeClr val="bg1"/>
                </a:solidFill>
              </a:rPr>
              <a:t>Niet snel overstuur</a:t>
            </a:r>
          </a:p>
          <a:p>
            <a:pPr marL="285750" indent="-285750">
              <a:buFont typeface="Arial" panose="020B0604020202020204" pitchFamily="34" charset="0"/>
              <a:buChar char="•"/>
            </a:pPr>
            <a:r>
              <a:rPr lang="nl-NL" sz="1500" dirty="0">
                <a:solidFill>
                  <a:schemeClr val="bg1"/>
                </a:solidFill>
              </a:rPr>
              <a:t>Ontspannen</a:t>
            </a:r>
          </a:p>
          <a:p>
            <a:pPr marL="285750" indent="-285750">
              <a:buFont typeface="Arial" panose="020B0604020202020204" pitchFamily="34" charset="0"/>
              <a:buChar char="•"/>
            </a:pPr>
            <a:r>
              <a:rPr lang="nl-NL" sz="1500" dirty="0">
                <a:solidFill>
                  <a:schemeClr val="bg1"/>
                </a:solidFill>
              </a:rPr>
              <a:t>Goed met stress omgaan</a:t>
            </a:r>
          </a:p>
        </p:txBody>
      </p:sp>
      <p:sp>
        <p:nvSpPr>
          <p:cNvPr id="51" name="Pijl links en rechts 50">
            <a:extLst>
              <a:ext uri="{FF2B5EF4-FFF2-40B4-BE49-F238E27FC236}">
                <a16:creationId xmlns:a16="http://schemas.microsoft.com/office/drawing/2014/main" id="{2753BE24-F005-1146-2E34-6BCBA9210EB0}"/>
              </a:ext>
            </a:extLst>
          </p:cNvPr>
          <p:cNvSpPr/>
          <p:nvPr/>
        </p:nvSpPr>
        <p:spPr>
          <a:xfrm>
            <a:off x="2468410" y="1480232"/>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Tekstvak 51">
            <a:extLst>
              <a:ext uri="{FF2B5EF4-FFF2-40B4-BE49-F238E27FC236}">
                <a16:creationId xmlns:a16="http://schemas.microsoft.com/office/drawing/2014/main" id="{7CA24B24-E75A-BBD1-D964-7C08267C2536}"/>
              </a:ext>
            </a:extLst>
          </p:cNvPr>
          <p:cNvSpPr txBox="1"/>
          <p:nvPr/>
        </p:nvSpPr>
        <p:spPr>
          <a:xfrm>
            <a:off x="2045163" y="752048"/>
            <a:ext cx="1469562" cy="646331"/>
          </a:xfrm>
          <a:prstGeom prst="rect">
            <a:avLst/>
          </a:prstGeom>
          <a:noFill/>
        </p:spPr>
        <p:txBody>
          <a:bodyPr wrap="square" rtlCol="0">
            <a:spAutoFit/>
          </a:bodyPr>
          <a:lstStyle/>
          <a:p>
            <a:pPr algn="ctr"/>
            <a:r>
              <a:rPr lang="nl-NL" b="1" dirty="0">
                <a:solidFill>
                  <a:schemeClr val="bg1"/>
                </a:solidFill>
              </a:rPr>
              <a:t>Niet nauwkeurig</a:t>
            </a:r>
          </a:p>
        </p:txBody>
      </p:sp>
      <p:sp>
        <p:nvSpPr>
          <p:cNvPr id="53" name="Tekstvak 52">
            <a:extLst>
              <a:ext uri="{FF2B5EF4-FFF2-40B4-BE49-F238E27FC236}">
                <a16:creationId xmlns:a16="http://schemas.microsoft.com/office/drawing/2014/main" id="{769D1632-0F6E-8A18-83A0-8F2FE1C6F3EE}"/>
              </a:ext>
            </a:extLst>
          </p:cNvPr>
          <p:cNvSpPr txBox="1"/>
          <p:nvPr/>
        </p:nvSpPr>
        <p:spPr>
          <a:xfrm>
            <a:off x="10505925" y="752047"/>
            <a:ext cx="1469562" cy="646331"/>
          </a:xfrm>
          <a:prstGeom prst="rect">
            <a:avLst/>
          </a:prstGeom>
          <a:noFill/>
        </p:spPr>
        <p:txBody>
          <a:bodyPr wrap="square" rtlCol="0">
            <a:spAutoFit/>
          </a:bodyPr>
          <a:lstStyle/>
          <a:p>
            <a:pPr algn="ctr"/>
            <a:r>
              <a:rPr lang="nl-NL" b="1" dirty="0">
                <a:solidFill>
                  <a:schemeClr val="bg1"/>
                </a:solidFill>
              </a:rPr>
              <a:t>Heel nauwkeurig</a:t>
            </a:r>
          </a:p>
        </p:txBody>
      </p:sp>
      <p:sp>
        <p:nvSpPr>
          <p:cNvPr id="54" name="Pijl links en rechts 53">
            <a:extLst>
              <a:ext uri="{FF2B5EF4-FFF2-40B4-BE49-F238E27FC236}">
                <a16:creationId xmlns:a16="http://schemas.microsoft.com/office/drawing/2014/main" id="{C524AE75-7259-D4D4-1F9B-A5E74A1B5FE3}"/>
              </a:ext>
            </a:extLst>
          </p:cNvPr>
          <p:cNvSpPr/>
          <p:nvPr/>
        </p:nvSpPr>
        <p:spPr>
          <a:xfrm>
            <a:off x="2468410" y="4139995"/>
            <a:ext cx="9077092" cy="390293"/>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Tekstvak 54">
            <a:extLst>
              <a:ext uri="{FF2B5EF4-FFF2-40B4-BE49-F238E27FC236}">
                <a16:creationId xmlns:a16="http://schemas.microsoft.com/office/drawing/2014/main" id="{27312BC6-6F32-E660-BD2A-2B68B43529F4}"/>
              </a:ext>
            </a:extLst>
          </p:cNvPr>
          <p:cNvSpPr txBox="1"/>
          <p:nvPr/>
        </p:nvSpPr>
        <p:spPr>
          <a:xfrm>
            <a:off x="2045163" y="3411811"/>
            <a:ext cx="1286421" cy="646331"/>
          </a:xfrm>
          <a:prstGeom prst="rect">
            <a:avLst/>
          </a:prstGeom>
          <a:noFill/>
        </p:spPr>
        <p:txBody>
          <a:bodyPr wrap="square" rtlCol="0">
            <a:spAutoFit/>
          </a:bodyPr>
          <a:lstStyle/>
          <a:p>
            <a:pPr algn="ctr"/>
            <a:r>
              <a:rPr lang="nl-NL" b="1" dirty="0">
                <a:solidFill>
                  <a:schemeClr val="bg1"/>
                </a:solidFill>
              </a:rPr>
              <a:t>Niet stabiel</a:t>
            </a:r>
          </a:p>
        </p:txBody>
      </p:sp>
      <p:sp>
        <p:nvSpPr>
          <p:cNvPr id="56" name="Tekstvak 55">
            <a:extLst>
              <a:ext uri="{FF2B5EF4-FFF2-40B4-BE49-F238E27FC236}">
                <a16:creationId xmlns:a16="http://schemas.microsoft.com/office/drawing/2014/main" id="{43BED9E9-519A-6B22-2D85-1C42A53FA096}"/>
              </a:ext>
            </a:extLst>
          </p:cNvPr>
          <p:cNvSpPr txBox="1"/>
          <p:nvPr/>
        </p:nvSpPr>
        <p:spPr>
          <a:xfrm>
            <a:off x="10505925" y="3411810"/>
            <a:ext cx="1286421" cy="646331"/>
          </a:xfrm>
          <a:prstGeom prst="rect">
            <a:avLst/>
          </a:prstGeom>
          <a:noFill/>
        </p:spPr>
        <p:txBody>
          <a:bodyPr wrap="square" rtlCol="0">
            <a:spAutoFit/>
          </a:bodyPr>
          <a:lstStyle/>
          <a:p>
            <a:pPr algn="ctr"/>
            <a:r>
              <a:rPr lang="nl-NL" b="1" dirty="0">
                <a:solidFill>
                  <a:schemeClr val="bg1"/>
                </a:solidFill>
              </a:rPr>
              <a:t>Heel stabiel</a:t>
            </a:r>
          </a:p>
        </p:txBody>
      </p:sp>
    </p:spTree>
    <p:extLst>
      <p:ext uri="{BB962C8B-B14F-4D97-AF65-F5344CB8AC3E}">
        <p14:creationId xmlns:p14="http://schemas.microsoft.com/office/powerpoint/2010/main" val="139587814"/>
      </p:ext>
    </p:extLst>
  </p:cSld>
  <p:clrMapOvr>
    <a:masterClrMapping/>
  </p:clrMapOvr>
  <p:transition spd="slow">
    <p:push dir="u"/>
  </p:transition>
</p:sld>
</file>

<file path=ppt/theme/theme1.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712E573E3EB447998841E3388B4E7D" ma:contentTypeVersion="4" ma:contentTypeDescription="Een nieuw document maken." ma:contentTypeScope="" ma:versionID="d43f0a267d7866a3678f5ef1a051eaa9">
  <xsd:schema xmlns:xsd="http://www.w3.org/2001/XMLSchema" xmlns:xs="http://www.w3.org/2001/XMLSchema" xmlns:p="http://schemas.microsoft.com/office/2006/metadata/properties" xmlns:ns2="fc598a7b-929c-4317-8c57-5985b7b2bf5b" targetNamespace="http://schemas.microsoft.com/office/2006/metadata/properties" ma:root="true" ma:fieldsID="8e3b8ac8c7459e6a713b2e5ac7be0448" ns2:_="">
    <xsd:import namespace="fc598a7b-929c-4317-8c57-5985b7b2bf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98a7b-929c-4317-8c57-5985b7b2bf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F83BC0-6A42-4269-92C6-C0A27ABCA2F1}">
  <ds:schemaRefs>
    <ds:schemaRef ds:uri="http://schemas.microsoft.com/sharepoint/v3/contenttype/forms"/>
  </ds:schemaRefs>
</ds:datastoreItem>
</file>

<file path=customXml/itemProps2.xml><?xml version="1.0" encoding="utf-8"?>
<ds:datastoreItem xmlns:ds="http://schemas.openxmlformats.org/officeDocument/2006/customXml" ds:itemID="{F3CAC144-D364-4F06-92E4-768811C62579}">
  <ds:schemaRefs>
    <ds:schemaRef ds:uri="http://purl.org/dc/dcmitype/"/>
    <ds:schemaRef ds:uri="http://purl.org/dc/elements/1.1/"/>
    <ds:schemaRef ds:uri="http://schemas.microsoft.com/office/2006/documentManagement/types"/>
    <ds:schemaRef ds:uri="http://purl.org/dc/terms/"/>
    <ds:schemaRef ds:uri="fc598a7b-929c-4317-8c57-5985b7b2bf5b"/>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6CF1F02-703A-4AC5-BE3A-AEF7CBE509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598a7b-929c-4317-8c57-5985b7b2bf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8131</TotalTime>
  <Words>4089</Words>
  <Application>Microsoft Macintosh PowerPoint</Application>
  <PresentationFormat>Breedbeeld</PresentationFormat>
  <Paragraphs>653</Paragraphs>
  <Slides>80</Slides>
  <Notes>58</Notes>
  <HiddenSlides>0</HiddenSlides>
  <MMClips>14</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80</vt:i4>
      </vt:variant>
    </vt:vector>
  </HeadingPairs>
  <TitlesOfParts>
    <vt:vector size="90" baseType="lpstr">
      <vt:lpstr>Arial</vt:lpstr>
      <vt:lpstr>Calibri</vt:lpstr>
      <vt:lpstr>Helvetica</vt:lpstr>
      <vt:lpstr>Helvetica Neue</vt:lpstr>
      <vt:lpstr>Museo Sans 100</vt:lpstr>
      <vt:lpstr>Museo Sans 500</vt:lpstr>
      <vt:lpstr>Segoe UI Light</vt:lpstr>
      <vt:lpstr>Wingdings</vt:lpstr>
      <vt:lpstr>TEMPLATE</vt:lpstr>
      <vt:lpstr>RAPPORTAGE</vt:lpstr>
      <vt:lpstr>Identiteitsontwikkeling</vt:lpstr>
      <vt:lpstr>PowerPoint-presentatie</vt:lpstr>
      <vt:lpstr>Doelen</vt:lpstr>
      <vt:lpstr>Waarom?</vt:lpstr>
      <vt:lpstr>Woordweb </vt:lpstr>
      <vt:lpstr>Woordweb </vt:lpstr>
      <vt:lpstr>Big Five  Persoonlijkheidskenmerken</vt:lpstr>
      <vt:lpstr>PowerPoint-presentatie</vt:lpstr>
      <vt:lpstr>PowerPoint-presentatie</vt:lpstr>
      <vt:lpstr>PowerPoint-presentatie</vt:lpstr>
      <vt:lpstr>Identiteit</vt:lpstr>
      <vt:lpstr>De onderzoekscyclus</vt:lpstr>
      <vt:lpstr>Lesprogramma</vt:lpstr>
      <vt:lpstr>PowerPoint-presentatie</vt:lpstr>
      <vt:lpstr>PowerPoint-presentatie</vt:lpstr>
      <vt:lpstr>PowerPoint-presentatie</vt:lpstr>
      <vt:lpstr>Doelen</vt:lpstr>
      <vt:lpstr>Vooruitblik</vt:lpstr>
      <vt:lpstr>Identiteitsontwikkeling</vt:lpstr>
      <vt:lpstr>PowerPoint-presentatie</vt:lpstr>
      <vt:lpstr>Doelen</vt:lpstr>
      <vt:lpstr>Waarom?</vt:lpstr>
      <vt:lpstr>Motivatie</vt:lpstr>
      <vt:lpstr>Intrinsiek vs extrinsiek</vt:lpstr>
      <vt:lpstr>Voorbeelden van motivatie</vt:lpstr>
      <vt:lpstr>Psychologische basisbehoeften</vt:lpstr>
      <vt:lpstr>De onderzoekscyclus</vt:lpstr>
      <vt:lpstr>Informatie verwerken</vt:lpstr>
      <vt:lpstr>Tekst S [onder] + Beeld</vt:lpstr>
      <vt:lpstr>Doelen</vt:lpstr>
      <vt:lpstr>Vooruitblik</vt:lpstr>
      <vt:lpstr>Identiteitsontwikkeling</vt:lpstr>
      <vt:lpstr>PowerPoint-presentatie</vt:lpstr>
      <vt:lpstr>Doelen</vt:lpstr>
      <vt:lpstr>Waarom?</vt:lpstr>
      <vt:lpstr>PowerPoint-presentatie</vt:lpstr>
      <vt:lpstr>PowerPoint-presentatie</vt:lpstr>
      <vt:lpstr>Vragenmachientje</vt:lpstr>
      <vt:lpstr>PowerPoint-presentatie</vt:lpstr>
      <vt:lpstr>Onderzoeksvragen</vt:lpstr>
      <vt:lpstr>Onderzoeksvragen</vt:lpstr>
      <vt:lpstr>PowerPoint-presentatie</vt:lpstr>
      <vt:lpstr>PowerPoint-presentatie</vt:lpstr>
      <vt:lpstr>Doelen</vt:lpstr>
      <vt:lpstr>Vooruitblik</vt:lpstr>
      <vt:lpstr>Identiteitsontwikkeling</vt:lpstr>
      <vt:lpstr>Waarden</vt:lpstr>
      <vt:lpstr>Identiteit</vt:lpstr>
      <vt:lpstr>Doelen</vt:lpstr>
      <vt:lpstr>Waarom?</vt:lpstr>
      <vt:lpstr>PowerPoint-presentatie</vt:lpstr>
      <vt:lpstr>Onderzoek uitvoeren</vt:lpstr>
      <vt:lpstr>PowerPoint-presentatie</vt:lpstr>
      <vt:lpstr>Doelen</vt:lpstr>
      <vt:lpstr>Vooruitblik</vt:lpstr>
      <vt:lpstr>Identiteitsontwikkeling</vt:lpstr>
      <vt:lpstr>PowerPoint-presentatie</vt:lpstr>
      <vt:lpstr>Doelen</vt:lpstr>
      <vt:lpstr>Waarom?</vt:lpstr>
      <vt:lpstr>Woordweb </vt:lpstr>
      <vt:lpstr>PowerPoint-presentatie</vt:lpstr>
      <vt:lpstr>Onderzoek uitvoeren</vt:lpstr>
      <vt:lpstr>PowerPoint-presentatie</vt:lpstr>
      <vt:lpstr>Doelen</vt:lpstr>
      <vt:lpstr>Vooruitblik</vt:lpstr>
      <vt:lpstr>Identiteitsontwikkeling</vt:lpstr>
      <vt:lpstr>PowerPoint-presentatie</vt:lpstr>
      <vt:lpstr>Doelen</vt:lpstr>
      <vt:lpstr>Waarom?</vt:lpstr>
      <vt:lpstr>PowerPoint-presentatie</vt:lpstr>
      <vt:lpstr> Presentatie</vt:lpstr>
      <vt:lpstr>Doelen</vt:lpstr>
      <vt:lpstr>Vooruitblik</vt:lpstr>
      <vt:lpstr>Identiteitsontwikkeling</vt:lpstr>
      <vt:lpstr>PowerPoint-presentatie</vt:lpstr>
      <vt:lpstr>Doelen</vt:lpstr>
      <vt:lpstr>Waarom?</vt:lpstr>
      <vt:lpstr>PowerPoint-presentatie</vt:lpstr>
      <vt:lpstr>PowerPoint-presentatie</vt:lpstr>
      <vt:lpstr>INTRO + OUTRO [LOGO ANIMATIE]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Silvana Salamur</dc:creator>
  <cp:lastModifiedBy>Eloise Swets - Tervoort</cp:lastModifiedBy>
  <cp:revision>477</cp:revision>
  <dcterms:created xsi:type="dcterms:W3CDTF">2020-03-03T12:36:00Z</dcterms:created>
  <dcterms:modified xsi:type="dcterms:W3CDTF">2024-12-04T11:57:41Z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6249209</vt:lpwstr>
  </property>
  <property fmtid="{D5CDD505-2E9C-101B-9397-08002B2CF9AE}" pid="3" name="NXPowerLiteSettings">
    <vt:lpwstr>C780073804F000</vt:lpwstr>
  </property>
  <property fmtid="{D5CDD505-2E9C-101B-9397-08002B2CF9AE}" pid="4" name="NXPowerLiteVersion">
    <vt:lpwstr>D8.0.11</vt:lpwstr>
  </property>
  <property fmtid="{D5CDD505-2E9C-101B-9397-08002B2CF9AE}" pid="5" name="ContentTypeId">
    <vt:lpwstr>0x01010084712E573E3EB447998841E3388B4E7D</vt:lpwstr>
  </property>
  <property fmtid="{D5CDD505-2E9C-101B-9397-08002B2CF9AE}" pid="6" name="MSIP_Label_0429a5e0-109e-473c-a03f-0ed02277fcb7_Enabled">
    <vt:lpwstr>true</vt:lpwstr>
  </property>
  <property fmtid="{D5CDD505-2E9C-101B-9397-08002B2CF9AE}" pid="7" name="MSIP_Label_0429a5e0-109e-473c-a03f-0ed02277fcb7_SetDate">
    <vt:lpwstr>2024-11-04T15:14:47Z</vt:lpwstr>
  </property>
  <property fmtid="{D5CDD505-2E9C-101B-9397-08002B2CF9AE}" pid="8" name="MSIP_Label_0429a5e0-109e-473c-a03f-0ed02277fcb7_Method">
    <vt:lpwstr>Privileged</vt:lpwstr>
  </property>
  <property fmtid="{D5CDD505-2E9C-101B-9397-08002B2CF9AE}" pid="9" name="MSIP_Label_0429a5e0-109e-473c-a03f-0ed02277fcb7_Name">
    <vt:lpwstr>Public</vt:lpwstr>
  </property>
  <property fmtid="{D5CDD505-2E9C-101B-9397-08002B2CF9AE}" pid="10" name="MSIP_Label_0429a5e0-109e-473c-a03f-0ed02277fcb7_SiteId">
    <vt:lpwstr>715902d6-f63e-4b8d-929b-4bb170bad492</vt:lpwstr>
  </property>
  <property fmtid="{D5CDD505-2E9C-101B-9397-08002B2CF9AE}" pid="11" name="MSIP_Label_0429a5e0-109e-473c-a03f-0ed02277fcb7_ActionId">
    <vt:lpwstr>be0a15df-e831-4f14-b2d7-871b32f43db7</vt:lpwstr>
  </property>
  <property fmtid="{D5CDD505-2E9C-101B-9397-08002B2CF9AE}" pid="12" name="MSIP_Label_0429a5e0-109e-473c-a03f-0ed02277fcb7_ContentBits">
    <vt:lpwstr>0</vt:lpwstr>
  </property>
</Properties>
</file>