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2.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3.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4.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5.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6.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4" r:id="rId5"/>
    <p:sldMasterId id="2147483749" r:id="rId6"/>
    <p:sldMasterId id="2147483793" r:id="rId7"/>
    <p:sldMasterId id="2147483837" r:id="rId8"/>
    <p:sldMasterId id="2147483881" r:id="rId9"/>
    <p:sldMasterId id="2147483925" r:id="rId10"/>
  </p:sldMasterIdLst>
  <p:notesMasterIdLst>
    <p:notesMasterId r:id="rId30"/>
  </p:notesMasterIdLst>
  <p:handoutMasterIdLst>
    <p:handoutMasterId r:id="rId31"/>
  </p:handoutMasterIdLst>
  <p:sldIdLst>
    <p:sldId id="5682" r:id="rId11"/>
    <p:sldId id="262" r:id="rId12"/>
    <p:sldId id="5681" r:id="rId13"/>
    <p:sldId id="268" r:id="rId14"/>
    <p:sldId id="259" r:id="rId15"/>
    <p:sldId id="286" r:id="rId16"/>
    <p:sldId id="261" r:id="rId17"/>
    <p:sldId id="5683" r:id="rId18"/>
    <p:sldId id="298" r:id="rId19"/>
    <p:sldId id="5666" r:id="rId20"/>
    <p:sldId id="5648" r:id="rId21"/>
    <p:sldId id="5665" r:id="rId22"/>
    <p:sldId id="271" r:id="rId23"/>
    <p:sldId id="5670" r:id="rId24"/>
    <p:sldId id="5684" r:id="rId25"/>
    <p:sldId id="5667" r:id="rId26"/>
    <p:sldId id="356" r:id="rId27"/>
    <p:sldId id="5679" r:id="rId28"/>
    <p:sldId id="5671" r:id="rId29"/>
  </p:sldIdLst>
  <p:sldSz cx="12192000" cy="6858000"/>
  <p:notesSz cx="6858000" cy="9144000"/>
  <p:custDataLst>
    <p:tags r:id="rId32"/>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eet the Professor 2024" id="{3226E8D3-2D2C-46EA-8CA1-D21607D8694B}">
          <p14:sldIdLst>
            <p14:sldId id="5682"/>
            <p14:sldId id="262"/>
            <p14:sldId id="5681"/>
            <p14:sldId id="268"/>
            <p14:sldId id="259"/>
            <p14:sldId id="286"/>
            <p14:sldId id="261"/>
            <p14:sldId id="5683"/>
            <p14:sldId id="298"/>
            <p14:sldId id="5666"/>
            <p14:sldId id="5648"/>
            <p14:sldId id="5665"/>
            <p14:sldId id="271"/>
            <p14:sldId id="5670"/>
            <p14:sldId id="5684"/>
            <p14:sldId id="5667"/>
            <p14:sldId id="356"/>
            <p14:sldId id="5679"/>
            <p14:sldId id="567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andra van Doorn" initials="AvD" lastIdx="1" clrIdx="0">
    <p:extLst>
      <p:ext uri="{19B8F6BF-5375-455C-9EA6-DF929625EA0E}">
        <p15:presenceInfo xmlns:p15="http://schemas.microsoft.com/office/powerpoint/2012/main" userId="S::74840avd@eur.nl::5d3a1a3d-230e-4649-918f-afca906a87e3" providerId="AD"/>
      </p:ext>
    </p:extLst>
  </p:cmAuthor>
  <p:cmAuthor id="2" name="Silvana Salamur" initials="SS" lastIdx="1" clrIdx="1">
    <p:extLst>
      <p:ext uri="{19B8F6BF-5375-455C-9EA6-DF929625EA0E}">
        <p15:presenceInfo xmlns:p15="http://schemas.microsoft.com/office/powerpoint/2012/main" userId="Silvana Salamur" providerId="None"/>
      </p:ext>
    </p:extLst>
  </p:cmAuthor>
  <p:cmAuthor id="3" name="Karlijn van den Hoff" initials="KvdH" lastIdx="2" clrIdx="2">
    <p:extLst>
      <p:ext uri="{19B8F6BF-5375-455C-9EA6-DF929625EA0E}">
        <p15:presenceInfo xmlns:p15="http://schemas.microsoft.com/office/powerpoint/2012/main" userId="S::karlijn@pptsolutions.nl::5c737ac9-a67f-4e47-9413-1fe943df24bb" providerId="AD"/>
      </p:ext>
    </p:extLst>
  </p:cmAuthor>
  <p:cmAuthor id="4" name="Desiree van den Berg" initials="DvdB" lastIdx="1" clrIdx="3">
    <p:extLst>
      <p:ext uri="{19B8F6BF-5375-455C-9EA6-DF929625EA0E}">
        <p15:presenceInfo xmlns:p15="http://schemas.microsoft.com/office/powerpoint/2012/main" userId="S::desiree@pptsolutions.nl::64febbdd-3b31-4005-8397-21e42eb5b8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8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B8C748-D981-DEA7-45D6-894F4A22F11B}" v="29" dt="2024-03-05T14:12:08.2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21" d="100"/>
          <a:sy n="121" d="100"/>
        </p:scale>
        <p:origin x="744" y="56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microsoft.com/office/2015/10/relationships/revisionInfo" Target="revisionInfo.xml"/><Relationship Id="rId21" Type="http://schemas.openxmlformats.org/officeDocument/2006/relationships/slide" Target="slides/slide11.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ags" Target="tags/tag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notesMaster" Target="notesMasters/notesMaster1.xml"/><Relationship Id="rId35"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oise Swets-Tervoort" userId="35eab005-bac2-4af7-8869-8776581da992" providerId="ADAL" clId="{A259DF0E-54E6-C248-98E5-DE06AD5C0E48}"/>
    <pc:docChg chg="delSld modSection">
      <pc:chgData name="Eloise Swets-Tervoort" userId="35eab005-bac2-4af7-8869-8776581da992" providerId="ADAL" clId="{A259DF0E-54E6-C248-98E5-DE06AD5C0E48}" dt="2024-01-11T10:59:00.494" v="0" actId="2696"/>
      <pc:docMkLst>
        <pc:docMk/>
      </pc:docMkLst>
      <pc:sldChg chg="del">
        <pc:chgData name="Eloise Swets-Tervoort" userId="35eab005-bac2-4af7-8869-8776581da992" providerId="ADAL" clId="{A259DF0E-54E6-C248-98E5-DE06AD5C0E48}" dt="2024-01-11T10:59:00.494" v="0" actId="2696"/>
        <pc:sldMkLst>
          <pc:docMk/>
          <pc:sldMk cId="1036223101" sldId="284"/>
        </pc:sldMkLst>
      </pc:sldChg>
      <pc:sldChg chg="del">
        <pc:chgData name="Eloise Swets-Tervoort" userId="35eab005-bac2-4af7-8869-8776581da992" providerId="ADAL" clId="{A259DF0E-54E6-C248-98E5-DE06AD5C0E48}" dt="2024-01-11T10:59:00.494" v="0" actId="2696"/>
        <pc:sldMkLst>
          <pc:docMk/>
          <pc:sldMk cId="2364555340" sldId="5637"/>
        </pc:sldMkLst>
      </pc:sldChg>
      <pc:sldChg chg="del">
        <pc:chgData name="Eloise Swets-Tervoort" userId="35eab005-bac2-4af7-8869-8776581da992" providerId="ADAL" clId="{A259DF0E-54E6-C248-98E5-DE06AD5C0E48}" dt="2024-01-11T10:59:00.494" v="0" actId="2696"/>
        <pc:sldMkLst>
          <pc:docMk/>
          <pc:sldMk cId="814188844" sldId="5646"/>
        </pc:sldMkLst>
      </pc:sldChg>
      <pc:sldChg chg="del">
        <pc:chgData name="Eloise Swets-Tervoort" userId="35eab005-bac2-4af7-8869-8776581da992" providerId="ADAL" clId="{A259DF0E-54E6-C248-98E5-DE06AD5C0E48}" dt="2024-01-11T10:59:00.494" v="0" actId="2696"/>
        <pc:sldMkLst>
          <pc:docMk/>
          <pc:sldMk cId="4175651526" sldId="5660"/>
        </pc:sldMkLst>
      </pc:sldChg>
      <pc:sldChg chg="del">
        <pc:chgData name="Eloise Swets-Tervoort" userId="35eab005-bac2-4af7-8869-8776581da992" providerId="ADAL" clId="{A259DF0E-54E6-C248-98E5-DE06AD5C0E48}" dt="2024-01-11T10:59:00.494" v="0" actId="2696"/>
        <pc:sldMkLst>
          <pc:docMk/>
          <pc:sldMk cId="851212840" sldId="5661"/>
        </pc:sldMkLst>
      </pc:sldChg>
      <pc:sldChg chg="del">
        <pc:chgData name="Eloise Swets-Tervoort" userId="35eab005-bac2-4af7-8869-8776581da992" providerId="ADAL" clId="{A259DF0E-54E6-C248-98E5-DE06AD5C0E48}" dt="2024-01-11T10:59:00.494" v="0" actId="2696"/>
        <pc:sldMkLst>
          <pc:docMk/>
          <pc:sldMk cId="3907570700" sldId="5668"/>
        </pc:sldMkLst>
      </pc:sldChg>
      <pc:sldChg chg="del">
        <pc:chgData name="Eloise Swets-Tervoort" userId="35eab005-bac2-4af7-8869-8776581da992" providerId="ADAL" clId="{A259DF0E-54E6-C248-98E5-DE06AD5C0E48}" dt="2024-01-11T10:59:00.494" v="0" actId="2696"/>
        <pc:sldMkLst>
          <pc:docMk/>
          <pc:sldMk cId="1599322834" sldId="5669"/>
        </pc:sldMkLst>
      </pc:sldChg>
      <pc:sldChg chg="del">
        <pc:chgData name="Eloise Swets-Tervoort" userId="35eab005-bac2-4af7-8869-8776581da992" providerId="ADAL" clId="{A259DF0E-54E6-C248-98E5-DE06AD5C0E48}" dt="2024-01-11T10:59:00.494" v="0" actId="2696"/>
        <pc:sldMkLst>
          <pc:docMk/>
          <pc:sldMk cId="1976438620" sldId="5672"/>
        </pc:sldMkLst>
      </pc:sldChg>
      <pc:sldChg chg="del">
        <pc:chgData name="Eloise Swets-Tervoort" userId="35eab005-bac2-4af7-8869-8776581da992" providerId="ADAL" clId="{A259DF0E-54E6-C248-98E5-DE06AD5C0E48}" dt="2024-01-11T10:59:00.494" v="0" actId="2696"/>
        <pc:sldMkLst>
          <pc:docMk/>
          <pc:sldMk cId="2081330034" sldId="5673"/>
        </pc:sldMkLst>
      </pc:sldChg>
      <pc:sldChg chg="del">
        <pc:chgData name="Eloise Swets-Tervoort" userId="35eab005-bac2-4af7-8869-8776581da992" providerId="ADAL" clId="{A259DF0E-54E6-C248-98E5-DE06AD5C0E48}" dt="2024-01-11T10:59:00.494" v="0" actId="2696"/>
        <pc:sldMkLst>
          <pc:docMk/>
          <pc:sldMk cId="4292315269" sldId="5674"/>
        </pc:sldMkLst>
      </pc:sldChg>
      <pc:sldChg chg="del">
        <pc:chgData name="Eloise Swets-Tervoort" userId="35eab005-bac2-4af7-8869-8776581da992" providerId="ADAL" clId="{A259DF0E-54E6-C248-98E5-DE06AD5C0E48}" dt="2024-01-11T10:59:00.494" v="0" actId="2696"/>
        <pc:sldMkLst>
          <pc:docMk/>
          <pc:sldMk cId="1336464839" sldId="5675"/>
        </pc:sldMkLst>
      </pc:sldChg>
      <pc:sldChg chg="del">
        <pc:chgData name="Eloise Swets-Tervoort" userId="35eab005-bac2-4af7-8869-8776581da992" providerId="ADAL" clId="{A259DF0E-54E6-C248-98E5-DE06AD5C0E48}" dt="2024-01-11T10:59:00.494" v="0" actId="2696"/>
        <pc:sldMkLst>
          <pc:docMk/>
          <pc:sldMk cId="881744049" sldId="5677"/>
        </pc:sldMkLst>
      </pc:sldChg>
      <pc:sldChg chg="del">
        <pc:chgData name="Eloise Swets-Tervoort" userId="35eab005-bac2-4af7-8869-8776581da992" providerId="ADAL" clId="{A259DF0E-54E6-C248-98E5-DE06AD5C0E48}" dt="2024-01-11T10:59:00.494" v="0" actId="2696"/>
        <pc:sldMkLst>
          <pc:docMk/>
          <pc:sldMk cId="3393920149" sldId="5678"/>
        </pc:sldMkLst>
      </pc:sldChg>
      <pc:sldChg chg="del">
        <pc:chgData name="Eloise Swets-Tervoort" userId="35eab005-bac2-4af7-8869-8776581da992" providerId="ADAL" clId="{A259DF0E-54E6-C248-98E5-DE06AD5C0E48}" dt="2024-01-11T10:59:00.494" v="0" actId="2696"/>
        <pc:sldMkLst>
          <pc:docMk/>
          <pc:sldMk cId="719394387" sldId="5680"/>
        </pc:sldMkLst>
      </pc:sldChg>
      <pc:sldChg chg="del">
        <pc:chgData name="Eloise Swets-Tervoort" userId="35eab005-bac2-4af7-8869-8776581da992" providerId="ADAL" clId="{A259DF0E-54E6-C248-98E5-DE06AD5C0E48}" dt="2024-01-11T10:59:00.494" v="0" actId="2696"/>
        <pc:sldMkLst>
          <pc:docMk/>
          <pc:sldMk cId="1308402471" sldId="5685"/>
        </pc:sldMkLst>
      </pc:sldChg>
      <pc:sldChg chg="del">
        <pc:chgData name="Eloise Swets-Tervoort" userId="35eab005-bac2-4af7-8869-8776581da992" providerId="ADAL" clId="{A259DF0E-54E6-C248-98E5-DE06AD5C0E48}" dt="2024-01-11T10:59:00.494" v="0" actId="2696"/>
        <pc:sldMkLst>
          <pc:docMk/>
          <pc:sldMk cId="191598994" sldId="5686"/>
        </pc:sldMkLst>
      </pc:sldChg>
      <pc:sldChg chg="del">
        <pc:chgData name="Eloise Swets-Tervoort" userId="35eab005-bac2-4af7-8869-8776581da992" providerId="ADAL" clId="{A259DF0E-54E6-C248-98E5-DE06AD5C0E48}" dt="2024-01-11T10:59:00.494" v="0" actId="2696"/>
        <pc:sldMkLst>
          <pc:docMk/>
          <pc:sldMk cId="4155787413" sldId="5687"/>
        </pc:sldMkLst>
      </pc:sldChg>
      <pc:sldMasterChg chg="delSldLayout">
        <pc:chgData name="Eloise Swets-Tervoort" userId="35eab005-bac2-4af7-8869-8776581da992" providerId="ADAL" clId="{A259DF0E-54E6-C248-98E5-DE06AD5C0E48}" dt="2024-01-11T10:59:00.494" v="0" actId="2696"/>
        <pc:sldMasterMkLst>
          <pc:docMk/>
          <pc:sldMasterMk cId="1888216616" sldId="2147483704"/>
        </pc:sldMasterMkLst>
        <pc:sldLayoutChg chg="del">
          <pc:chgData name="Eloise Swets-Tervoort" userId="35eab005-bac2-4af7-8869-8776581da992" providerId="ADAL" clId="{A259DF0E-54E6-C248-98E5-DE06AD5C0E48}" dt="2024-01-11T10:59:00.494" v="0" actId="2696"/>
          <pc:sldLayoutMkLst>
            <pc:docMk/>
            <pc:sldMasterMk cId="1888216616" sldId="2147483704"/>
            <pc:sldLayoutMk cId="2975849076" sldId="2147483941"/>
          </pc:sldLayoutMkLst>
        </pc:sldLayoutChg>
      </pc:sldMasterChg>
    </pc:docChg>
  </pc:docChgLst>
  <pc:docChgLst>
    <pc:chgData name="Smahanne Ben Ali" userId="S::74243sbe@eur.nl::1a56073f-7e6a-466a-b129-ead64cf1ae26" providerId="AD" clId="Web-{5BB8C748-D981-DEA7-45D6-894F4A22F11B}"/>
    <pc:docChg chg="modSld">
      <pc:chgData name="Smahanne Ben Ali" userId="S::74243sbe@eur.nl::1a56073f-7e6a-466a-b129-ead64cf1ae26" providerId="AD" clId="Web-{5BB8C748-D981-DEA7-45D6-894F4A22F11B}" dt="2024-03-05T14:12:02.389" v="21"/>
      <pc:docMkLst>
        <pc:docMk/>
      </pc:docMkLst>
      <pc:sldChg chg="addSp delSp modSp addAnim delAnim">
        <pc:chgData name="Smahanne Ben Ali" userId="S::74243sbe@eur.nl::1a56073f-7e6a-466a-b129-ead64cf1ae26" providerId="AD" clId="Web-{5BB8C748-D981-DEA7-45D6-894F4A22F11B}" dt="2024-03-05T14:12:02.389" v="21"/>
        <pc:sldMkLst>
          <pc:docMk/>
          <pc:sldMk cId="2161457537" sldId="5665"/>
        </pc:sldMkLst>
        <pc:spChg chg="mod">
          <ac:chgData name="Smahanne Ben Ali" userId="S::74243sbe@eur.nl::1a56073f-7e6a-466a-b129-ead64cf1ae26" providerId="AD" clId="Web-{5BB8C748-D981-DEA7-45D6-894F4A22F11B}" dt="2024-03-05T14:11:50.591" v="15" actId="1076"/>
          <ac:spMkLst>
            <pc:docMk/>
            <pc:sldMk cId="2161457537" sldId="5665"/>
            <ac:spMk id="5" creationId="{B6B8880C-FCE0-ADA3-DBEA-5EE828D8D692}"/>
          </ac:spMkLst>
        </pc:spChg>
        <pc:spChg chg="mod">
          <ac:chgData name="Smahanne Ben Ali" userId="S::74243sbe@eur.nl::1a56073f-7e6a-466a-b129-ead64cf1ae26" providerId="AD" clId="Web-{5BB8C748-D981-DEA7-45D6-894F4A22F11B}" dt="2024-03-05T14:11:50.591" v="14" actId="1076"/>
          <ac:spMkLst>
            <pc:docMk/>
            <pc:sldMk cId="2161457537" sldId="5665"/>
            <ac:spMk id="6" creationId="{2A8F64AF-6B8D-39ED-F8C9-BD43FA89B58B}"/>
          </ac:spMkLst>
        </pc:spChg>
        <pc:spChg chg="mod">
          <ac:chgData name="Smahanne Ben Ali" userId="S::74243sbe@eur.nl::1a56073f-7e6a-466a-b129-ead64cf1ae26" providerId="AD" clId="Web-{5BB8C748-D981-DEA7-45D6-894F4A22F11B}" dt="2024-03-05T14:11:50.591" v="17" actId="1076"/>
          <ac:spMkLst>
            <pc:docMk/>
            <pc:sldMk cId="2161457537" sldId="5665"/>
            <ac:spMk id="7" creationId="{DF3B28E5-643A-4887-B945-D11F758639FB}"/>
          </ac:spMkLst>
        </pc:spChg>
        <pc:spChg chg="mod">
          <ac:chgData name="Smahanne Ben Ali" userId="S::74243sbe@eur.nl::1a56073f-7e6a-466a-b129-ead64cf1ae26" providerId="AD" clId="Web-{5BB8C748-D981-DEA7-45D6-894F4A22F11B}" dt="2024-03-05T14:11:50.591" v="13" actId="1076"/>
          <ac:spMkLst>
            <pc:docMk/>
            <pc:sldMk cId="2161457537" sldId="5665"/>
            <ac:spMk id="8" creationId="{6E5B1D49-94D1-914A-F7D9-6BCAF0BD1B40}"/>
          </ac:spMkLst>
        </pc:spChg>
        <pc:spChg chg="add del">
          <ac:chgData name="Smahanne Ben Ali" userId="S::74243sbe@eur.nl::1a56073f-7e6a-466a-b129-ead64cf1ae26" providerId="AD" clId="Web-{5BB8C748-D981-DEA7-45D6-894F4A22F11B}" dt="2024-03-05T14:11:59.498" v="20"/>
          <ac:spMkLst>
            <pc:docMk/>
            <pc:sldMk cId="2161457537" sldId="5665"/>
            <ac:spMk id="9" creationId="{4FE3C902-BC0F-9336-A363-96E0AF5393CD}"/>
          </ac:spMkLst>
        </pc:spChg>
        <pc:spChg chg="del">
          <ac:chgData name="Smahanne Ben Ali" userId="S::74243sbe@eur.nl::1a56073f-7e6a-466a-b129-ead64cf1ae26" providerId="AD" clId="Web-{5BB8C748-D981-DEA7-45D6-894F4A22F11B}" dt="2024-03-05T14:11:32.106" v="5"/>
          <ac:spMkLst>
            <pc:docMk/>
            <pc:sldMk cId="2161457537" sldId="5665"/>
            <ac:spMk id="10" creationId="{197CF094-15D3-DD13-14B5-8C38A82F5578}"/>
          </ac:spMkLst>
        </pc:spChg>
        <pc:spChg chg="add del">
          <ac:chgData name="Smahanne Ben Ali" userId="S::74243sbe@eur.nl::1a56073f-7e6a-466a-b129-ead64cf1ae26" providerId="AD" clId="Web-{5BB8C748-D981-DEA7-45D6-894F4A22F11B}" dt="2024-03-05T14:12:02.389" v="21"/>
          <ac:spMkLst>
            <pc:docMk/>
            <pc:sldMk cId="2161457537" sldId="5665"/>
            <ac:spMk id="11" creationId="{F7170FD3-DE8F-4AF7-86AA-E82769F28942}"/>
          </ac:spMkLst>
        </pc:spChg>
        <pc:spChg chg="del mod">
          <ac:chgData name="Smahanne Ben Ali" userId="S::74243sbe@eur.nl::1a56073f-7e6a-466a-b129-ead64cf1ae26" providerId="AD" clId="Web-{5BB8C748-D981-DEA7-45D6-894F4A22F11B}" dt="2024-03-05T14:11:24.497" v="2"/>
          <ac:spMkLst>
            <pc:docMk/>
            <pc:sldMk cId="2161457537" sldId="5665"/>
            <ac:spMk id="12" creationId="{7BA6F75D-9E5F-755D-035D-7C9EAC7DF3B6}"/>
          </ac:spMkLst>
        </pc:spChg>
        <pc:spChg chg="mod">
          <ac:chgData name="Smahanne Ben Ali" userId="S::74243sbe@eur.nl::1a56073f-7e6a-466a-b129-ead64cf1ae26" providerId="AD" clId="Web-{5BB8C748-D981-DEA7-45D6-894F4A22F11B}" dt="2024-03-05T14:11:50.591" v="16" actId="1076"/>
          <ac:spMkLst>
            <pc:docMk/>
            <pc:sldMk cId="2161457537" sldId="5665"/>
            <ac:spMk id="13" creationId="{0D9AFD43-E543-D94C-ABF0-B26F0E8E8682}"/>
          </ac:spMkLst>
        </pc:spChg>
        <pc:spChg chg="del mod">
          <ac:chgData name="Smahanne Ben Ali" userId="S::74243sbe@eur.nl::1a56073f-7e6a-466a-b129-ead64cf1ae26" providerId="AD" clId="Web-{5BB8C748-D981-DEA7-45D6-894F4A22F11B}" dt="2024-03-05T14:11:28.762" v="4"/>
          <ac:spMkLst>
            <pc:docMk/>
            <pc:sldMk cId="2161457537" sldId="5665"/>
            <ac:spMk id="14" creationId="{15A9EB1E-567D-9A71-7E16-9D39B1658C9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163F1F-84DC-2CD1-1DFF-B0886019EA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a:extLst>
              <a:ext uri="{FF2B5EF4-FFF2-40B4-BE49-F238E27FC236}">
                <a16:creationId xmlns:a16="http://schemas.microsoft.com/office/drawing/2014/main" id="{E890DF87-3002-BE55-BBC7-BEEA2C21FD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BB2F082-042C-4F96-B01B-516C8784328A}" type="datetimeFigureOut">
              <a:rPr lang="nl-NL" smtClean="0"/>
              <a:t>5-3-2024</a:t>
            </a:fld>
            <a:endParaRPr lang="nl-NL"/>
          </a:p>
        </p:txBody>
      </p:sp>
      <p:sp>
        <p:nvSpPr>
          <p:cNvPr id="4" name="Footer Placeholder 3">
            <a:extLst>
              <a:ext uri="{FF2B5EF4-FFF2-40B4-BE49-F238E27FC236}">
                <a16:creationId xmlns:a16="http://schemas.microsoft.com/office/drawing/2014/main" id="{BD1B3CB9-C053-7023-264C-6AFA2270F7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a:extLst>
              <a:ext uri="{FF2B5EF4-FFF2-40B4-BE49-F238E27FC236}">
                <a16:creationId xmlns:a16="http://schemas.microsoft.com/office/drawing/2014/main" id="{CCEBE0EB-E447-8F30-EC63-8740194974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2B8904-0753-4294-BCE3-597DDD07317E}" type="slidenum">
              <a:rPr lang="nl-NL" smtClean="0"/>
              <a:t>‹#›</a:t>
            </a:fld>
            <a:endParaRPr lang="nl-NL"/>
          </a:p>
        </p:txBody>
      </p:sp>
    </p:spTree>
    <p:extLst>
      <p:ext uri="{BB962C8B-B14F-4D97-AF65-F5344CB8AC3E}">
        <p14:creationId xmlns:p14="http://schemas.microsoft.com/office/powerpoint/2010/main" val="25208775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A4B4B9-C083-4483-8D0F-B1FBD5783E8E}" type="datetimeFigureOut">
              <a:rPr lang="en-GB" smtClean="0"/>
              <a:t>05/03/2024</a:t>
            </a:fld>
            <a:endParaRPr lang="en-GB"/>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8909D3-A6D1-4F34-8E0E-647541DC2ED0}" type="slidenum">
              <a:rPr lang="en-GB" smtClean="0"/>
              <a:t>‹#›</a:t>
            </a:fld>
            <a:endParaRPr lang="en-GB"/>
          </a:p>
        </p:txBody>
      </p:sp>
    </p:spTree>
    <p:extLst>
      <p:ext uri="{BB962C8B-B14F-4D97-AF65-F5344CB8AC3E}">
        <p14:creationId xmlns:p14="http://schemas.microsoft.com/office/powerpoint/2010/main" val="912566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hTIeRmi8l-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l-NL" sz="1800" b="1" dirty="0">
                <a:latin typeface="Calibri"/>
                <a:ea typeface="Calibri" panose="020F0502020204030204" pitchFamily="34" charset="0"/>
                <a:cs typeface="Calibri"/>
              </a:rPr>
              <a:t>Instructie</a:t>
            </a:r>
            <a:endParaRPr lang="nl-NL" sz="1800" dirty="0">
              <a:latin typeface="Calibri"/>
              <a:ea typeface="Calibri" panose="020F0502020204030204" pitchFamily="34" charset="0"/>
              <a:cs typeface="Times New Roman" panose="02020603050405020304" pitchFamily="18" charset="0"/>
            </a:endParaRPr>
          </a:p>
          <a:p>
            <a:pPr>
              <a:defRPr/>
            </a:pPr>
            <a:r>
              <a:rPr lang="nl-NL" sz="1800" dirty="0">
                <a:latin typeface="Calibri"/>
                <a:ea typeface="Calibri" panose="020F0502020204030204" pitchFamily="34" charset="0"/>
                <a:cs typeface="Calibri"/>
              </a:rPr>
              <a:t>Op </a:t>
            </a:r>
            <a:r>
              <a:rPr lang="nl-NL" sz="1800" dirty="0">
                <a:effectLst/>
                <a:latin typeface="Calibri"/>
                <a:ea typeface="Calibri" panose="020F0502020204030204" pitchFamily="34" charset="0"/>
                <a:cs typeface="Calibri"/>
              </a:rPr>
              <a:t>donderdag 23 mei zal er een professor een les komen verzorgen in de klas. Voordat </a:t>
            </a:r>
            <a:r>
              <a:rPr lang="nl-NL" sz="1800" dirty="0">
                <a:latin typeface="Calibri"/>
                <a:ea typeface="Calibri" panose="020F0502020204030204" pitchFamily="34" charset="0"/>
                <a:cs typeface="Calibri"/>
              </a:rPr>
              <a:t>de professor komt,</a:t>
            </a:r>
            <a:r>
              <a:rPr lang="nl-NL" sz="1800" dirty="0">
                <a:effectLst/>
                <a:latin typeface="Calibri"/>
                <a:ea typeface="Calibri" panose="020F0502020204030204" pitchFamily="34" charset="0"/>
                <a:cs typeface="Calibri"/>
              </a:rPr>
              <a:t> </a:t>
            </a:r>
            <a:r>
              <a:rPr lang="nl-NL" sz="1800" dirty="0">
                <a:latin typeface="Calibri"/>
                <a:ea typeface="Calibri" panose="020F0502020204030204" pitchFamily="34" charset="0"/>
                <a:cs typeface="Calibri"/>
              </a:rPr>
              <a:t>gaan we 6 opdrachten (zogenoemde </a:t>
            </a:r>
            <a:r>
              <a:rPr lang="nl-NL" sz="1800" dirty="0" err="1">
                <a:latin typeface="Calibri"/>
                <a:ea typeface="Calibri" panose="020F0502020204030204" pitchFamily="34" charset="0"/>
                <a:cs typeface="Calibri"/>
              </a:rPr>
              <a:t>quests</a:t>
            </a:r>
            <a:r>
              <a:rPr lang="nl-NL" sz="1800" dirty="0">
                <a:latin typeface="Calibri"/>
                <a:ea typeface="Calibri" panose="020F0502020204030204" pitchFamily="34" charset="0"/>
                <a:cs typeface="Calibri"/>
              </a:rPr>
              <a:t>) doen om</a:t>
            </a:r>
            <a:r>
              <a:rPr lang="nl-NL" sz="1800" dirty="0">
                <a:effectLst/>
                <a:latin typeface="Calibri"/>
                <a:ea typeface="Calibri" panose="020F0502020204030204" pitchFamily="34" charset="0"/>
                <a:cs typeface="Calibri"/>
              </a:rPr>
              <a:t> alvast kennis te maken met de professor en de universiteit, maar ook met onderzoekend leren. Aan het einde van iedere </a:t>
            </a:r>
            <a:r>
              <a:rPr lang="nl-NL" sz="1800" dirty="0" err="1">
                <a:effectLst/>
                <a:latin typeface="Calibri"/>
                <a:ea typeface="Calibri" panose="020F0502020204030204" pitchFamily="34" charset="0"/>
                <a:cs typeface="Calibri"/>
              </a:rPr>
              <a:t>quest</a:t>
            </a:r>
            <a:r>
              <a:rPr lang="nl-NL" sz="1800" dirty="0">
                <a:effectLst/>
                <a:latin typeface="Calibri"/>
                <a:ea typeface="Calibri" panose="020F0502020204030204" pitchFamily="34" charset="0"/>
                <a:cs typeface="Calibri"/>
              </a:rPr>
              <a:t> krijgen we een hint, zodat we stukje bij beetje kunnen ontdekken wie onze klas gaat bezoeken. </a:t>
            </a:r>
          </a:p>
          <a:p>
            <a:endParaRPr lang="nl-NL"/>
          </a:p>
        </p:txBody>
      </p:sp>
      <p:sp>
        <p:nvSpPr>
          <p:cNvPr id="4" name="Slide Number Placeholder 3"/>
          <p:cNvSpPr>
            <a:spLocks noGrp="1"/>
          </p:cNvSpPr>
          <p:nvPr>
            <p:ph type="sldNum" sz="quarter" idx="5"/>
          </p:nvPr>
        </p:nvSpPr>
        <p:spPr/>
        <p:txBody>
          <a:bodyPr/>
          <a:lstStyle/>
          <a:p>
            <a:fld id="{DF8909D3-A6D1-4F34-8E0E-647541DC2ED0}" type="slidenum">
              <a:rPr lang="en-GB" smtClean="0"/>
              <a:t>2</a:t>
            </a:fld>
            <a:endParaRPr lang="en-GB"/>
          </a:p>
        </p:txBody>
      </p:sp>
    </p:spTree>
    <p:extLst>
      <p:ext uri="{BB962C8B-B14F-4D97-AF65-F5344CB8AC3E}">
        <p14:creationId xmlns:p14="http://schemas.microsoft.com/office/powerpoint/2010/main" val="3252864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1">
                <a:effectLst/>
                <a:latin typeface="Calibri" panose="020F0502020204030204" pitchFamily="34" charset="0"/>
                <a:ea typeface="Calibri" panose="020F0502020204030204" pitchFamily="34" charset="0"/>
                <a:cs typeface="Times New Roman" panose="02020603050405020304" pitchFamily="18" charset="0"/>
              </a:rPr>
              <a:t>Instructie</a:t>
            </a:r>
          </a:p>
          <a:p>
            <a:r>
              <a:rPr lang="nl-NL" sz="1200">
                <a:effectLst/>
                <a:latin typeface="Calibri" panose="020F0502020204030204" pitchFamily="34" charset="0"/>
                <a:ea typeface="Calibri" panose="020F0502020204030204" pitchFamily="34" charset="0"/>
                <a:cs typeface="Times New Roman" panose="02020603050405020304" pitchFamily="18" charset="0"/>
              </a:rPr>
              <a:t>De professor die bij jullie op bezoek in de klas zal komen hoort bij de faculteit: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2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2800">
                <a:effectLst/>
                <a:latin typeface="Calibri" panose="020F0502020204030204" pitchFamily="34" charset="0"/>
                <a:ea typeface="Calibri" panose="020F0502020204030204" pitchFamily="34" charset="0"/>
                <a:cs typeface="Times New Roman" panose="02020603050405020304" pitchFamily="18" charset="0"/>
              </a:rPr>
              <a:t>In de quiz worden algemene stellingen over de universiteit, maar ook statements specifiek behorend bij de faculteit van de professor die bij jullie in de klas zal komen gedeeld</a:t>
            </a:r>
            <a:r>
              <a:rPr lang="nl-NL" sz="1800">
                <a:effectLst/>
                <a:latin typeface="Calibri" panose="020F0502020204030204" pitchFamily="34" charset="0"/>
                <a:ea typeface="Calibri" panose="020F0502020204030204" pitchFamily="34" charset="0"/>
                <a:cs typeface="Times New Roman" panose="02020603050405020304" pitchFamily="18" charset="0"/>
              </a:rPr>
              <a:t>. Als iedereen een baret heeft gemaakt, start de quiz ‘baretje op, baretje af’. Hierin worden stellingen over de universiteit en de faculteit van de professor die bij jullie in de klas zal komen gedeeld, alleen zijn niet alle stellingen waar. Denken jullie dat de stelling klopt, mag je de baret op zetten. Denken jullie dat het niet waar is, houd de baret dan vast.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a:effectLst/>
                <a:latin typeface="Calibri" panose="020F0502020204030204" pitchFamily="34" charset="0"/>
                <a:ea typeface="Calibri" panose="020F0502020204030204" pitchFamily="34" charset="0"/>
                <a:cs typeface="Times New Roman" panose="02020603050405020304" pitchFamily="18" charset="0"/>
              </a:rPr>
              <a:t>Tip: Neem tussendoor ook de tijd om kort het antwoord te bespreken. Zitten er verrassende antwoorden bij? Waar zijn leerlingen verbaasd over of verder nieuwsgierig naar?</a:t>
            </a:r>
          </a:p>
          <a:p>
            <a:endParaRPr lang="nl-NL" sz="1200">
              <a:effectLst/>
              <a:latin typeface="Calibri" panose="020F0502020204030204" pitchFamily="34" charset="0"/>
              <a:cs typeface="Times New Roman" panose="02020603050405020304" pitchFamily="18" charset="0"/>
            </a:endParaRPr>
          </a:p>
          <a:p>
            <a:r>
              <a:rPr lang="nl-NL" sz="1200">
                <a:effectLst/>
                <a:latin typeface="Calibri" panose="020F0502020204030204" pitchFamily="34" charset="0"/>
                <a:cs typeface="Times New Roman" panose="02020603050405020304" pitchFamily="18" charset="0"/>
              </a:rPr>
              <a:t>Algemene vragen in de quiz:</a:t>
            </a:r>
          </a:p>
          <a:p>
            <a:endParaRPr lang="nl-NL" sz="1200">
              <a:effectLst/>
              <a:latin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r>
              <a:rPr lang="nl-NL" sz="180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Een professor heeft standaard een baret op en toga aan op de universiteit </a:t>
            </a:r>
            <a:r>
              <a:rPr lang="nl-NL" sz="1800">
                <a:solidFill>
                  <a:srgbClr val="C0000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juiste antwoord: onjuist</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a:effectLst/>
                <a:latin typeface="Calibri" panose="020F0502020204030204" pitchFamily="34" charset="0"/>
                <a:ea typeface="Calibri" panose="020F0502020204030204" pitchFamily="34" charset="0"/>
                <a:cs typeface="Times New Roman" panose="02020603050405020304" pitchFamily="18" charset="0"/>
              </a:rPr>
              <a:t>Toelichting: een professor heeft alleen bij speciale gelegenheden op de uni een baret op en een toga aan </a:t>
            </a:r>
          </a:p>
          <a:p>
            <a:pPr marL="0" lvl="0" indent="0">
              <a:lnSpc>
                <a:spcPct val="107000"/>
              </a:lnSpc>
              <a:buFont typeface="Symbol" panose="05050102010706020507" pitchFamily="18" charset="2"/>
              <a:buNone/>
            </a:pPr>
            <a:r>
              <a:rPr lang="nl-NL" sz="180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Onderzoek dat een professor doet, moet vooral duidelijk zijn voor de professor zelf </a:t>
            </a:r>
            <a:r>
              <a:rPr lang="nl-NL" sz="1800">
                <a:solidFill>
                  <a:srgbClr val="C0000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juiste antwoord: onjuist</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a:effectLst/>
                <a:latin typeface="Calibri" panose="020F0502020204030204" pitchFamily="34" charset="0"/>
                <a:ea typeface="Calibri" panose="020F0502020204030204" pitchFamily="34" charset="0"/>
                <a:cs typeface="Times New Roman" panose="02020603050405020304" pitchFamily="18" charset="0"/>
              </a:rPr>
              <a:t>Toelichting: Er gelden strenge eisen voor onderzoek doen. Onderzoek dat een professor doet, moet herhaald kunnen worden door iemand anders. Op die manier kan er gecontroleerd worden of het onderzoek wel goed en eerlijk is verlopen. </a:t>
            </a:r>
          </a:p>
          <a:p>
            <a:pPr marL="0" lvl="0" indent="0">
              <a:lnSpc>
                <a:spcPct val="107000"/>
              </a:lnSpc>
              <a:buFont typeface="Symbol" panose="05050102010706020507" pitchFamily="18" charset="2"/>
              <a:buNone/>
            </a:pPr>
            <a:r>
              <a:rPr lang="nl-NL" sz="180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Het is belangrijk voor een professor om goed Engels te spreken </a:t>
            </a:r>
            <a:r>
              <a:rPr lang="nl-NL" sz="1800">
                <a:solidFill>
                  <a:srgbClr val="385623"/>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juiste antwoord: juist</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Toelichting: er studenten Nederlandse, maar ook internationale studenten aan de universiteit. Als de professor dus lesgeeft, is dat in het Engels. Het meeste onderzoek wordt ook in het Engels geschreven en vaak werken professoren samen met collega’s (ook wereldwijd). </a:t>
            </a:r>
          </a:p>
          <a:p>
            <a:r>
              <a:rPr lang="nl-NL"/>
              <a:t>Een professor is vooral bezig met onderzoek doen </a:t>
            </a:r>
            <a:r>
              <a:rPr lang="nl-NL">
                <a:sym typeface="Wingdings" panose="05000000000000000000" pitchFamily="2" charset="2"/>
              </a:rPr>
              <a:t> Juiste antwoord: onjuist</a:t>
            </a:r>
            <a:endParaRPr lang="nl-NL"/>
          </a:p>
          <a:p>
            <a:r>
              <a:rPr lang="nl-NL"/>
              <a:t>           Toelichting: naast onderzoek doen, voeren professoren vaak nog veel meer taken uit. Zo geven zij les op de universiteit, begeleiden ze onderzoeken van studerende mensen en voeren vaak ook managementtaken uit. </a:t>
            </a:r>
          </a:p>
        </p:txBody>
      </p:sp>
      <p:sp>
        <p:nvSpPr>
          <p:cNvPr id="4" name="Slide Number Placeholder 3"/>
          <p:cNvSpPr>
            <a:spLocks noGrp="1"/>
          </p:cNvSpPr>
          <p:nvPr>
            <p:ph type="sldNum" sz="quarter" idx="5"/>
          </p:nvPr>
        </p:nvSpPr>
        <p:spPr/>
        <p:txBody>
          <a:bodyPr/>
          <a:lstStyle/>
          <a:p>
            <a:fld id="{DF8909D3-A6D1-4F34-8E0E-647541DC2ED0}" type="slidenum">
              <a:rPr lang="en-GB" smtClean="0"/>
              <a:t>12</a:t>
            </a:fld>
            <a:endParaRPr lang="en-GB"/>
          </a:p>
        </p:txBody>
      </p:sp>
    </p:spTree>
    <p:extLst>
      <p:ext uri="{BB962C8B-B14F-4D97-AF65-F5344CB8AC3E}">
        <p14:creationId xmlns:p14="http://schemas.microsoft.com/office/powerpoint/2010/main" val="2241919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a:t>Opdracht</a:t>
            </a:r>
          </a:p>
          <a:p>
            <a:r>
              <a:rPr lang="nl-NL"/>
              <a:t>Na afloop van de quiz volgt een kringgesprek waarbij alle leerlingen de baret op mogen zetten. Stel vragen als: </a:t>
            </a:r>
          </a:p>
          <a:p>
            <a:pPr marL="171450" indent="-171450">
              <a:buFont typeface="Arial" panose="020B0604020202020204" pitchFamily="34" charset="0"/>
              <a:buChar char="•"/>
            </a:pPr>
            <a:r>
              <a:rPr lang="nl-NL"/>
              <a:t>Wat ben je nu nieuw te weten gekomen? </a:t>
            </a:r>
          </a:p>
          <a:p>
            <a:pPr marL="171450" indent="-171450">
              <a:buFont typeface="Arial" panose="020B0604020202020204" pitchFamily="34" charset="0"/>
              <a:buChar char="•"/>
            </a:pPr>
            <a:r>
              <a:rPr lang="nl-NL"/>
              <a:t>Waar zou jij professor in willen zijn? </a:t>
            </a:r>
          </a:p>
          <a:p>
            <a:pPr marL="171450" indent="-171450">
              <a:buFont typeface="Arial" panose="020B0604020202020204" pitchFamily="34" charset="0"/>
              <a:buChar char="•"/>
            </a:pPr>
            <a:r>
              <a:rPr lang="nl-NL"/>
              <a:t>Lijkt het je leuk om professor te zijn? </a:t>
            </a:r>
          </a:p>
          <a:p>
            <a:pPr marL="171450" indent="-171450">
              <a:buFont typeface="Arial" panose="020B0604020202020204" pitchFamily="34" charset="0"/>
              <a:buChar char="•"/>
            </a:pPr>
            <a:r>
              <a:rPr lang="nl-NL"/>
              <a:t>Welke nieuwsgierige vragen zou jij nu al voor de professor kunnen bedenken die binnenkort langskomt? </a:t>
            </a:r>
          </a:p>
          <a:p>
            <a:pPr marL="171450" indent="-171450">
              <a:buFont typeface="Arial" panose="020B0604020202020204" pitchFamily="34" charset="0"/>
              <a:buChar char="•"/>
            </a:pPr>
            <a:r>
              <a:rPr lang="nl-NL"/>
              <a:t>Wat ben je nieuw te weten gekomen over de faculteit waar de professor bij hoort? </a:t>
            </a:r>
          </a:p>
          <a:p>
            <a:endParaRPr lang="nl-NL"/>
          </a:p>
          <a:p>
            <a:r>
              <a:rPr lang="nl-NL"/>
              <a:t>De baret mag vervolgens mee naar huis worden genomen. Moedig de leerlingen aan om ook thuis eens te bespreken wat het precies is dat ze geknutseld hebben en wat de leerlingen geleerd hebben. </a:t>
            </a:r>
          </a:p>
        </p:txBody>
      </p:sp>
      <p:sp>
        <p:nvSpPr>
          <p:cNvPr id="4" name="Slide Number Placeholder 3"/>
          <p:cNvSpPr>
            <a:spLocks noGrp="1"/>
          </p:cNvSpPr>
          <p:nvPr>
            <p:ph type="sldNum" sz="quarter" idx="5"/>
          </p:nvPr>
        </p:nvSpPr>
        <p:spPr/>
        <p:txBody>
          <a:bodyPr/>
          <a:lstStyle/>
          <a:p>
            <a:fld id="{DF8909D3-A6D1-4F34-8E0E-647541DC2ED0}" type="slidenum">
              <a:rPr lang="en-GB" smtClean="0"/>
              <a:t>13</a:t>
            </a:fld>
            <a:endParaRPr lang="en-GB"/>
          </a:p>
        </p:txBody>
      </p:sp>
    </p:spTree>
    <p:extLst>
      <p:ext uri="{BB962C8B-B14F-4D97-AF65-F5344CB8AC3E}">
        <p14:creationId xmlns:p14="http://schemas.microsoft.com/office/powerpoint/2010/main" val="715971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a:t>Toelichting</a:t>
            </a:r>
          </a:p>
          <a:p>
            <a:r>
              <a:rPr lang="nl-NL"/>
              <a:t>Aan het einde van de </a:t>
            </a:r>
            <a:r>
              <a:rPr lang="nl-NL" err="1"/>
              <a:t>quest</a:t>
            </a:r>
            <a:r>
              <a:rPr lang="nl-NL"/>
              <a:t> mag de tweede hint over de professor worden voorgelezen. Hang deze vervolgens op een goed zichtbare plek in het lokaal.</a:t>
            </a:r>
          </a:p>
          <a:p>
            <a:r>
              <a:rPr lang="nl-NL"/>
              <a:t>Leerlingen die deze eigenschap met de professor delen, mogen hun naam bij de weergave schrijven (of erbij hangen op een post </a:t>
            </a:r>
            <a:r>
              <a:rPr lang="nl-NL" err="1"/>
              <a:t>it</a:t>
            </a:r>
            <a:r>
              <a:rPr lang="nl-NL"/>
              <a:t>). </a:t>
            </a:r>
          </a:p>
          <a:p>
            <a:r>
              <a:rPr lang="nl-NL"/>
              <a:t>In totaal zijn er zes hints te verzamelen. Wanneer alle zes de hints zijn verzameld en opgehangen in de klas, zal kort daarna de les van de professor plaatsvinden. </a:t>
            </a:r>
          </a:p>
          <a:p>
            <a:endParaRPr lang="nl-NL"/>
          </a:p>
          <a:p>
            <a:r>
              <a:rPr lang="nl-NL" b="1"/>
              <a:t>Opdracht</a:t>
            </a:r>
          </a:p>
          <a:p>
            <a:r>
              <a:rPr lang="nl-NL" b="0"/>
              <a:t>Laat leerlingen hun naam bij de weergave plaatsen als zij een kenmerk met de professor delen. </a:t>
            </a:r>
          </a:p>
          <a:p>
            <a:endParaRPr lang="nl-NL"/>
          </a:p>
        </p:txBody>
      </p:sp>
      <p:sp>
        <p:nvSpPr>
          <p:cNvPr id="4" name="Slide Number Placeholder 3"/>
          <p:cNvSpPr>
            <a:spLocks noGrp="1"/>
          </p:cNvSpPr>
          <p:nvPr>
            <p:ph type="sldNum" sz="quarter" idx="5"/>
          </p:nvPr>
        </p:nvSpPr>
        <p:spPr/>
        <p:txBody>
          <a:bodyPr/>
          <a:lstStyle/>
          <a:p>
            <a:fld id="{DF8909D3-A6D1-4F34-8E0E-647541DC2ED0}" type="slidenum">
              <a:rPr lang="en-GB" smtClean="0"/>
              <a:t>14</a:t>
            </a:fld>
            <a:endParaRPr lang="en-GB"/>
          </a:p>
        </p:txBody>
      </p:sp>
    </p:spTree>
    <p:extLst>
      <p:ext uri="{BB962C8B-B14F-4D97-AF65-F5344CB8AC3E}">
        <p14:creationId xmlns:p14="http://schemas.microsoft.com/office/powerpoint/2010/main" val="2879119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a:t>Instructie </a:t>
            </a:r>
          </a:p>
          <a:p>
            <a:r>
              <a:rPr lang="nl-NL"/>
              <a:t>In deze les staat de stap onderzoek opzetten centraal.</a:t>
            </a:r>
          </a:p>
          <a:p>
            <a:r>
              <a:rPr lang="nl-NL"/>
              <a:t>Als je graag antwoord zou willen hebben op een vraag waar nu nog geen antwoord is, kan je een onderzoek uitvoeren. Zo zou je bijvoorbeeld kunnen onderzoeken wat de favoriete kleur van de klas is, op welke manier de klas allemaal ’s ochtends naar school toe komt of welk fruit het meest gegeten wordt tijdens de fruitpauze. Er zijn verschillende manieren om een onderzoek uit te voeren. Voorbeelden zijn een vragenlijst laten invullen om achter bepaalde informatie te komen, iets observeren of iemand interviewen. Tip van de professor: maak vooraf een duidelijk plan hoe je je onderzoek precies wilt uitvoeren en wat je hier allemaal voor nodig hebt.</a:t>
            </a:r>
          </a:p>
        </p:txBody>
      </p:sp>
      <p:sp>
        <p:nvSpPr>
          <p:cNvPr id="4" name="Slide Number Placeholder 3"/>
          <p:cNvSpPr>
            <a:spLocks noGrp="1"/>
          </p:cNvSpPr>
          <p:nvPr>
            <p:ph type="sldNum" sz="quarter" idx="5"/>
          </p:nvPr>
        </p:nvSpPr>
        <p:spPr/>
        <p:txBody>
          <a:bodyPr/>
          <a:lstStyle/>
          <a:p>
            <a:fld id="{DF8909D3-A6D1-4F34-8E0E-647541DC2ED0}" type="slidenum">
              <a:rPr lang="en-GB" smtClean="0"/>
              <a:t>16</a:t>
            </a:fld>
            <a:endParaRPr lang="en-GB"/>
          </a:p>
        </p:txBody>
      </p:sp>
    </p:spTree>
    <p:extLst>
      <p:ext uri="{BB962C8B-B14F-4D97-AF65-F5344CB8AC3E}">
        <p14:creationId xmlns:p14="http://schemas.microsoft.com/office/powerpoint/2010/main" val="3048681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a:t>Instructie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De klas gaat vandaag interviewvragen opstellen om aan de professor te kunnen stellen tijdens het bezoek. </a:t>
            </a:r>
          </a:p>
          <a:p>
            <a:r>
              <a:rPr lang="nl-NL" b="0"/>
              <a:t>B</a:t>
            </a:r>
            <a:r>
              <a:rPr lang="nl-NL"/>
              <a:t>espreek voordat ze aan de slag gaan met het opstellen van de vragen wat de eigenschappen van een goede interviewvraag zijn: </a:t>
            </a:r>
          </a:p>
          <a:p>
            <a:pPr marL="171450" indent="-171450">
              <a:buFont typeface="Arial" panose="020B0604020202020204" pitchFamily="34" charset="0"/>
              <a:buChar char="•"/>
            </a:pPr>
            <a:r>
              <a:rPr lang="nl-NL"/>
              <a:t>het is een open vraag</a:t>
            </a:r>
          </a:p>
          <a:p>
            <a:pPr marL="171450" indent="-171450">
              <a:buFont typeface="Arial" panose="020B0604020202020204" pitchFamily="34" charset="0"/>
              <a:buChar char="•"/>
            </a:pPr>
            <a:r>
              <a:rPr lang="nl-NL"/>
              <a:t>dit is een vraag die de geïnterviewde ook wil en kan beantwoorden</a:t>
            </a:r>
          </a:p>
          <a:p>
            <a:pPr marL="171450" indent="-171450">
              <a:buFont typeface="Arial" panose="020B0604020202020204" pitchFamily="34" charset="0"/>
              <a:buChar char="•"/>
            </a:pPr>
            <a:r>
              <a:rPr lang="nl-NL"/>
              <a:t>de vraag is niet te lang</a:t>
            </a:r>
          </a:p>
          <a:p>
            <a:endParaRPr lang="nl-NL"/>
          </a:p>
          <a:p>
            <a:r>
              <a:rPr lang="nl-NL"/>
              <a:t>De leerlingen mogen worden opgedeeld in groepjes en mogen samen brainstormen over vragen die ze graag zouden stellen aan de professor, de 5 X W + H (wie, waar, waarom, wat, wanneer en hoe) methode kan hierin helpend zijn, in ieder geval in het stellen van open vragen. </a:t>
            </a:r>
          </a:p>
          <a:p>
            <a:endParaRPr lang="nl-NL"/>
          </a:p>
          <a:p>
            <a:r>
              <a:rPr lang="nl-NL"/>
              <a:t>Aan jou de keuze of dat je de opgestelde vragen op een fysieke muur in de klas wil laten plakken of dat je een </a:t>
            </a:r>
            <a:r>
              <a:rPr lang="nl-NL" err="1"/>
              <a:t>Padlet</a:t>
            </a:r>
            <a:r>
              <a:rPr lang="nl-NL"/>
              <a:t>-omgeving wilt gebruiken om de vragen te laten noteren. </a:t>
            </a:r>
            <a:r>
              <a:rPr lang="nl-NL" sz="1200">
                <a:effectLst/>
                <a:latin typeface="Calibri" panose="020F0502020204030204" pitchFamily="34" charset="0"/>
                <a:ea typeface="Calibri" panose="020F0502020204030204" pitchFamily="34" charset="0"/>
                <a:cs typeface="Times New Roman" panose="02020603050405020304" pitchFamily="18" charset="0"/>
              </a:rPr>
              <a:t>Mocht je nog niet bekend zijn met het online inrichten van een muur, zou je de volgende clip van Meester Sander eens kunnen bekijken: </a:t>
            </a:r>
            <a:r>
              <a:rPr lang="nl-NL" sz="12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https://www.youtube.com/watch?v=hTIeRmi8l-M</a:t>
            </a:r>
            <a:r>
              <a:rPr lang="nl-NL" sz="12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a:t>
            </a:r>
            <a:r>
              <a:rPr lang="nl-NL" sz="1200">
                <a:effectLst/>
                <a:latin typeface="Calibri" panose="020F0502020204030204" pitchFamily="34" charset="0"/>
                <a:ea typeface="Calibri" panose="020F0502020204030204" pitchFamily="34" charset="0"/>
                <a:cs typeface="Times New Roman" panose="02020603050405020304" pitchFamily="18" charset="0"/>
              </a:rPr>
              <a:t> De toegevoegde waarde van de vragen ergens visueel te delen, is dat alle leerlingen elkaars vragen kunnen inzien. </a:t>
            </a:r>
            <a:endParaRPr lang="nl-NL"/>
          </a:p>
        </p:txBody>
      </p:sp>
      <p:sp>
        <p:nvSpPr>
          <p:cNvPr id="4" name="Slide Number Placeholder 3"/>
          <p:cNvSpPr>
            <a:spLocks noGrp="1"/>
          </p:cNvSpPr>
          <p:nvPr>
            <p:ph type="sldNum" sz="quarter" idx="5"/>
          </p:nvPr>
        </p:nvSpPr>
        <p:spPr/>
        <p:txBody>
          <a:bodyPr/>
          <a:lstStyle/>
          <a:p>
            <a:fld id="{DF8909D3-A6D1-4F34-8E0E-647541DC2ED0}" type="slidenum">
              <a:rPr lang="en-GB" smtClean="0"/>
              <a:t>17</a:t>
            </a:fld>
            <a:endParaRPr lang="en-GB"/>
          </a:p>
        </p:txBody>
      </p:sp>
    </p:spTree>
    <p:extLst>
      <p:ext uri="{BB962C8B-B14F-4D97-AF65-F5344CB8AC3E}">
        <p14:creationId xmlns:p14="http://schemas.microsoft.com/office/powerpoint/2010/main" val="1883997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a:t>Instructie</a:t>
            </a:r>
          </a:p>
          <a:p>
            <a:r>
              <a:rPr lang="nl-NL"/>
              <a:t>Aan het einde van de coöperatieve brainstormsessie en het opstellen van vragen, wordt klassikaal kritisch gekeken naar de vragen. Welke vragen komen misschien al wat overeen? Evalueer de opgestelde vragen en bespreek hoe het proces en de samenwerking hierin verliep. Was het moeilijk goede vragen te bedenken? Is er iets waar je nu nog nieuwsgierig naar bent? Hoe denk je dat de professor de vragen zal vinden? Zorg ervoor dat de vragen bewaard blijven (fysiek of online). De volgende quest borduurt namelijk voort op deze quest en de vragen die zijn opgesteld. </a:t>
            </a:r>
          </a:p>
        </p:txBody>
      </p:sp>
      <p:sp>
        <p:nvSpPr>
          <p:cNvPr id="4" name="Slide Number Placeholder 3"/>
          <p:cNvSpPr>
            <a:spLocks noGrp="1"/>
          </p:cNvSpPr>
          <p:nvPr>
            <p:ph type="sldNum" sz="quarter" idx="5"/>
          </p:nvPr>
        </p:nvSpPr>
        <p:spPr/>
        <p:txBody>
          <a:bodyPr/>
          <a:lstStyle/>
          <a:p>
            <a:fld id="{DF8909D3-A6D1-4F34-8E0E-647541DC2ED0}" type="slidenum">
              <a:rPr lang="en-GB" smtClean="0"/>
              <a:t>18</a:t>
            </a:fld>
            <a:endParaRPr lang="en-GB"/>
          </a:p>
        </p:txBody>
      </p:sp>
    </p:spTree>
    <p:extLst>
      <p:ext uri="{BB962C8B-B14F-4D97-AF65-F5344CB8AC3E}">
        <p14:creationId xmlns:p14="http://schemas.microsoft.com/office/powerpoint/2010/main" val="3048393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a:t>Toelichting</a:t>
            </a:r>
          </a:p>
          <a:p>
            <a:r>
              <a:rPr lang="nl-NL"/>
              <a:t>Aan het einde van de </a:t>
            </a:r>
            <a:r>
              <a:rPr lang="nl-NL" err="1"/>
              <a:t>quest</a:t>
            </a:r>
            <a:r>
              <a:rPr lang="nl-NL"/>
              <a:t> mag de derde hint over de professor worden voorgelezen. Hang deze vervolgens op een goed zichtbare plek in het lokaal.</a:t>
            </a:r>
          </a:p>
          <a:p>
            <a:r>
              <a:rPr lang="nl-NL"/>
              <a:t>Leerlingen die deze eigenschap met de professor delen, mogen hun naam bij de weergave schrijven (of erbij hangen op een post </a:t>
            </a:r>
            <a:r>
              <a:rPr lang="nl-NL" err="1"/>
              <a:t>it</a:t>
            </a:r>
            <a:r>
              <a:rPr lang="nl-NL"/>
              <a:t>). </a:t>
            </a:r>
          </a:p>
          <a:p>
            <a:r>
              <a:rPr lang="nl-NL"/>
              <a:t>In totaal zijn er zes hints te verzamelen. Wanneer alle zes de hints zijn verzameld en opgehangen in de klas, zal kort daarna de les van de professor plaatsvinden. </a:t>
            </a:r>
          </a:p>
          <a:p>
            <a:endParaRPr lang="nl-NL"/>
          </a:p>
          <a:p>
            <a:r>
              <a:rPr lang="nl-NL" b="1"/>
              <a:t>Opdracht</a:t>
            </a:r>
          </a:p>
          <a:p>
            <a:r>
              <a:rPr lang="nl-NL" b="0"/>
              <a:t>Laat leerlingen hun naam bij de weergave plaatsen als zij een kenmerk met de professor delen. </a:t>
            </a:r>
          </a:p>
          <a:p>
            <a:endParaRPr lang="nl-NL"/>
          </a:p>
        </p:txBody>
      </p:sp>
      <p:sp>
        <p:nvSpPr>
          <p:cNvPr id="4" name="Slide Number Placeholder 3"/>
          <p:cNvSpPr>
            <a:spLocks noGrp="1"/>
          </p:cNvSpPr>
          <p:nvPr>
            <p:ph type="sldNum" sz="quarter" idx="5"/>
          </p:nvPr>
        </p:nvSpPr>
        <p:spPr/>
        <p:txBody>
          <a:bodyPr/>
          <a:lstStyle/>
          <a:p>
            <a:fld id="{DF8909D3-A6D1-4F34-8E0E-647541DC2ED0}" type="slidenum">
              <a:rPr lang="en-GB" smtClean="0"/>
              <a:t>19</a:t>
            </a:fld>
            <a:endParaRPr lang="en-GB"/>
          </a:p>
        </p:txBody>
      </p:sp>
    </p:spTree>
    <p:extLst>
      <p:ext uri="{BB962C8B-B14F-4D97-AF65-F5344CB8AC3E}">
        <p14:creationId xmlns:p14="http://schemas.microsoft.com/office/powerpoint/2010/main" val="1160276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a:effectLst/>
                <a:latin typeface="Calibri" panose="020F0502020204030204" pitchFamily="34" charset="0"/>
                <a:ea typeface="Calibri" panose="020F0502020204030204" pitchFamily="34" charset="0"/>
                <a:cs typeface="Times New Roman" panose="02020603050405020304" pitchFamily="18" charset="0"/>
              </a:rPr>
              <a:t>Instructie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a:effectLst/>
                <a:latin typeface="Calibri" panose="020F0502020204030204" pitchFamily="34" charset="0"/>
                <a:ea typeface="Calibri" panose="020F0502020204030204" pitchFamily="34" charset="0"/>
                <a:cs typeface="Times New Roman" panose="02020603050405020304" pitchFamily="18" charset="0"/>
              </a:rPr>
              <a:t>Een universiteit is eigenlijk een school voor volwassen mensen. Na de middelbare school, gaan de leerlingen die een </a:t>
            </a:r>
            <a:r>
              <a:rPr lang="nl-NL" sz="1200" err="1">
                <a:effectLst/>
                <a:latin typeface="Calibri" panose="020F0502020204030204" pitchFamily="34" charset="0"/>
                <a:ea typeface="Calibri" panose="020F0502020204030204" pitchFamily="34" charset="0"/>
                <a:cs typeface="Times New Roman" panose="02020603050405020304" pitchFamily="18" charset="0"/>
              </a:rPr>
              <a:t>VWO-diploma</a:t>
            </a:r>
            <a:r>
              <a:rPr lang="nl-NL" sz="1200">
                <a:effectLst/>
                <a:latin typeface="Calibri" panose="020F0502020204030204" pitchFamily="34" charset="0"/>
                <a:ea typeface="Calibri" panose="020F0502020204030204" pitchFamily="34" charset="0"/>
                <a:cs typeface="Times New Roman" panose="02020603050405020304" pitchFamily="18" charset="0"/>
              </a:rPr>
              <a:t> hebben gehaald naar de universiteit. Ook als je de havo hebt gedaan kan je soms via het hbo naar de universiteit. Op de universiteit doen ze onderzoek om nieuwe dingen te ontdekken, dat noemen we wetenschap. Daarnaast wordt er ook les gegeven. De universiteit bestaat uit verschillende onderdelen, faculteiten genoemd. Een faculteit is eigenlijk een school binnen deze school, waarin ze werken aan hetzelfde thema. Een voorbeeld van zo’n faculteit is geneeskunde, waar je naartoe gaat om bijvoorbeeld dokter te kunnen worden.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a:effectLst/>
                <a:latin typeface="Calibri" panose="020F0502020204030204" pitchFamily="34" charset="0"/>
                <a:ea typeface="Calibri" panose="020F0502020204030204" pitchFamily="34" charset="0"/>
                <a:cs typeface="Times New Roman" panose="02020603050405020304" pitchFamily="18" charset="0"/>
              </a:rPr>
              <a:t>Aan de Erasmus Universiteit hebben al heel wat mensen gestudeerd. Mensen die afgestudeerd zijn aan de universiteit, dus een diploma hebben behaald, noem je alumni. Voorbeelden van alumni van de Erasmus Universiteit zijn: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l-NL" sz="1200" err="1">
                <a:effectLst/>
                <a:latin typeface="Calibri" panose="020F0502020204030204" pitchFamily="34" charset="0"/>
                <a:ea typeface="Calibri" panose="020F0502020204030204" pitchFamily="34" charset="0"/>
                <a:cs typeface="Times New Roman" panose="02020603050405020304" pitchFamily="18" charset="0"/>
              </a:rPr>
              <a:t>Valika</a:t>
            </a:r>
            <a:r>
              <a:rPr lang="nl-NL" sz="1200">
                <a:effectLst/>
                <a:latin typeface="Calibri" panose="020F0502020204030204" pitchFamily="34" charset="0"/>
                <a:ea typeface="Calibri" panose="020F0502020204030204" pitchFamily="34" charset="0"/>
                <a:cs typeface="Times New Roman" panose="02020603050405020304" pitchFamily="18" charset="0"/>
              </a:rPr>
              <a:t> </a:t>
            </a:r>
            <a:r>
              <a:rPr lang="nl-NL" sz="1200" err="1">
                <a:effectLst/>
                <a:latin typeface="Calibri" panose="020F0502020204030204" pitchFamily="34" charset="0"/>
                <a:ea typeface="Calibri" panose="020F0502020204030204" pitchFamily="34" charset="0"/>
                <a:cs typeface="Times New Roman" panose="02020603050405020304" pitchFamily="18" charset="0"/>
              </a:rPr>
              <a:t>Smeulders</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a:effectLst/>
                <a:latin typeface="Calibri" panose="020F0502020204030204" pitchFamily="34" charset="0"/>
                <a:ea typeface="Calibri" panose="020F0502020204030204" pitchFamily="34" charset="0"/>
                <a:cs typeface="Times New Roman" panose="02020603050405020304" pitchFamily="18" charset="0"/>
              </a:rPr>
              <a:t>Leuk weetje: won de Black </a:t>
            </a:r>
            <a:r>
              <a:rPr lang="nl-NL" sz="1200" err="1">
                <a:effectLst/>
                <a:latin typeface="Calibri" panose="020F0502020204030204" pitchFamily="34" charset="0"/>
                <a:ea typeface="Calibri" panose="020F0502020204030204" pitchFamily="34" charset="0"/>
                <a:cs typeface="Times New Roman" panose="02020603050405020304" pitchFamily="18" charset="0"/>
              </a:rPr>
              <a:t>Achievement</a:t>
            </a:r>
            <a:r>
              <a:rPr lang="nl-NL" sz="1200">
                <a:effectLst/>
                <a:latin typeface="Calibri" panose="020F0502020204030204" pitchFamily="34" charset="0"/>
                <a:ea typeface="Calibri" panose="020F0502020204030204" pitchFamily="34" charset="0"/>
                <a:cs typeface="Times New Roman" panose="02020603050405020304" pitchFamily="18" charset="0"/>
              </a:rPr>
              <a:t> award in 2019.</a:t>
            </a:r>
          </a:p>
          <a:p>
            <a:pPr marL="228600" marR="0" lvl="0" indent="-228600" algn="l" defTabSz="914400" rtl="0" eaLnBrk="1" fontAlgn="auto" latinLnBrk="0" hangingPunct="1">
              <a:lnSpc>
                <a:spcPct val="100000"/>
              </a:lnSpc>
              <a:spcBef>
                <a:spcPts val="0"/>
              </a:spcBef>
              <a:spcAft>
                <a:spcPts val="0"/>
              </a:spcAft>
              <a:buClrTx/>
              <a:buSzTx/>
              <a:buFontTx/>
              <a:buAutoNum type="arabicPeriod" startAt="2"/>
              <a:tabLst/>
              <a:defRPr/>
            </a:pPr>
            <a:r>
              <a:rPr lang="nl-NL" sz="1200">
                <a:effectLst/>
                <a:latin typeface="Calibri" panose="020F0502020204030204" pitchFamily="34" charset="0"/>
                <a:ea typeface="Calibri" panose="020F0502020204030204" pitchFamily="34" charset="0"/>
                <a:cs typeface="Times New Roman" panose="02020603050405020304" pitchFamily="18" charset="0"/>
              </a:rPr>
              <a:t>Sander Schimmelpenninck</a:t>
            </a: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a:effectLst/>
                <a:latin typeface="Calibri" panose="020F0502020204030204" pitchFamily="34" charset="0"/>
                <a:ea typeface="Calibri" panose="020F0502020204030204" pitchFamily="34" charset="0"/>
                <a:cs typeface="Times New Roman" panose="02020603050405020304" pitchFamily="18" charset="0"/>
              </a:rPr>
              <a:t>Leuk weetje: is vaak op televisie te zien als tafelgast bij praatprogramma’s.</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nl-NL" sz="1200" err="1">
                <a:effectLst/>
                <a:latin typeface="Calibri" panose="020F0502020204030204" pitchFamily="34" charset="0"/>
                <a:ea typeface="Calibri" panose="020F0502020204030204" pitchFamily="34" charset="0"/>
                <a:cs typeface="Times New Roman" panose="02020603050405020304" pitchFamily="18" charset="0"/>
              </a:rPr>
              <a:t>Shakib</a:t>
            </a:r>
            <a:r>
              <a:rPr lang="nl-NL" sz="1200">
                <a:effectLst/>
                <a:latin typeface="Calibri" panose="020F0502020204030204" pitchFamily="34" charset="0"/>
                <a:ea typeface="Calibri" panose="020F0502020204030204" pitchFamily="34" charset="0"/>
                <a:cs typeface="Times New Roman" panose="02020603050405020304" pitchFamily="18" charset="0"/>
              </a:rPr>
              <a:t> Sana</a:t>
            </a: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a:effectLst/>
                <a:latin typeface="Calibri" panose="020F0502020204030204" pitchFamily="34" charset="0"/>
                <a:ea typeface="Calibri" panose="020F0502020204030204" pitchFamily="34" charset="0"/>
                <a:cs typeface="Times New Roman" panose="02020603050405020304" pitchFamily="18" charset="0"/>
              </a:rPr>
              <a:t>Leuk weetje: was initiatiefnemer in verschillende Corona-vaccinatieprojecten voor achterstandswijken in Rotterdam. </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nl-NL" sz="1200" err="1">
                <a:effectLst/>
                <a:latin typeface="Calibri" panose="020F0502020204030204" pitchFamily="34" charset="0"/>
                <a:ea typeface="Calibri" panose="020F0502020204030204" pitchFamily="34" charset="0"/>
                <a:cs typeface="Times New Roman" panose="02020603050405020304" pitchFamily="18" charset="0"/>
              </a:rPr>
              <a:t>Anass</a:t>
            </a:r>
            <a:r>
              <a:rPr lang="nl-NL" sz="1200">
                <a:effectLst/>
                <a:latin typeface="Calibri" panose="020F0502020204030204" pitchFamily="34" charset="0"/>
                <a:ea typeface="Calibri" panose="020F0502020204030204" pitchFamily="34" charset="0"/>
                <a:cs typeface="Times New Roman" panose="02020603050405020304" pitchFamily="18" charset="0"/>
              </a:rPr>
              <a:t> </a:t>
            </a:r>
            <a:r>
              <a:rPr lang="nl-NL" sz="1200" err="1">
                <a:effectLst/>
                <a:latin typeface="Calibri" panose="020F0502020204030204" pitchFamily="34" charset="0"/>
                <a:ea typeface="Calibri" panose="020F0502020204030204" pitchFamily="34" charset="0"/>
                <a:cs typeface="Times New Roman" panose="02020603050405020304" pitchFamily="18" charset="0"/>
              </a:rPr>
              <a:t>Meziane</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a:effectLst/>
                <a:latin typeface="Calibri" panose="020F0502020204030204" pitchFamily="34" charset="0"/>
                <a:ea typeface="Calibri" panose="020F0502020204030204" pitchFamily="34" charset="0"/>
                <a:cs typeface="Times New Roman" panose="02020603050405020304" pitchFamily="18" charset="0"/>
              </a:rPr>
              <a:t>Leuk weetje: wil er graag voor zorgen dat iedereen een gelijke kans krijgt wanneer hij/zij begint met werken. </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nl-NL" sz="1200" err="1">
                <a:effectLst/>
                <a:latin typeface="Calibri" panose="020F0502020204030204" pitchFamily="34" charset="0"/>
                <a:ea typeface="Calibri" panose="020F0502020204030204" pitchFamily="34" charset="0"/>
                <a:cs typeface="Times New Roman" panose="02020603050405020304" pitchFamily="18" charset="0"/>
              </a:rPr>
              <a:t>Sadaf</a:t>
            </a:r>
            <a:r>
              <a:rPr lang="nl-NL" sz="1200">
                <a:effectLst/>
                <a:latin typeface="Calibri" panose="020F0502020204030204" pitchFamily="34" charset="0"/>
                <a:ea typeface="Calibri" panose="020F0502020204030204" pitchFamily="34" charset="0"/>
                <a:cs typeface="Times New Roman" panose="02020603050405020304" pitchFamily="18" charset="0"/>
              </a:rPr>
              <a:t> </a:t>
            </a:r>
            <a:r>
              <a:rPr lang="nl-NL" sz="1200" err="1">
                <a:effectLst/>
                <a:latin typeface="Calibri" panose="020F0502020204030204" pitchFamily="34" charset="0"/>
                <a:ea typeface="Calibri" panose="020F0502020204030204" pitchFamily="34" charset="0"/>
                <a:cs typeface="Times New Roman" panose="02020603050405020304" pitchFamily="18" charset="0"/>
              </a:rPr>
              <a:t>Soloukey</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a:effectLst/>
                <a:latin typeface="Calibri" panose="020F0502020204030204" pitchFamily="34" charset="0"/>
                <a:ea typeface="Calibri" panose="020F0502020204030204" pitchFamily="34" charset="0"/>
                <a:cs typeface="Times New Roman" panose="02020603050405020304" pitchFamily="18" charset="0"/>
              </a:rPr>
              <a:t>Leuk weetje: schreef het kinderboek ‘Darya en de Denkmachine’. </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nl-NL" sz="1200">
                <a:effectLst/>
                <a:latin typeface="Calibri" panose="020F0502020204030204" pitchFamily="34" charset="0"/>
                <a:ea typeface="Calibri" panose="020F0502020204030204" pitchFamily="34" charset="0"/>
                <a:cs typeface="Times New Roman" panose="02020603050405020304" pitchFamily="18" charset="0"/>
              </a:rPr>
              <a:t>Nicole </a:t>
            </a:r>
            <a:r>
              <a:rPr lang="nl-NL" sz="1200" err="1">
                <a:effectLst/>
                <a:latin typeface="Calibri" panose="020F0502020204030204" pitchFamily="34" charset="0"/>
                <a:ea typeface="Calibri" panose="020F0502020204030204" pitchFamily="34" charset="0"/>
                <a:cs typeface="Times New Roman" panose="02020603050405020304" pitchFamily="18" charset="0"/>
              </a:rPr>
              <a:t>Deurholt</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a:effectLst/>
                <a:latin typeface="Calibri" panose="020F0502020204030204" pitchFamily="34" charset="0"/>
                <a:ea typeface="Calibri" panose="020F0502020204030204" pitchFamily="34" charset="0"/>
                <a:cs typeface="Times New Roman" panose="02020603050405020304" pitchFamily="18" charset="0"/>
              </a:rPr>
              <a:t>Leuk weetje: haar club was de eerste club uit Rotterdam die meedeed aan de Eredivisie Vrouwen</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nl-NL" sz="1200">
                <a:effectLst/>
                <a:latin typeface="Calibri" panose="020F0502020204030204" pitchFamily="34" charset="0"/>
                <a:ea typeface="Calibri" panose="020F0502020204030204" pitchFamily="34" charset="0"/>
                <a:cs typeface="Times New Roman" panose="02020603050405020304" pitchFamily="18" charset="0"/>
              </a:rPr>
              <a:t>Rocher </a:t>
            </a:r>
            <a:r>
              <a:rPr lang="nl-NL" sz="1200" err="1">
                <a:effectLst/>
                <a:latin typeface="Calibri" panose="020F0502020204030204" pitchFamily="34" charset="0"/>
                <a:ea typeface="Calibri" panose="020F0502020204030204" pitchFamily="34" charset="0"/>
                <a:cs typeface="Times New Roman" panose="02020603050405020304" pitchFamily="18" charset="0"/>
              </a:rPr>
              <a:t>Koendjbihari</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a:effectLst/>
                <a:latin typeface="Calibri" panose="020F0502020204030204" pitchFamily="34" charset="0"/>
                <a:ea typeface="Calibri" panose="020F0502020204030204" pitchFamily="34" charset="0"/>
                <a:cs typeface="Times New Roman" panose="02020603050405020304" pitchFamily="18" charset="0"/>
              </a:rPr>
              <a:t>Leuk weetje: schrijft vooral over onderwerpen die gaan over mensenrechten en strijden voor een betere wereld.</a:t>
            </a:r>
          </a:p>
          <a:p>
            <a:endParaRPr lang="nl-NL"/>
          </a:p>
        </p:txBody>
      </p:sp>
      <p:sp>
        <p:nvSpPr>
          <p:cNvPr id="4" name="Slide Number Placeholder 3"/>
          <p:cNvSpPr>
            <a:spLocks noGrp="1"/>
          </p:cNvSpPr>
          <p:nvPr>
            <p:ph type="sldNum" sz="quarter" idx="5"/>
          </p:nvPr>
        </p:nvSpPr>
        <p:spPr/>
        <p:txBody>
          <a:bodyPr/>
          <a:lstStyle/>
          <a:p>
            <a:fld id="{DF8909D3-A6D1-4F34-8E0E-647541DC2ED0}" type="slidenum">
              <a:rPr lang="en-GB" smtClean="0"/>
              <a:t>3</a:t>
            </a:fld>
            <a:endParaRPr lang="en-GB"/>
          </a:p>
        </p:txBody>
      </p:sp>
    </p:spTree>
    <p:extLst>
      <p:ext uri="{BB962C8B-B14F-4D97-AF65-F5344CB8AC3E}">
        <p14:creationId xmlns:p14="http://schemas.microsoft.com/office/powerpoint/2010/main" val="2314326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a:effectLst/>
                <a:latin typeface="Calibri" panose="020F0502020204030204" pitchFamily="34" charset="0"/>
                <a:ea typeface="Calibri" panose="020F0502020204030204" pitchFamily="34" charset="0"/>
                <a:cs typeface="Times New Roman" panose="02020603050405020304" pitchFamily="18" charset="0"/>
              </a:rPr>
              <a:t>Instructie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a:effectLst/>
                <a:latin typeface="Calibri" panose="020F0502020204030204" pitchFamily="34" charset="0"/>
                <a:ea typeface="Calibri" panose="020F0502020204030204" pitchFamily="34" charset="0"/>
                <a:cs typeface="Times New Roman" panose="02020603050405020304" pitchFamily="18" charset="0"/>
              </a:rPr>
              <a:t>De manier waarop kinderen de wereld ontdekken en onderzoeken komt flink overeenkomt met de manier waarop wetenschappers te werk gaan.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a:effectLst/>
                <a:latin typeface="Calibri" panose="020F0502020204030204" pitchFamily="34" charset="0"/>
                <a:ea typeface="Calibri" panose="020F0502020204030204" pitchFamily="34" charset="0"/>
                <a:cs typeface="Times New Roman" panose="02020603050405020304" pitchFamily="18" charset="0"/>
              </a:rPr>
              <a:t>Met de zes </a:t>
            </a:r>
            <a:r>
              <a:rPr lang="nl-NL" sz="1800" err="1">
                <a:effectLst/>
                <a:latin typeface="Calibri" panose="020F0502020204030204" pitchFamily="34" charset="0"/>
                <a:ea typeface="Calibri" panose="020F0502020204030204" pitchFamily="34" charset="0"/>
                <a:cs typeface="Times New Roman" panose="02020603050405020304" pitchFamily="18" charset="0"/>
              </a:rPr>
              <a:t>quests</a:t>
            </a:r>
            <a:r>
              <a:rPr lang="nl-NL" sz="1800">
                <a:effectLst/>
                <a:latin typeface="Calibri" panose="020F0502020204030204" pitchFamily="34" charset="0"/>
                <a:ea typeface="Calibri" panose="020F0502020204030204" pitchFamily="34" charset="0"/>
                <a:cs typeface="Times New Roman" panose="02020603050405020304" pitchFamily="18" charset="0"/>
              </a:rPr>
              <a:t> doorlopen we alle zes stappen van het onderzoekend leren.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a:effectLst/>
                <a:latin typeface="Calibri" panose="020F0502020204030204" pitchFamily="34" charset="0"/>
                <a:ea typeface="Calibri" panose="020F0502020204030204" pitchFamily="34" charset="0"/>
                <a:cs typeface="Times New Roman" panose="02020603050405020304" pitchFamily="18" charset="0"/>
              </a:rPr>
              <a:t>Deze eerste quest richt zich op verwonderen. Het begint allemaal met nieuwsgierigheid: professoren verwonderen zich over de (on)gewone wereld om hen heen en dat roept vragen op. Naast dat een professor lesgeeft op de universiteit, doet de professor vaak ook onderzoek.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a:effectLst/>
                <a:latin typeface="Calibri" panose="020F0502020204030204" pitchFamily="34" charset="0"/>
                <a:ea typeface="Calibri" panose="020F0502020204030204" pitchFamily="34" charset="0"/>
                <a:cs typeface="Times New Roman" panose="02020603050405020304" pitchFamily="18" charset="0"/>
              </a:rPr>
              <a:t>Tip van de professor: </a:t>
            </a:r>
            <a:r>
              <a:rPr lang="nl-NL" sz="1800" i="1">
                <a:effectLst/>
                <a:latin typeface="Calibri" panose="020F0502020204030204" pitchFamily="34" charset="0"/>
                <a:ea typeface="Calibri" panose="020F0502020204030204" pitchFamily="34" charset="0"/>
                <a:cs typeface="Times New Roman" panose="02020603050405020304" pitchFamily="18" charset="0"/>
              </a:rPr>
              <a:t>Denk goed na wat je echt graag zou willen weten, het liefst vanuit je eigen interesse</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endParaRPr lang="nl-NL"/>
          </a:p>
        </p:txBody>
      </p:sp>
      <p:sp>
        <p:nvSpPr>
          <p:cNvPr id="4" name="Slide Number Placeholder 3"/>
          <p:cNvSpPr>
            <a:spLocks noGrp="1"/>
          </p:cNvSpPr>
          <p:nvPr>
            <p:ph type="sldNum" sz="quarter" idx="5"/>
          </p:nvPr>
        </p:nvSpPr>
        <p:spPr/>
        <p:txBody>
          <a:bodyPr/>
          <a:lstStyle/>
          <a:p>
            <a:fld id="{DF8909D3-A6D1-4F34-8E0E-647541DC2ED0}" type="slidenum">
              <a:rPr lang="en-GB" smtClean="0"/>
              <a:t>4</a:t>
            </a:fld>
            <a:endParaRPr lang="en-GB"/>
          </a:p>
        </p:txBody>
      </p:sp>
    </p:spTree>
    <p:extLst>
      <p:ext uri="{BB962C8B-B14F-4D97-AF65-F5344CB8AC3E}">
        <p14:creationId xmlns:p14="http://schemas.microsoft.com/office/powerpoint/2010/main" val="2748291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a:t>Instructie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Voordat een professor onderzoek mag doen en les mag geven, is die persoon eerst zelf lang naar school geweest. Op de illustratie is te zien hoe het leerpad van een professor eruitziet.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Na de basisschool gaat een professor naar de middelbare school (vaak het vwo en soms de havo of mavo).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De volgende stap is de universiteit (ofwel direct na het vwo, of met extra tussenstappen via het hbo).</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Na 4 jaar studeren op de universiteit gaat een professor promoveren. Dat betekent dat ze vier jaar onderzoek doen naar een bepaald thema. Na je promotie ga je nog verder zelfstandig onderzoek doen (dat noemen we een post </a:t>
            </a:r>
            <a:r>
              <a:rPr lang="nl-NL" err="1"/>
              <a:t>doc</a:t>
            </a:r>
            <a:r>
              <a:rPr lang="nl-NL"/>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Na een aantal jaren ervaring als onderzoeker en docent kun je uiteindelijk professor worden.</a:t>
            </a:r>
          </a:p>
        </p:txBody>
      </p:sp>
      <p:sp>
        <p:nvSpPr>
          <p:cNvPr id="4" name="Slide Number Placeholder 3"/>
          <p:cNvSpPr>
            <a:spLocks noGrp="1"/>
          </p:cNvSpPr>
          <p:nvPr>
            <p:ph type="sldNum" sz="quarter" idx="5"/>
          </p:nvPr>
        </p:nvSpPr>
        <p:spPr/>
        <p:txBody>
          <a:bodyPr/>
          <a:lstStyle/>
          <a:p>
            <a:fld id="{DF8909D3-A6D1-4F34-8E0E-647541DC2ED0}" type="slidenum">
              <a:rPr lang="en-GB" smtClean="0"/>
              <a:t>5</a:t>
            </a:fld>
            <a:endParaRPr lang="en-GB"/>
          </a:p>
        </p:txBody>
      </p:sp>
    </p:spTree>
    <p:extLst>
      <p:ext uri="{BB962C8B-B14F-4D97-AF65-F5344CB8AC3E}">
        <p14:creationId xmlns:p14="http://schemas.microsoft.com/office/powerpoint/2010/main" val="1883291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a:t>Opdracht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Laat de leerlingen in tweetallen (met hun schoudermaatje) bespreken wat zij nu te weten zijn gekomen over de universiteit en professoren. Waar zijn de leerlingen nieuwsgierig naar geworden.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i="1"/>
          </a:p>
          <a:p>
            <a:pPr marL="0" marR="0" lvl="0" indent="0" algn="l" defTabSz="914400" rtl="0" eaLnBrk="1" fontAlgn="auto" latinLnBrk="0" hangingPunct="1">
              <a:lnSpc>
                <a:spcPct val="100000"/>
              </a:lnSpc>
              <a:spcBef>
                <a:spcPts val="0"/>
              </a:spcBef>
              <a:spcAft>
                <a:spcPts val="0"/>
              </a:spcAft>
              <a:buClrTx/>
              <a:buSzTx/>
              <a:buFontTx/>
              <a:buNone/>
              <a:tabLst/>
              <a:defRPr/>
            </a:pPr>
            <a:r>
              <a:rPr lang="nl-NL" i="1"/>
              <a:t>Geef indien nodig tips over hoe je een goede nieuwsgierige vraag stelt.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a:t>- Stel bijvoorbeeld 6 X W + H-vraag (wie, wat, waar, welke, waarom, wanneer en hoe).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a:t>- Wees oprecht nieuwsgierig wanneer je een nieuwsgierige vraag stelt en durf te vragen! Er zijn geen gekke vragen.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a:t>- Inspireer elkaar met je nieuwsgierige vragen. Misschien dat jouw vraag weer een ander nieuwsgierig maakt.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i="1"/>
          </a:p>
          <a:p>
            <a:pPr marL="0" marR="0" lvl="0" indent="0" algn="l" defTabSz="914400" rtl="0" eaLnBrk="1" fontAlgn="auto" latinLnBrk="0" hangingPunct="1">
              <a:lnSpc>
                <a:spcPct val="100000"/>
              </a:lnSpc>
              <a:spcBef>
                <a:spcPts val="0"/>
              </a:spcBef>
              <a:spcAft>
                <a:spcPts val="0"/>
              </a:spcAft>
              <a:buClrTx/>
              <a:buSzTx/>
              <a:buFontTx/>
              <a:buNone/>
              <a:tabLst/>
              <a:defRPr/>
            </a:pPr>
            <a:r>
              <a:rPr lang="nl-NL" b="1" i="0"/>
              <a:t>Nabespreking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0"/>
              <a:t>Bespreek </a:t>
            </a:r>
            <a:r>
              <a:rPr lang="nl-NL" sz="1800" i="0">
                <a:effectLst/>
                <a:latin typeface="Calibri" panose="020F0502020204030204" pitchFamily="34" charset="0"/>
                <a:ea typeface="Calibri" panose="020F0502020204030204" pitchFamily="34" charset="0"/>
                <a:cs typeface="Times New Roman" panose="02020603050405020304" pitchFamily="18" charset="0"/>
              </a:rPr>
              <a:t>klassikaal wat de leerlingen deze </a:t>
            </a:r>
            <a:r>
              <a:rPr lang="nl-NL" sz="1800" i="0" err="1">
                <a:effectLst/>
                <a:latin typeface="Calibri" panose="020F0502020204030204" pitchFamily="34" charset="0"/>
                <a:ea typeface="Calibri" panose="020F0502020204030204" pitchFamily="34" charset="0"/>
                <a:cs typeface="Times New Roman" panose="02020603050405020304" pitchFamily="18" charset="0"/>
              </a:rPr>
              <a:t>quest</a:t>
            </a:r>
            <a:r>
              <a:rPr lang="nl-NL" sz="1800" i="0">
                <a:effectLst/>
                <a:latin typeface="Calibri" panose="020F0502020204030204" pitchFamily="34" charset="0"/>
                <a:ea typeface="Calibri" panose="020F0502020204030204" pitchFamily="34" charset="0"/>
                <a:cs typeface="Times New Roman" panose="02020603050405020304" pitchFamily="18" charset="0"/>
              </a:rPr>
              <a:t> geleerd hebben en waar ze nog nieuwsgierig naar zijn voor de volgende lessen. </a:t>
            </a:r>
            <a:r>
              <a:rPr lang="nl-NL" i="0"/>
              <a:t> </a:t>
            </a:r>
          </a:p>
          <a:p>
            <a:endParaRPr lang="nl-NL"/>
          </a:p>
        </p:txBody>
      </p:sp>
      <p:sp>
        <p:nvSpPr>
          <p:cNvPr id="4" name="Slide Number Placeholder 3"/>
          <p:cNvSpPr>
            <a:spLocks noGrp="1"/>
          </p:cNvSpPr>
          <p:nvPr>
            <p:ph type="sldNum" sz="quarter" idx="5"/>
          </p:nvPr>
        </p:nvSpPr>
        <p:spPr/>
        <p:txBody>
          <a:bodyPr/>
          <a:lstStyle/>
          <a:p>
            <a:fld id="{DF8909D3-A6D1-4F34-8E0E-647541DC2ED0}" type="slidenum">
              <a:rPr lang="en-GB" smtClean="0"/>
              <a:t>6</a:t>
            </a:fld>
            <a:endParaRPr lang="en-GB"/>
          </a:p>
        </p:txBody>
      </p:sp>
    </p:spTree>
    <p:extLst>
      <p:ext uri="{BB962C8B-B14F-4D97-AF65-F5344CB8AC3E}">
        <p14:creationId xmlns:p14="http://schemas.microsoft.com/office/powerpoint/2010/main" val="2922051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a:t>Toelichting</a:t>
            </a:r>
          </a:p>
          <a:p>
            <a:r>
              <a:rPr lang="nl-NL"/>
              <a:t>Aan het einde van de quest mag de eerste hint over de professor worden voorgelezen. Hang deze vervolgens op een goed zichtbare plek in het lokaal.</a:t>
            </a:r>
          </a:p>
          <a:p>
            <a:r>
              <a:rPr lang="nl-NL"/>
              <a:t>Leerlingen die deze eigenschap met de professor delen, mogen hun naam bij de weergave schrijven (of erbij hangen op een post </a:t>
            </a:r>
            <a:r>
              <a:rPr lang="nl-NL" err="1"/>
              <a:t>it</a:t>
            </a:r>
            <a:r>
              <a:rPr lang="nl-NL"/>
              <a:t>). </a:t>
            </a:r>
          </a:p>
          <a:p>
            <a:r>
              <a:rPr lang="nl-NL"/>
              <a:t>In totaal zijn er zes hints te verzamelen. Wanneer alle zes de hints zijn verzameld en opgehangen in de klas, zal kort daarna de les van de professor plaatsvinden. </a:t>
            </a:r>
          </a:p>
          <a:p>
            <a:endParaRPr lang="nl-NL"/>
          </a:p>
          <a:p>
            <a:r>
              <a:rPr lang="nl-NL" b="1"/>
              <a:t>Opdracht</a:t>
            </a:r>
          </a:p>
          <a:p>
            <a:r>
              <a:rPr lang="nl-NL" b="0"/>
              <a:t>Laat leerlingen hun naam bij de weergave plaatsen als zij een kenmerk met de professor delen. </a:t>
            </a:r>
          </a:p>
        </p:txBody>
      </p:sp>
      <p:sp>
        <p:nvSpPr>
          <p:cNvPr id="4" name="Slide Number Placeholder 3"/>
          <p:cNvSpPr>
            <a:spLocks noGrp="1"/>
          </p:cNvSpPr>
          <p:nvPr>
            <p:ph type="sldNum" sz="quarter" idx="5"/>
          </p:nvPr>
        </p:nvSpPr>
        <p:spPr/>
        <p:txBody>
          <a:bodyPr/>
          <a:lstStyle/>
          <a:p>
            <a:fld id="{DF8909D3-A6D1-4F34-8E0E-647541DC2ED0}" type="slidenum">
              <a:rPr lang="en-GB" smtClean="0"/>
              <a:t>7</a:t>
            </a:fld>
            <a:endParaRPr lang="en-GB"/>
          </a:p>
        </p:txBody>
      </p:sp>
    </p:spTree>
    <p:extLst>
      <p:ext uri="{BB962C8B-B14F-4D97-AF65-F5344CB8AC3E}">
        <p14:creationId xmlns:p14="http://schemas.microsoft.com/office/powerpoint/2010/main" val="2326010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Instructie</a:t>
            </a:r>
          </a:p>
          <a:p>
            <a:r>
              <a:rPr lang="nl-NL" i="1"/>
              <a:t>Haal de voorkennis van de eerste quest op. </a:t>
            </a:r>
          </a:p>
          <a:p>
            <a:r>
              <a:rPr lang="nl-NL"/>
              <a:t>Wat weet je nog van de vorige keer? Wie kan er vertellen wat een universiteit is? En wie daar werkt? Professoren kunnen, naast lesgeven, heel interessant onderzoek doen. </a:t>
            </a:r>
          </a:p>
          <a:p>
            <a:endParaRPr lang="nl-NL"/>
          </a:p>
          <a:p>
            <a:r>
              <a:rPr lang="nl-NL"/>
              <a:t>Voorbeelden van onderzoek dat ook echt is uitgevoerd: </a:t>
            </a:r>
          </a:p>
          <a:p>
            <a:pPr marL="171450" indent="-171450">
              <a:buFont typeface="Arial" panose="020B0604020202020204" pitchFamily="34" charset="0"/>
              <a:buChar char="•"/>
            </a:pPr>
            <a:r>
              <a:rPr lang="nl-NL"/>
              <a:t>verandering van het bos als er wolven komen wonen</a:t>
            </a:r>
          </a:p>
          <a:p>
            <a:pPr marL="171450" indent="-171450">
              <a:buFont typeface="Arial" panose="020B0604020202020204" pitchFamily="34" charset="0"/>
              <a:buChar char="•"/>
            </a:pPr>
            <a:r>
              <a:rPr lang="nl-NL"/>
              <a:t>zien of iemand liegt, met elektrische stroom je hersenen verbeteren</a:t>
            </a:r>
          </a:p>
          <a:p>
            <a:pPr marL="171450" indent="-171450">
              <a:buFont typeface="Arial" panose="020B0604020202020204" pitchFamily="34" charset="0"/>
              <a:buChar char="•"/>
            </a:pPr>
            <a:r>
              <a:rPr lang="nl-NL"/>
              <a:t>gamen om dingen beter te onthouden</a:t>
            </a:r>
          </a:p>
          <a:p>
            <a:pPr marL="171450" indent="-171450">
              <a:buFont typeface="Arial" panose="020B0604020202020204" pitchFamily="34" charset="0"/>
              <a:buChar char="•"/>
            </a:pPr>
            <a:r>
              <a:rPr lang="nl-NL"/>
              <a:t>luisteren naar de geluiden van de oerknal aan de achterkant van de maan</a:t>
            </a:r>
          </a:p>
          <a:p>
            <a:pPr marL="171450" indent="-171450">
              <a:buFont typeface="Arial" panose="020B0604020202020204" pitchFamily="34" charset="0"/>
              <a:buChar char="•"/>
            </a:pPr>
            <a:r>
              <a:rPr lang="nl-NL"/>
              <a:t>hebben volwassenen en kinderen hetzelfde nodig om zich goed te voelen</a:t>
            </a:r>
          </a:p>
        </p:txBody>
      </p:sp>
      <p:sp>
        <p:nvSpPr>
          <p:cNvPr id="4" name="Tijdelijke aanduiding voor dianummer 3"/>
          <p:cNvSpPr>
            <a:spLocks noGrp="1"/>
          </p:cNvSpPr>
          <p:nvPr>
            <p:ph type="sldNum" sz="quarter" idx="5"/>
          </p:nvPr>
        </p:nvSpPr>
        <p:spPr/>
        <p:txBody>
          <a:bodyPr/>
          <a:lstStyle/>
          <a:p>
            <a:fld id="{2236593E-7364-4208-BCBA-97F69931B0C1}" type="slidenum">
              <a:rPr lang="nl-NL" smtClean="0"/>
              <a:t>9</a:t>
            </a:fld>
            <a:endParaRPr lang="nl-NL"/>
          </a:p>
        </p:txBody>
      </p:sp>
    </p:spTree>
    <p:extLst>
      <p:ext uri="{BB962C8B-B14F-4D97-AF65-F5344CB8AC3E}">
        <p14:creationId xmlns:p14="http://schemas.microsoft.com/office/powerpoint/2010/main" val="2431028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a:t>Instructie </a:t>
            </a:r>
          </a:p>
          <a:p>
            <a:r>
              <a:rPr lang="nl-NL"/>
              <a:t>In deze les staat de stap verkennen centraal. In het stadium van verkennen in onderzoek doen, is het belangrijk om erachter te komen of de vraag die je wil stellen misschien al beantwoord is, of wat er al over je onderwerp bekend is. Tip van de professor: Ga niks onderzoeken waar je het antwoord al op weet of wat makkelijk in een keer op te zoeken zou zijn </a:t>
            </a:r>
          </a:p>
        </p:txBody>
      </p:sp>
      <p:sp>
        <p:nvSpPr>
          <p:cNvPr id="4" name="Slide Number Placeholder 3"/>
          <p:cNvSpPr>
            <a:spLocks noGrp="1"/>
          </p:cNvSpPr>
          <p:nvPr>
            <p:ph type="sldNum" sz="quarter" idx="5"/>
          </p:nvPr>
        </p:nvSpPr>
        <p:spPr/>
        <p:txBody>
          <a:bodyPr/>
          <a:lstStyle/>
          <a:p>
            <a:fld id="{DF8909D3-A6D1-4F34-8E0E-647541DC2ED0}" type="slidenum">
              <a:rPr lang="en-GB" smtClean="0"/>
              <a:t>10</a:t>
            </a:fld>
            <a:endParaRPr lang="en-GB"/>
          </a:p>
        </p:txBody>
      </p:sp>
    </p:spTree>
    <p:extLst>
      <p:ext uri="{BB962C8B-B14F-4D97-AF65-F5344CB8AC3E}">
        <p14:creationId xmlns:p14="http://schemas.microsoft.com/office/powerpoint/2010/main" val="3267137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nl-NL" sz="1800" b="1">
                <a:effectLst/>
                <a:latin typeface="Calibri" panose="020F0502020204030204" pitchFamily="34" charset="0"/>
                <a:ea typeface="Calibri" panose="020F0502020204030204" pitchFamily="34" charset="0"/>
                <a:cs typeface="Times New Roman" panose="02020603050405020304" pitchFamily="18" charset="0"/>
              </a:rPr>
              <a:t>Instructie</a:t>
            </a:r>
          </a:p>
          <a:p>
            <a:pPr>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Toon het filmpje waarin te zien is hoe je de baret kan maken die professoren bij belangrijke gelegenheden ook dragen. </a:t>
            </a:r>
          </a:p>
          <a:p>
            <a:pPr>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De leerlingen mogen ook zo’n baret maken. Als iedereen dat heeft gedaan, start de quiz op de volgende slide.  </a:t>
            </a:r>
          </a:p>
          <a:p>
            <a:pPr>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Misschien ken je zo’n hoedje ook wel uit de films. Als studenten afstuderen aan de universiteit gooien ze hem vaak met zijn allen tegelijk in de lucht. </a:t>
            </a:r>
          </a:p>
          <a:p>
            <a:pPr>
              <a:lnSpc>
                <a:spcPct val="107000"/>
              </a:lnSpc>
              <a:spcAft>
                <a:spcPts val="800"/>
              </a:spcAft>
            </a:pPr>
            <a:r>
              <a:rPr lang="nl-NL" sz="1800" err="1">
                <a:effectLst/>
                <a:latin typeface="Calibri" panose="020F0502020204030204" pitchFamily="34" charset="0"/>
                <a:ea typeface="Calibri" panose="020F0502020204030204" pitchFamily="34" charset="0"/>
                <a:cs typeface="Times New Roman" panose="02020603050405020304" pitchFamily="18" charset="0"/>
              </a:rPr>
              <a:t>https</a:t>
            </a:r>
            <a:r>
              <a:rPr lang="nl-NL" sz="1800">
                <a:effectLst/>
                <a:latin typeface="Calibri" panose="020F0502020204030204" pitchFamily="34" charset="0"/>
                <a:ea typeface="Calibri" panose="020F0502020204030204" pitchFamily="34" charset="0"/>
                <a:cs typeface="Times New Roman" panose="02020603050405020304" pitchFamily="18" charset="0"/>
              </a:rPr>
              <a:t>://</a:t>
            </a:r>
            <a:r>
              <a:rPr lang="nl-NL" sz="1800" err="1">
                <a:effectLst/>
                <a:latin typeface="Calibri" panose="020F0502020204030204" pitchFamily="34" charset="0"/>
                <a:ea typeface="Calibri" panose="020F0502020204030204" pitchFamily="34" charset="0"/>
                <a:cs typeface="Times New Roman" panose="02020603050405020304" pitchFamily="18" charset="0"/>
              </a:rPr>
              <a:t>youtu.be</a:t>
            </a:r>
            <a:r>
              <a:rPr lang="nl-NL" sz="1800">
                <a:effectLst/>
                <a:latin typeface="Calibri" panose="020F0502020204030204" pitchFamily="34" charset="0"/>
                <a:ea typeface="Calibri" panose="020F0502020204030204" pitchFamily="34" charset="0"/>
                <a:cs typeface="Times New Roman" panose="02020603050405020304" pitchFamily="18" charset="0"/>
              </a:rPr>
              <a:t>/oNKSTrZhJ38?feature=shared</a:t>
            </a:r>
          </a:p>
        </p:txBody>
      </p:sp>
      <p:sp>
        <p:nvSpPr>
          <p:cNvPr id="4" name="Slide Number Placeholder 3"/>
          <p:cNvSpPr>
            <a:spLocks noGrp="1"/>
          </p:cNvSpPr>
          <p:nvPr>
            <p:ph type="sldNum" sz="quarter" idx="5"/>
          </p:nvPr>
        </p:nvSpPr>
        <p:spPr/>
        <p:txBody>
          <a:bodyPr/>
          <a:lstStyle/>
          <a:p>
            <a:fld id="{DF8909D3-A6D1-4F34-8E0E-647541DC2ED0}" type="slidenum">
              <a:rPr lang="en-GB" smtClean="0"/>
              <a:t>11</a:t>
            </a:fld>
            <a:endParaRPr lang="en-GB"/>
          </a:p>
        </p:txBody>
      </p:sp>
    </p:spTree>
    <p:extLst>
      <p:ext uri="{BB962C8B-B14F-4D97-AF65-F5344CB8AC3E}">
        <p14:creationId xmlns:p14="http://schemas.microsoft.com/office/powerpoint/2010/main" val="12940885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6.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a:solidFill>
                  <a:schemeClr val="accent2"/>
                </a:solidFill>
              </a:rPr>
              <a:t>Erasmus</a:t>
            </a:r>
            <a:r>
              <a:rPr lang="nl-NL" sz="2800" baseline="0">
                <a:solidFill>
                  <a:schemeClr val="accent2"/>
                </a:solidFill>
              </a:rPr>
              <a:t> University Rotterdam</a:t>
            </a:r>
            <a:endParaRPr lang="nl-NL" sz="280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a:t>INTRO</a:t>
            </a:r>
          </a:p>
        </p:txBody>
      </p:sp>
    </p:spTree>
    <p:extLst>
      <p:ext uri="{BB962C8B-B14F-4D97-AF65-F5344CB8AC3E}">
        <p14:creationId xmlns:p14="http://schemas.microsoft.com/office/powerpoint/2010/main" val="286365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a:t>“Plaats hier een quote van Erasmus die bij je past”</a:t>
            </a:r>
          </a:p>
        </p:txBody>
      </p:sp>
    </p:spTree>
    <p:extLst>
      <p:ext uri="{BB962C8B-B14F-4D97-AF65-F5344CB8AC3E}">
        <p14:creationId xmlns:p14="http://schemas.microsoft.com/office/powerpoint/2010/main" val="77915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Tree>
    <p:extLst>
      <p:ext uri="{BB962C8B-B14F-4D97-AF65-F5344CB8AC3E}">
        <p14:creationId xmlns:p14="http://schemas.microsoft.com/office/powerpoint/2010/main" val="84138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Tree>
    <p:extLst>
      <p:ext uri="{BB962C8B-B14F-4D97-AF65-F5344CB8AC3E}">
        <p14:creationId xmlns:p14="http://schemas.microsoft.com/office/powerpoint/2010/main" val="1894819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AC9E5EC4-62CA-4FE2-89F4-F767160BDBB6}" type="datetime1">
              <a:rPr lang="nl-NL" smtClean="0"/>
              <a:pPr/>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2117811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155065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34053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1CC20F5-3345-40A9-835F-579B47BF4C25}"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a:t>
            </a:fld>
            <a:endParaRPr lang="nl-NL"/>
          </a:p>
        </p:txBody>
      </p:sp>
    </p:spTree>
    <p:extLst>
      <p:ext uri="{BB962C8B-B14F-4D97-AF65-F5344CB8AC3E}">
        <p14:creationId xmlns:p14="http://schemas.microsoft.com/office/powerpoint/2010/main" val="17370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2C4145AB-C68B-4DA9-9AB4-72BE6E6C157E}"/>
              </a:ext>
            </a:extLst>
          </p:cNvPr>
          <p:cNvGrpSpPr/>
          <p:nvPr userDrawn="1"/>
        </p:nvGrpSpPr>
        <p:grpSpPr>
          <a:xfrm>
            <a:off x="-3786437" y="-1"/>
            <a:ext cx="3693386" cy="5952132"/>
            <a:chOff x="-3786437" y="-1"/>
            <a:chExt cx="3693386" cy="5952132"/>
          </a:xfrm>
        </p:grpSpPr>
        <p:sp>
          <p:nvSpPr>
            <p:cNvPr id="12" name="Rechthoek 11">
              <a:extLst>
                <a:ext uri="{FF2B5EF4-FFF2-40B4-BE49-F238E27FC236}">
                  <a16:creationId xmlns:a16="http://schemas.microsoft.com/office/drawing/2014/main" id="{38D287E4-716B-4F5C-8545-06DAE0E0383C}"/>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2AAA9895-2317-4B37-B980-3C4D91CB1FC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188E3510-79C5-4401-BD2F-919384D29A6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nl-NL" sz="1400" b="0" i="0" u="none" strike="noStrike" kern="0" cap="none" spc="0" normalizeH="0" baseline="0" noProof="0" err="1">
                  <a:ln>
                    <a:noFill/>
                  </a:ln>
                  <a:solidFill>
                    <a:schemeClr val="bg1"/>
                  </a:solidFill>
                  <a:effectLst/>
                  <a:uLnTx/>
                  <a:uFillTx/>
                  <a:latin typeface="+mn-lt"/>
                  <a:cs typeface="Calibri" panose="020F0502020204030204" pitchFamily="34" charset="0"/>
                </a:rPr>
                <a:t>Bullet</a:t>
              </a:r>
              <a:endParaRPr kumimoji="0" lang="nl-NL" sz="1400" b="0" i="0" u="none" strike="noStrike" kern="0" cap="none" spc="0" normalizeH="0" baseline="0" noProof="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382E675A-EC2E-407A-84ED-B1AE29119AA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E5722446-BB3E-45D5-8E8F-312501C6743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chemeClr val="bg1"/>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chemeClr val="bg1"/>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chemeClr val="bg1"/>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2A07BF1D-A006-42A4-9244-31BEAD5356C7}"/>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nl-NL" sz="1400" b="0" i="0" u="none" strike="noStrike" kern="0" cap="none" spc="0" normalizeH="0" baseline="0" noProof="0">
                  <a:ln>
                    <a:noFill/>
                  </a:ln>
                  <a:solidFill>
                    <a:schemeClr val="bg1"/>
                  </a:solidFill>
                  <a:effectLst/>
                  <a:uLnTx/>
                  <a:uFillTx/>
                  <a:latin typeface="+mn-lt"/>
                  <a:cs typeface="Calibri" panose="020F0502020204030204" pitchFamily="34" charset="0"/>
                </a:rPr>
                <a:t>Sub-</a:t>
              </a:r>
              <a:r>
                <a:rPr kumimoji="0" lang="nl-NL" sz="1400" b="0" i="0" u="none" strike="noStrike" kern="0" cap="none" spc="0" normalizeH="0" baseline="0" noProof="0" err="1">
                  <a:ln>
                    <a:noFill/>
                  </a:ln>
                  <a:solidFill>
                    <a:schemeClr val="bg1"/>
                  </a:solidFill>
                  <a:effectLst/>
                  <a:uLnTx/>
                  <a:uFillTx/>
                  <a:latin typeface="+mn-lt"/>
                  <a:cs typeface="Calibri" panose="020F0502020204030204" pitchFamily="34" charset="0"/>
                </a:rPr>
                <a:t>bullet</a:t>
              </a:r>
              <a:endParaRPr kumimoji="0" lang="nl-NL" sz="1400" b="0" i="0" u="none" strike="noStrike" kern="0" cap="none" spc="0" normalizeH="0" baseline="0" noProof="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F1D2B743-E950-4AB2-93F9-0BC02B5E7959}"/>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15196F0F-CCBA-4506-A958-BFEABD70DB0D}"/>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307C1B8C-F18C-436B-B5D6-66D5474F470B}"/>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620987F2-81A5-4F0A-94B5-CC5585C45AAF}"/>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C1A47905-D5C0-4E7D-B12C-E17D5E4BB08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E20D6185-9310-4161-8522-AAC1FDDD34D0}"/>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a:ln>
                    <a:noFill/>
                  </a:ln>
                  <a:solidFill>
                    <a:schemeClr val="bg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6C58D7D0-F64B-4043-8385-F257CDF0D060}"/>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A02561C9-FBE4-4D42-B875-24481B5F68AE}"/>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nl-NL" sz="1400" b="0" i="0" u="none" strike="noStrike" kern="0" cap="none" spc="0" normalizeH="0" baseline="0" noProof="0">
                  <a:ln>
                    <a:noFill/>
                  </a:ln>
                  <a:solidFill>
                    <a:schemeClr val="bg1"/>
                  </a:solidFill>
                  <a:effectLst/>
                  <a:uLnTx/>
                  <a:uFillTx/>
                  <a:latin typeface="+mn-lt"/>
                  <a:cs typeface="Calibri" panose="020F0502020204030204" pitchFamily="34" charset="0"/>
                </a:rPr>
                <a:t>Numerieke </a:t>
              </a:r>
              <a:r>
                <a:rPr kumimoji="0" lang="nl-NL" sz="1400" b="0" i="0" u="none" strike="noStrike" kern="0" cap="none" spc="0" normalizeH="0" baseline="0" noProof="0" err="1">
                  <a:ln>
                    <a:noFill/>
                  </a:ln>
                  <a:solidFill>
                    <a:schemeClr val="bg1"/>
                  </a:solidFill>
                  <a:effectLst/>
                  <a:uLnTx/>
                  <a:uFillTx/>
                  <a:latin typeface="+mn-lt"/>
                  <a:cs typeface="Calibri" panose="020F0502020204030204" pitchFamily="34" charset="0"/>
                </a:rPr>
                <a:t>bullet</a:t>
              </a:r>
              <a:r>
                <a:rPr kumimoji="0" lang="nl-NL" sz="1400" b="0" i="0" u="none" strike="noStrike" kern="0" cap="none" spc="0" normalizeH="0" baseline="0" noProof="0">
                  <a:ln>
                    <a:noFill/>
                  </a:ln>
                  <a:solidFill>
                    <a:schemeClr val="bg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7E06D10A-AF25-429D-8091-4DCB124441E2}"/>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DD97A39B-8FA3-4B18-A8E2-921102724E40}"/>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nl-NL" sz="1400" b="0" i="0" u="none" strike="noStrike" kern="0" cap="none" spc="0" normalizeH="0" baseline="0" noProof="0">
                  <a:ln>
                    <a:noFill/>
                  </a:ln>
                  <a:solidFill>
                    <a:schemeClr val="bg1"/>
                  </a:solidFill>
                  <a:effectLst/>
                  <a:uLnTx/>
                  <a:uFillTx/>
                  <a:latin typeface="+mn-lt"/>
                  <a:cs typeface="Calibri" panose="020F0502020204030204" pitchFamily="34" charset="0"/>
                </a:rPr>
                <a:t>Alfabetische </a:t>
              </a:r>
              <a:r>
                <a:rPr kumimoji="0" lang="nl-NL" sz="1400" b="0" i="0" u="none" strike="noStrike" kern="0" cap="none" spc="0" normalizeH="0" baseline="0" noProof="0" err="1">
                  <a:ln>
                    <a:noFill/>
                  </a:ln>
                  <a:solidFill>
                    <a:schemeClr val="bg1"/>
                  </a:solidFill>
                  <a:effectLst/>
                  <a:uLnTx/>
                  <a:uFillTx/>
                  <a:latin typeface="+mn-lt"/>
                  <a:cs typeface="Calibri" panose="020F0502020204030204" pitchFamily="34" charset="0"/>
                </a:rPr>
                <a:t>bullet</a:t>
              </a:r>
              <a:r>
                <a:rPr kumimoji="0" lang="nl-NL" sz="1400" b="0" i="0" u="none" strike="noStrike" kern="0" cap="none" spc="0" normalizeH="0" baseline="0" noProof="0">
                  <a:ln>
                    <a:noFill/>
                  </a:ln>
                  <a:solidFill>
                    <a:schemeClr val="bg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278FF15D-542A-4876-9C83-29C5624AD7F9}"/>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4D75DB3C-9AF2-4B00-8E54-5706971355F2}"/>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a:ln>
                    <a:noFill/>
                  </a:ln>
                  <a:solidFill>
                    <a:schemeClr val="bg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6CA64225-4EDA-4EE9-A2E1-9E76C539A78A}"/>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93A463E4-AA13-4740-9180-24E642D3FD11}"/>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2BEACD8B-F1D2-4E43-A718-4046D801F19D}"/>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b="1" cap="all" baseline="0" noProof="0">
                  <a:solidFill>
                    <a:srgbClr val="211F26"/>
                  </a:solidFill>
                  <a:latin typeface="Calibri" panose="020F0502020204030204" pitchFamily="34" charset="0"/>
                  <a:cs typeface="Calibri" panose="020F0502020204030204" pitchFamily="34" charset="0"/>
                </a:rPr>
              </a:br>
              <a:r>
                <a:rPr lang="nl-NL" sz="1200" kern="1200" cap="none" baseline="0" noProof="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a:solidFill>
                    <a:srgbClr val="211F26"/>
                  </a:solidFill>
                  <a:latin typeface="Calibri" panose="020F0502020204030204" pitchFamily="34" charset="0"/>
                  <a:cs typeface="Calibri" panose="020F0502020204030204" pitchFamily="34" charset="0"/>
                </a:rPr>
                <a:t> 'SLIDEBUILDER’ </a:t>
              </a:r>
              <a:r>
                <a:rPr lang="nl-NL" sz="1200" kern="1200" cap="none" baseline="0" noProof="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a:solidFill>
                    <a:srgbClr val="211F26"/>
                  </a:solidFill>
                  <a:latin typeface="Calibri" panose="020F0502020204030204" pitchFamily="34" charset="0"/>
                  <a:ea typeface="+mn-ea"/>
                  <a:cs typeface="Calibri" panose="020F0502020204030204" pitchFamily="34" charset="0"/>
                </a:rPr>
              </a:br>
              <a:r>
                <a:rPr lang="nl-NL" sz="1200" kern="1200" cap="none" baseline="0" noProof="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739B8263-4A70-4DA4-B159-E8848858AC8D}"/>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AA4A1C09-C31B-40F1-99E0-B23919DAFDE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194B44FD-E780-47AF-BBC7-86EF15FFA9C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C2D9A0F1-87ED-4FB4-B62A-86B9CB38DBF1}"/>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F76A3736-47AB-4074-A195-8CA47797194C}"/>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F37BDEF5-65B6-444F-8022-D9C647B01BA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938FFB5C-A170-4B54-BB9E-DD038AE283C3}"/>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A79CFEBC-C313-444A-8EC7-73C4EC0B0145}"/>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9E1263CE-2F62-4F50-A63E-AC25938A9F1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7DC3B8B5-45C8-4198-A49F-FE0ADD48069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BFF66457-4223-49F0-9EE6-12803E6C091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401084BB-88EF-43AD-A763-78DB8181CF8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C1CD9FF8-EBA4-40E2-B45F-61C157203B6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EC69D1E2-3517-4FB9-B32A-0052EBAAC01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C67CDD5F-B761-46B1-A9C4-1A94FFD7BA2A}"/>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78B6C259-0AE7-4202-9807-BD834E7EB3D6}"/>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A21E12EC-DB2B-408C-AB30-5708D997AA2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07CF87D5-13EB-44A4-94C3-D7A2C0E2E89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2FBF5CFF-5EF5-45B0-9F0C-AD274268440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B5A69E24-9ACB-49DE-8046-2ABF1ECE1F7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567C9DAE-B56B-4E92-B9A8-C8F5178A762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00F1D9D0-92BD-4130-B649-34316C5B09D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7F0E6F9-ED5D-4E36-861E-9698E6E89089}"/>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95DF9D3D-3D2A-4B5B-AB0D-AF4B4482D19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B980B410-FED0-41E8-9F17-E1DD748F2E8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0523DBAC-8EB0-4001-9BC1-FB53E87D911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0C750190-B966-4F79-8CC1-CD8DE15E9994}"/>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1F6750EC-12C3-453C-B2C6-803F4850DE7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EA7FA4C-6F0B-4BC7-919B-C651D05F4D0C}"/>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16E8A62-80C6-4D8A-914D-D164E460591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5CE78915-B1E4-434F-BAAA-8B885BA4A27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AD9D208A-E4B1-4A90-95D6-7487778576B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86F3F340-7FB8-4455-8E82-BEA786DD98A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675C3A82-4042-4752-B816-14E8684A6CD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B7681BC0-4AFB-4629-A414-61080317518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F365C0FD-C8C6-4F5A-B111-450572AC209E}"/>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9C0EC8F6-C7BC-4A8E-B8D9-211CEF4FD77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A8BD8E96-32FB-453E-9F67-EBD7B3AC041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7A750310-4731-4D8C-B587-05375BC752C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64CC141B-3534-49A2-BD0F-E2271840E4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5E31D3BA-8BDC-4E52-A488-34AB263CEA1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08742252-BE4F-4F20-BB47-B5D205320F8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04A8DB8D-4B66-4C3C-83D3-B27580A6F09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14FE28AB-A886-48FC-9226-D30BD93A214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D0751198-EA9C-49D0-8E5E-3CF28F85287B}"/>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C2C18EC4-08B0-4464-93D8-70BDB1CEE858}"/>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2D80E94F-518C-474A-A42C-14C0B237EA3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B9105706-1EE4-46D1-B124-5C32A4AE230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4D8DF5B1-6C0C-4ECF-A181-E0A70D58F2D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6CC4F002-3E46-4EC4-8220-BBB9A6E70C47}"/>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196296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24201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28C1145B-C1BB-4CF5-B3D1-172B1993C9FC}" type="datetime1">
              <a:rPr lang="nl-NL" smtClean="0"/>
              <a:pPr/>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p:txBody>
      </p:sp>
    </p:spTree>
    <p:extLst>
      <p:ext uri="{BB962C8B-B14F-4D97-AF65-F5344CB8AC3E}">
        <p14:creationId xmlns:p14="http://schemas.microsoft.com/office/powerpoint/2010/main" val="204754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91221" y="-1"/>
            <a:ext cx="7500779" cy="4352900"/>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 name="connsiteX0" fmla="*/ 4043 w 5820643"/>
              <a:gd name="connsiteY0" fmla="*/ 0 h 3698439"/>
              <a:gd name="connsiteX1" fmla="*/ 5820643 w 5820643"/>
              <a:gd name="connsiteY1" fmla="*/ 0 h 3698439"/>
              <a:gd name="connsiteX2" fmla="*/ 5820643 w 5820643"/>
              <a:gd name="connsiteY2" fmla="*/ 3698439 h 3698439"/>
              <a:gd name="connsiteX3" fmla="*/ 4043 w 5820643"/>
              <a:gd name="connsiteY3" fmla="*/ 0 h 3698439"/>
              <a:gd name="connsiteX0" fmla="*/ 4222 w 5820822"/>
              <a:gd name="connsiteY0" fmla="*/ 0 h 3698439"/>
              <a:gd name="connsiteX1" fmla="*/ 5820822 w 5820822"/>
              <a:gd name="connsiteY1" fmla="*/ 0 h 3698439"/>
              <a:gd name="connsiteX2" fmla="*/ 5820822 w 5820822"/>
              <a:gd name="connsiteY2" fmla="*/ 3698439 h 3698439"/>
              <a:gd name="connsiteX3" fmla="*/ 4222 w 5820822"/>
              <a:gd name="connsiteY3" fmla="*/ 0 h 3698439"/>
              <a:gd name="connsiteX0" fmla="*/ 0 w 5816600"/>
              <a:gd name="connsiteY0" fmla="*/ 0 h 3698439"/>
              <a:gd name="connsiteX1" fmla="*/ 5816600 w 5816600"/>
              <a:gd name="connsiteY1" fmla="*/ 0 h 3698439"/>
              <a:gd name="connsiteX2" fmla="*/ 5816600 w 5816600"/>
              <a:gd name="connsiteY2" fmla="*/ 3698439 h 3698439"/>
              <a:gd name="connsiteX3" fmla="*/ 0 w 5816600"/>
              <a:gd name="connsiteY3" fmla="*/ 0 h 3698439"/>
              <a:gd name="connsiteX0" fmla="*/ 0 w 5816600"/>
              <a:gd name="connsiteY0" fmla="*/ 0 h 3698439"/>
              <a:gd name="connsiteX1" fmla="*/ 5816600 w 5816600"/>
              <a:gd name="connsiteY1" fmla="*/ 0 h 3698439"/>
              <a:gd name="connsiteX2" fmla="*/ 5816600 w 5816600"/>
              <a:gd name="connsiteY2" fmla="*/ 3698439 h 3698439"/>
              <a:gd name="connsiteX3" fmla="*/ 0 w 5816600"/>
              <a:gd name="connsiteY3" fmla="*/ 0 h 3698439"/>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Lst>
            <a:ahLst/>
            <a:cxnLst>
              <a:cxn ang="0">
                <a:pos x="connsiteX0" y="connsiteY0"/>
              </a:cxn>
              <a:cxn ang="0">
                <a:pos x="connsiteX1" y="connsiteY1"/>
              </a:cxn>
              <a:cxn ang="0">
                <a:pos x="connsiteX2" y="connsiteY2"/>
              </a:cxn>
              <a:cxn ang="0">
                <a:pos x="connsiteX3" y="connsiteY3"/>
              </a:cxn>
            </a:cxnLst>
            <a:rect l="l" t="t" r="r" b="b"/>
            <a:pathLst>
              <a:path w="5816600" h="3301961">
                <a:moveTo>
                  <a:pt x="0" y="0"/>
                </a:moveTo>
                <a:lnTo>
                  <a:pt x="5816600" y="0"/>
                </a:lnTo>
                <a:lnTo>
                  <a:pt x="5816600" y="3301961"/>
                </a:lnTo>
                <a:cubicBezTo>
                  <a:pt x="4980062" y="2171635"/>
                  <a:pt x="1858806" y="2683651"/>
                  <a:pt x="0"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7750823A-7BF5-4BBC-96D8-6C913DDD682C}" type="datetime1">
              <a:rPr lang="nl-NL" smtClean="0"/>
              <a:pPr/>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220216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Tree>
    <p:extLst>
      <p:ext uri="{BB962C8B-B14F-4D97-AF65-F5344CB8AC3E}">
        <p14:creationId xmlns:p14="http://schemas.microsoft.com/office/powerpoint/2010/main" val="325937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12172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a:t>
            </a:r>
            <a:br>
              <a:rPr lang="nl-NL"/>
            </a:br>
            <a:r>
              <a:rPr lang="nl-NL"/>
              <a:t>‘Slidebuilder’, klik op ‘Afbeeldingen’, </a:t>
            </a:r>
            <a:br>
              <a:rPr lang="nl-NL"/>
            </a:br>
            <a:r>
              <a:rPr lang="nl-NL"/>
              <a:t>selecteer de gewenste afbeelding </a:t>
            </a:r>
            <a:br>
              <a:rPr lang="nl-NL"/>
            </a:br>
            <a:r>
              <a:rPr lang="nl-NL"/>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106077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a:t>Tekst S [boven] + Beeld</a:t>
            </a:r>
          </a:p>
        </p:txBody>
      </p:sp>
    </p:spTree>
    <p:extLst>
      <p:ext uri="{BB962C8B-B14F-4D97-AF65-F5344CB8AC3E}">
        <p14:creationId xmlns:p14="http://schemas.microsoft.com/office/powerpoint/2010/main" val="2899708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a:t>Tekst S [onder] + Beeld</a:t>
            </a:r>
          </a:p>
        </p:txBody>
      </p:sp>
    </p:spTree>
    <p:extLst>
      <p:ext uri="{BB962C8B-B14F-4D97-AF65-F5344CB8AC3E}">
        <p14:creationId xmlns:p14="http://schemas.microsoft.com/office/powerpoint/2010/main" val="55967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5-3-2024</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a:t>Tekst M + Beeld</a:t>
            </a:r>
          </a:p>
        </p:txBody>
      </p:sp>
    </p:spTree>
    <p:extLst>
      <p:ext uri="{BB962C8B-B14F-4D97-AF65-F5344CB8AC3E}">
        <p14:creationId xmlns:p14="http://schemas.microsoft.com/office/powerpoint/2010/main" val="385849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261002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915276D0-409F-4B72-9B52-3A5E3261B54E}" type="datetime1">
              <a:rPr lang="nl-NL" smtClean="0"/>
              <a:pPr/>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1256938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C724EB9-697C-4B32-B028-11C0B350573B}" type="datetime1">
              <a:rPr lang="nl-NL" smtClean="0"/>
              <a:pPr/>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3799291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38F5A50-5C2A-4C9F-B24A-EF048D4D74C0}" type="datetime1">
              <a:rPr lang="nl-NL" smtClean="0"/>
              <a:pPr/>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3888021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13593D1-BDA9-4B05-8828-83D98BC9264D}" type="datetime1">
              <a:rPr lang="nl-NL" smtClean="0"/>
              <a:pPr/>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262213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Tree>
    <p:extLst>
      <p:ext uri="{BB962C8B-B14F-4D97-AF65-F5344CB8AC3E}">
        <p14:creationId xmlns:p14="http://schemas.microsoft.com/office/powerpoint/2010/main" val="86368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8297504A-5DF6-4825-A12F-63E66BDBEE7E}" type="datetime1">
              <a:rPr lang="nl-NL" smtClean="0"/>
              <a:pPr/>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269497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5-3-2024</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Tree>
    <p:extLst>
      <p:ext uri="{BB962C8B-B14F-4D97-AF65-F5344CB8AC3E}">
        <p14:creationId xmlns:p14="http://schemas.microsoft.com/office/powerpoint/2010/main" val="412262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5-3-2024</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407413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288258DF-8C32-4896-88FC-0EFF976B03BD}" type="datetime1">
              <a:rPr lang="nl-NL" smtClean="0"/>
              <a:pPr/>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a:t> </a:t>
            </a:r>
          </a:p>
        </p:txBody>
      </p:sp>
    </p:spTree>
    <p:extLst>
      <p:ext uri="{BB962C8B-B14F-4D97-AF65-F5344CB8AC3E}">
        <p14:creationId xmlns:p14="http://schemas.microsoft.com/office/powerpoint/2010/main" val="3872449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159743BB-70E4-4A4C-843D-C037576219E5}" type="datetime1">
              <a:rPr lang="nl-NL" smtClean="0"/>
              <a:pPr/>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p>
        </p:txBody>
      </p:sp>
    </p:spTree>
    <p:extLst>
      <p:ext uri="{BB962C8B-B14F-4D97-AF65-F5344CB8AC3E}">
        <p14:creationId xmlns:p14="http://schemas.microsoft.com/office/powerpoint/2010/main" val="794474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a:t>Selecteer dit kader, ga naar </a:t>
            </a:r>
            <a:br>
              <a:rPr lang="nl-NL"/>
            </a:br>
            <a:r>
              <a:rPr lang="nl-NL"/>
              <a:t>de tab ‘Slidebuilder’, klik op ‘Afbeeldingen’, selecteer de gewenste afbeelding </a:t>
            </a:r>
            <a:br>
              <a:rPr lang="nl-NL"/>
            </a:br>
            <a:r>
              <a:rPr lang="nl-NL"/>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F03386F-C101-4B30-8CD2-E99098A4E229}" type="datetime1">
              <a:rPr lang="nl-NL" smtClean="0"/>
              <a:pPr/>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85153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0E78F674-529B-47F6-AB3C-AD256A1AEA2C}" type="datetime1">
              <a:rPr lang="nl-NL" smtClean="0"/>
              <a:pPr/>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357643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F206B0A0-67D6-484A-A1DA-D8A3A87F0A5E}" type="datetime1">
              <a:rPr lang="nl-NL" smtClean="0"/>
              <a:pPr/>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a:t>Selecteer dit kader, ga naar </a:t>
            </a:r>
            <a:br>
              <a:rPr lang="nl-NL"/>
            </a:br>
            <a:r>
              <a:rPr lang="nl-NL"/>
              <a:t>de tab ‘Slidebuilder’, </a:t>
            </a:r>
            <a:br>
              <a:rPr lang="nl-NL"/>
            </a:br>
            <a:r>
              <a:rPr lang="nl-NL"/>
              <a:t>klik op ‘Afbeeldingen’, </a:t>
            </a:r>
            <a:br>
              <a:rPr lang="nl-NL"/>
            </a:br>
            <a:r>
              <a:rPr lang="nl-NL"/>
              <a:t>selecteer de gewenste </a:t>
            </a:r>
            <a:br>
              <a:rPr lang="nl-NL"/>
            </a:br>
            <a:r>
              <a:rPr lang="nl-NL"/>
              <a:t>afbeelding </a:t>
            </a:r>
            <a:br>
              <a:rPr lang="nl-NL"/>
            </a:br>
            <a:r>
              <a:rPr lang="nl-NL"/>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265691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DCC700A-BACD-414F-9754-439F2A7B700E}" type="datetime1">
              <a:rPr lang="nl-NL" smtClean="0"/>
              <a:pPr/>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lvl1pPr>
              <a:defRPr>
                <a:solidFill>
                  <a:schemeClr val="tx2"/>
                </a:solidFill>
              </a:defRPr>
            </a:lvl1pPr>
          </a:lstStyle>
          <a:p>
            <a:fld id="{361A1203-CA3D-4D48-AFA0-9D668419C1D5}" type="slidenum">
              <a:rPr lang="nl-NL" smtClean="0"/>
              <a:pPr/>
              <a:t>‹#›</a:t>
            </a:fld>
            <a:endParaRPr lang="nl-NL"/>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a:t>
            </a:r>
            <a:br>
              <a:rPr lang="nl-NL"/>
            </a:br>
            <a:r>
              <a:rPr lang="nl-NL"/>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191871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a:t>Selecteer dit kader, ga naar de tab ‘Slidebuilder’, </a:t>
            </a:r>
            <a:br>
              <a:rPr lang="nl-NL"/>
            </a:br>
            <a:r>
              <a:rPr lang="nl-NL"/>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err="1">
                <a:solidFill>
                  <a:sysClr val="windowText" lastClr="000000"/>
                </a:solidFill>
                <a:latin typeface="+mn-lt"/>
                <a:cs typeface="Calibri" panose="020F0502020204030204" pitchFamily="34" charset="0"/>
              </a:rPr>
              <a:t>Devices</a:t>
            </a:r>
            <a:endParaRPr lang="nl-NL" sz="1400" b="1" cap="all" spc="0" baseline="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650076AF-ED87-4992-BC00-F571F1F28545}" type="datetime1">
              <a:rPr lang="nl-NL" smtClean="0"/>
              <a:pPr/>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lvl1pPr>
              <a:defRPr>
                <a:solidFill>
                  <a:schemeClr val="tx2"/>
                </a:solidFill>
              </a:defRPr>
            </a:lvl1pPr>
          </a:lstStyle>
          <a:p>
            <a:fld id="{361A1203-CA3D-4D48-AFA0-9D668419C1D5}" type="slidenum">
              <a:rPr lang="nl-NL" smtClean="0"/>
              <a:pPr/>
              <a:t>‹#›</a:t>
            </a:fld>
            <a:endParaRPr lang="nl-NL"/>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a:t>Selecteer dit kader, ga naar de tab ‘Slidebuilder’, </a:t>
            </a:r>
            <a:br>
              <a:rPr lang="nl-NL"/>
            </a:br>
            <a:r>
              <a:rPr lang="nl-NL"/>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a:t>Titel</a:t>
            </a:r>
            <a:br>
              <a:rPr lang="nl-NL"/>
            </a:br>
            <a:r>
              <a:rPr lang="nl-NL"/>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cstate="email">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nl-NL"/>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 </a:t>
            </a:r>
          </a:p>
        </p:txBody>
      </p:sp>
    </p:spTree>
    <p:extLst>
      <p:ext uri="{BB962C8B-B14F-4D97-AF65-F5344CB8AC3E}">
        <p14:creationId xmlns:p14="http://schemas.microsoft.com/office/powerpoint/2010/main" val="1867825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tx2"/>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AC9E5EC4-62CA-4FE2-89F4-F767160BDBB6}" type="datetime1">
              <a:rPr lang="nl-NL" smtClean="0"/>
              <a:pPr/>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245815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E8FB94C-2B5A-4943-B080-14AA1A1E25A3}" type="datetime1">
              <a:rPr lang="nl-NL" smtClean="0"/>
              <a:pPr/>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Tree>
    <p:extLst>
      <p:ext uri="{BB962C8B-B14F-4D97-AF65-F5344CB8AC3E}">
        <p14:creationId xmlns:p14="http://schemas.microsoft.com/office/powerpoint/2010/main" val="4011614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58A9F11F-EAEF-4034-AEBB-6D2E7B8A24AF}" type="datetime1">
              <a:rPr lang="nl-NL" smtClean="0"/>
              <a:pPr/>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Tree>
    <p:extLst>
      <p:ext uri="{BB962C8B-B14F-4D97-AF65-F5344CB8AC3E}">
        <p14:creationId xmlns:p14="http://schemas.microsoft.com/office/powerpoint/2010/main" val="388259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Tree>
    <p:extLst>
      <p:ext uri="{BB962C8B-B14F-4D97-AF65-F5344CB8AC3E}">
        <p14:creationId xmlns:p14="http://schemas.microsoft.com/office/powerpoint/2010/main" val="3350399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a:solidFill>
                  <a:schemeClr val="accent2"/>
                </a:solidFill>
              </a:rPr>
              <a:t>Erasmus</a:t>
            </a:r>
            <a:r>
              <a:rPr lang="nl-NL" sz="2800" baseline="0">
                <a:solidFill>
                  <a:schemeClr val="accent2"/>
                </a:solidFill>
              </a:rPr>
              <a:t> University Rotterdam</a:t>
            </a:r>
            <a:endParaRPr lang="nl-NL" sz="280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a:t>INTRO</a:t>
            </a:r>
          </a:p>
        </p:txBody>
      </p:sp>
    </p:spTree>
    <p:extLst>
      <p:ext uri="{BB962C8B-B14F-4D97-AF65-F5344CB8AC3E}">
        <p14:creationId xmlns:p14="http://schemas.microsoft.com/office/powerpoint/2010/main" val="2282301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 + </a:t>
            </a:r>
            <a:r>
              <a:rPr lang="nl-NL" sz="1400" b="1" cap="all" spc="0" baseline="0" err="1">
                <a:solidFill>
                  <a:sysClr val="windowText" lastClr="000000"/>
                </a:solidFill>
                <a:latin typeface="+mn-lt"/>
                <a:cs typeface="Calibri" panose="020F0502020204030204" pitchFamily="34" charset="0"/>
              </a:rPr>
              <a:t>outro</a:t>
            </a:r>
            <a:r>
              <a:rPr lang="nl-NL" sz="1400" b="1" cap="all" spc="0" baseline="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a:t>INTRO + OUTRO [LOGO ANIMATIE]</a:t>
            </a:r>
          </a:p>
        </p:txBody>
      </p:sp>
    </p:spTree>
    <p:extLst>
      <p:ext uri="{BB962C8B-B14F-4D97-AF65-F5344CB8AC3E}">
        <p14:creationId xmlns:p14="http://schemas.microsoft.com/office/powerpoint/2010/main" val="2055251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4029636"/>
            <a:ext cx="11114087" cy="723106"/>
          </a:xfrm>
        </p:spPr>
        <p:txBody>
          <a:bodyPr tIns="72000"/>
          <a:lstStyle>
            <a:lvl1pPr>
              <a:lnSpc>
                <a:spcPts val="5000"/>
              </a:lnSpc>
              <a:defRPr sz="6000" baseline="0">
                <a:solidFill>
                  <a:schemeClr val="bg1"/>
                </a:solidFill>
              </a:defRPr>
            </a:lvl1pPr>
          </a:lstStyle>
          <a:p>
            <a:r>
              <a:rPr lang="nl-NL"/>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a:p>
            <a:pPr lvl="4"/>
            <a:endParaRPr lang="nl-NL"/>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
        <p:nvSpPr>
          <p:cNvPr id="81" name="Tijdelijke aanduiding voor tekst 143">
            <a:extLst>
              <a:ext uri="{FF2B5EF4-FFF2-40B4-BE49-F238E27FC236}">
                <a16:creationId xmlns:a16="http://schemas.microsoft.com/office/drawing/2014/main" id="{075F3A6D-55D9-4CF3-89EA-9619B06961E4}"/>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a:t> </a:t>
            </a:r>
          </a:p>
        </p:txBody>
      </p:sp>
    </p:spTree>
    <p:extLst>
      <p:ext uri="{BB962C8B-B14F-4D97-AF65-F5344CB8AC3E}">
        <p14:creationId xmlns:p14="http://schemas.microsoft.com/office/powerpoint/2010/main" val="9038688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a:p>
            <a:pPr lvl="4"/>
            <a:endParaRPr lang="nl-NL"/>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
        <p:nvSpPr>
          <p:cNvPr id="79" name="Tijdelijke aanduiding voor tekst 143">
            <a:extLst>
              <a:ext uri="{FF2B5EF4-FFF2-40B4-BE49-F238E27FC236}">
                <a16:creationId xmlns:a16="http://schemas.microsoft.com/office/drawing/2014/main" id="{96EB3E97-7FEC-4BB2-8A2F-26F5CE9B3315}"/>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a:t> </a:t>
            </a:r>
          </a:p>
        </p:txBody>
      </p:sp>
    </p:spTree>
    <p:extLst>
      <p:ext uri="{BB962C8B-B14F-4D97-AF65-F5344CB8AC3E}">
        <p14:creationId xmlns:p14="http://schemas.microsoft.com/office/powerpoint/2010/main" val="14849979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Tree>
    <p:extLst>
      <p:ext uri="{BB962C8B-B14F-4D97-AF65-F5344CB8AC3E}">
        <p14:creationId xmlns:p14="http://schemas.microsoft.com/office/powerpoint/2010/main" val="357953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Tree>
    <p:extLst>
      <p:ext uri="{BB962C8B-B14F-4D97-AF65-F5344CB8AC3E}">
        <p14:creationId xmlns:p14="http://schemas.microsoft.com/office/powerpoint/2010/main" val="3411118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Tree>
    <p:extLst>
      <p:ext uri="{BB962C8B-B14F-4D97-AF65-F5344CB8AC3E}">
        <p14:creationId xmlns:p14="http://schemas.microsoft.com/office/powerpoint/2010/main" val="3126509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150707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a:t>Klik Selecteer dit kader, </a:t>
            </a:r>
            <a:br>
              <a:rPr lang="nl-NL"/>
            </a:br>
            <a:r>
              <a:rPr lang="nl-NL"/>
              <a:t>ga naar de tab ‘Slidebuilder’, </a:t>
            </a:r>
            <a:br>
              <a:rPr lang="nl-NL"/>
            </a:br>
            <a:r>
              <a:rPr lang="nl-NL"/>
              <a:t>klik op ‘Afbeeldingen’, selecteer de gewenste afbeelding </a:t>
            </a:r>
            <a:br>
              <a:rPr lang="nl-NL"/>
            </a:br>
            <a:r>
              <a:rPr lang="nl-NL"/>
              <a:t>en klik op ‘Invoegen’.</a:t>
            </a:r>
          </a:p>
          <a:p>
            <a:endParaRPr lang="nl-NL"/>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Tree>
    <p:extLst>
      <p:ext uri="{BB962C8B-B14F-4D97-AF65-F5344CB8AC3E}">
        <p14:creationId xmlns:p14="http://schemas.microsoft.com/office/powerpoint/2010/main" val="189626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868296605"/>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a:t>“Plaats hier een quote van Erasmus die bij je past”</a:t>
            </a:r>
          </a:p>
        </p:txBody>
      </p:sp>
    </p:spTree>
    <p:extLst>
      <p:ext uri="{BB962C8B-B14F-4D97-AF65-F5344CB8AC3E}">
        <p14:creationId xmlns:p14="http://schemas.microsoft.com/office/powerpoint/2010/main" val="197858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Tree>
    <p:extLst>
      <p:ext uri="{BB962C8B-B14F-4D97-AF65-F5344CB8AC3E}">
        <p14:creationId xmlns:p14="http://schemas.microsoft.com/office/powerpoint/2010/main" val="225152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Tree>
    <p:extLst>
      <p:ext uri="{BB962C8B-B14F-4D97-AF65-F5344CB8AC3E}">
        <p14:creationId xmlns:p14="http://schemas.microsoft.com/office/powerpoint/2010/main" val="2811587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p>
            <a:fld id="{AC9E5EC4-62CA-4FE2-89F4-F767160BDBB6}"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p>
            <a:fld id="{361A1203-CA3D-4D48-AFA0-9D668419C1D5}" type="slidenum">
              <a:rPr lang="nl-NL" smtClean="0"/>
              <a:t>‹#›</a:t>
            </a:fld>
            <a:endParaRPr lang="nl-NL"/>
          </a:p>
        </p:txBody>
      </p:sp>
    </p:spTree>
    <p:extLst>
      <p:ext uri="{BB962C8B-B14F-4D97-AF65-F5344CB8AC3E}">
        <p14:creationId xmlns:p14="http://schemas.microsoft.com/office/powerpoint/2010/main" val="31299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230730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42931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1CC20F5-3345-40A9-835F-579B47BF4C25}"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a:t>
            </a:fld>
            <a:endParaRPr lang="nl-NL"/>
          </a:p>
        </p:txBody>
      </p:sp>
    </p:spTree>
    <p:extLst>
      <p:ext uri="{BB962C8B-B14F-4D97-AF65-F5344CB8AC3E}">
        <p14:creationId xmlns:p14="http://schemas.microsoft.com/office/powerpoint/2010/main" val="2074265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194045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428869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2605228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28C1145B-C1BB-4CF5-B3D1-172B1993C9FC}" type="datetime1">
              <a:rPr lang="nl-NL" smtClean="0"/>
              <a:pPr/>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p:txBody>
      </p:sp>
    </p:spTree>
    <p:extLst>
      <p:ext uri="{BB962C8B-B14F-4D97-AF65-F5344CB8AC3E}">
        <p14:creationId xmlns:p14="http://schemas.microsoft.com/office/powerpoint/2010/main" val="59370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86009" y="0"/>
            <a:ext cx="7505992" cy="5703376"/>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7750823A-7BF5-4BBC-96D8-6C913DDD682C}" type="datetime1">
              <a:rPr lang="nl-NL" smtClean="0"/>
              <a:pPr/>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222847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101665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a:t>
            </a:r>
            <a:br>
              <a:rPr lang="nl-NL"/>
            </a:br>
            <a:r>
              <a:rPr lang="nl-NL"/>
              <a:t>‘Slidebuilder’, klik op ‘Afbeeldingen’, </a:t>
            </a:r>
            <a:br>
              <a:rPr lang="nl-NL"/>
            </a:br>
            <a:r>
              <a:rPr lang="nl-NL"/>
              <a:t>selecteer de gewenste afbeelding </a:t>
            </a:r>
            <a:br>
              <a:rPr lang="nl-NL"/>
            </a:br>
            <a:r>
              <a:rPr lang="nl-NL"/>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149236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a:t>Tekst S [boven] + Beeld</a:t>
            </a:r>
          </a:p>
        </p:txBody>
      </p:sp>
    </p:spTree>
    <p:extLst>
      <p:ext uri="{BB962C8B-B14F-4D97-AF65-F5344CB8AC3E}">
        <p14:creationId xmlns:p14="http://schemas.microsoft.com/office/powerpoint/2010/main" val="391363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a:t>Tekst S [onder] + Beeld</a:t>
            </a:r>
          </a:p>
        </p:txBody>
      </p:sp>
    </p:spTree>
    <p:extLst>
      <p:ext uri="{BB962C8B-B14F-4D97-AF65-F5344CB8AC3E}">
        <p14:creationId xmlns:p14="http://schemas.microsoft.com/office/powerpoint/2010/main" val="120515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5-3-2024</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a:t>Tekst M + Beeld</a:t>
            </a:r>
          </a:p>
        </p:txBody>
      </p:sp>
    </p:spTree>
    <p:extLst>
      <p:ext uri="{BB962C8B-B14F-4D97-AF65-F5344CB8AC3E}">
        <p14:creationId xmlns:p14="http://schemas.microsoft.com/office/powerpoint/2010/main" val="3887307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423365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915276D0-409F-4B72-9B52-3A5E3261B54E}" type="datetime1">
              <a:rPr lang="nl-NL" smtClean="0"/>
              <a:pPr/>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262167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1CC20F5-3345-40A9-835F-579B47BF4C25}"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a:t>
            </a:fld>
            <a:endParaRPr lang="nl-NL"/>
          </a:p>
        </p:txBody>
      </p:sp>
    </p:spTree>
    <p:extLst>
      <p:ext uri="{BB962C8B-B14F-4D97-AF65-F5344CB8AC3E}">
        <p14:creationId xmlns:p14="http://schemas.microsoft.com/office/powerpoint/2010/main" val="103310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C724EB9-697C-4B32-B028-11C0B350573B}" type="datetime1">
              <a:rPr lang="nl-NL" smtClean="0"/>
              <a:pPr/>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4078833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38F5A50-5C2A-4C9F-B24A-EF048D4D74C0}" type="datetime1">
              <a:rPr lang="nl-NL" smtClean="0"/>
              <a:pPr/>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1865570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p>
        </p:txBody>
      </p:sp>
      <p:sp>
        <p:nvSpPr>
          <p:cNvPr id="154" name="tabel">
            <a:extLst>
              <a:ext uri="{FF2B5EF4-FFF2-40B4-BE49-F238E27FC236}">
                <a16:creationId xmlns:a16="http://schemas.microsoft.com/office/drawing/2014/main" id="{F82164A6-565A-48A6-BC4C-BDC6BA8FBEAE}"/>
              </a:ext>
            </a:extLst>
          </p:cNvPr>
          <p:cNvSpPr>
            <a:spLocks noGrp="1"/>
          </p:cNvSpPr>
          <p:nvPr userDrawn="1">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err="1"/>
              <a:t>SUBTITel</a:t>
            </a:r>
            <a:endParaRPr lang="nl-NL"/>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13593D1-BDA9-4B05-8828-83D98BC9264D}" type="datetime1">
              <a:rPr lang="nl-NL" smtClean="0"/>
              <a:pPr/>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328343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p>
        </p:txBody>
      </p:sp>
      <p:sp>
        <p:nvSpPr>
          <p:cNvPr id="154" name="tabel">
            <a:extLst>
              <a:ext uri="{FF2B5EF4-FFF2-40B4-BE49-F238E27FC236}">
                <a16:creationId xmlns:a16="http://schemas.microsoft.com/office/drawing/2014/main" id="{F82164A6-565A-48A6-BC4C-BDC6BA8FBEAE}"/>
              </a:ext>
            </a:extLst>
          </p:cNvPr>
          <p:cNvSpPr>
            <a:spLocks noGrp="1"/>
          </p:cNvSpPr>
          <p:nvPr userDrawn="1">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8297504A-5DF6-4825-A12F-63E66BDBEE7E}" type="datetime1">
              <a:rPr lang="nl-NL" smtClean="0"/>
              <a:pPr/>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529393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5-3-2024</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Tree>
    <p:extLst>
      <p:ext uri="{BB962C8B-B14F-4D97-AF65-F5344CB8AC3E}">
        <p14:creationId xmlns:p14="http://schemas.microsoft.com/office/powerpoint/2010/main" val="132269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5-3-2024</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159774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288258DF-8C32-4896-88FC-0EFF976B03BD}" type="datetime1">
              <a:rPr lang="nl-NL" smtClean="0"/>
              <a:pPr/>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a:t> </a:t>
            </a:r>
          </a:p>
        </p:txBody>
      </p:sp>
    </p:spTree>
    <p:extLst>
      <p:ext uri="{BB962C8B-B14F-4D97-AF65-F5344CB8AC3E}">
        <p14:creationId xmlns:p14="http://schemas.microsoft.com/office/powerpoint/2010/main" val="204085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159743BB-70E4-4A4C-843D-C037576219E5}" type="datetime1">
              <a:rPr lang="nl-NL" smtClean="0"/>
              <a:pPr/>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p>
        </p:txBody>
      </p:sp>
    </p:spTree>
    <p:extLst>
      <p:ext uri="{BB962C8B-B14F-4D97-AF65-F5344CB8AC3E}">
        <p14:creationId xmlns:p14="http://schemas.microsoft.com/office/powerpoint/2010/main" val="222493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a:t>Selecteer dit kader, ga naar </a:t>
            </a:r>
            <a:br>
              <a:rPr lang="nl-NL"/>
            </a:br>
            <a:r>
              <a:rPr lang="nl-NL"/>
              <a:t>de tab ‘Slidebuilder’, klik op ‘Afbeeldingen’, selecteer de gewenste afbeelding </a:t>
            </a:r>
            <a:br>
              <a:rPr lang="nl-NL"/>
            </a:br>
            <a:r>
              <a:rPr lang="nl-NL"/>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4F03386F-C101-4B30-8CD2-E99098A4E229}" type="datetime1">
              <a:rPr lang="nl-NL" smtClean="0"/>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a:t>
            </a:fld>
            <a:endParaRPr lang="nl-NL"/>
          </a:p>
        </p:txBody>
      </p:sp>
    </p:spTree>
    <p:extLst>
      <p:ext uri="{BB962C8B-B14F-4D97-AF65-F5344CB8AC3E}">
        <p14:creationId xmlns:p14="http://schemas.microsoft.com/office/powerpoint/2010/main" val="403125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E78F674-529B-47F6-AB3C-AD256A1AEA2C}" type="datetime1">
              <a:rPr lang="nl-NL" smtClean="0"/>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a:t>
            </a:fld>
            <a:endParaRPr lang="nl-NL"/>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1196661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347100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F206B0A0-67D6-484A-A1DA-D8A3A87F0A5E}" type="datetime1">
              <a:rPr lang="nl-NL" smtClean="0"/>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a:t>
            </a:fld>
            <a:endParaRPr lang="nl-NL"/>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a:t>Selecteer dit kader, ga naar </a:t>
            </a:r>
            <a:br>
              <a:rPr lang="nl-NL"/>
            </a:br>
            <a:r>
              <a:rPr lang="nl-NL"/>
              <a:t>de tab ‘Slidebuilder’, </a:t>
            </a:r>
            <a:br>
              <a:rPr lang="nl-NL"/>
            </a:br>
            <a:r>
              <a:rPr lang="nl-NL"/>
              <a:t>klik op ‘Afbeeldingen’, </a:t>
            </a:r>
            <a:br>
              <a:rPr lang="nl-NL"/>
            </a:br>
            <a:r>
              <a:rPr lang="nl-NL"/>
              <a:t>selecteer de gewenste </a:t>
            </a:r>
            <a:br>
              <a:rPr lang="nl-NL"/>
            </a:br>
            <a:r>
              <a:rPr lang="nl-NL"/>
              <a:t>afbeelding </a:t>
            </a:r>
            <a:br>
              <a:rPr lang="nl-NL"/>
            </a:br>
            <a:r>
              <a:rPr lang="nl-NL"/>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165359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EDCC700A-BACD-414F-9754-439F2A7B700E}" type="datetime1">
              <a:rPr lang="nl-NL" smtClean="0"/>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a:t>
            </a:fld>
            <a:endParaRPr lang="nl-NL"/>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a:t>
            </a:r>
            <a:br>
              <a:rPr lang="nl-NL"/>
            </a:br>
            <a:r>
              <a:rPr lang="nl-NL"/>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135823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a:t>Selecteer dit kader, ga naar de tab ‘Slidebuilder’, </a:t>
            </a:r>
            <a:br>
              <a:rPr lang="nl-NL"/>
            </a:br>
            <a:r>
              <a:rPr lang="nl-NL"/>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err="1">
                <a:solidFill>
                  <a:sysClr val="windowText" lastClr="000000"/>
                </a:solidFill>
                <a:latin typeface="+mn-lt"/>
                <a:cs typeface="Calibri" panose="020F0502020204030204" pitchFamily="34" charset="0"/>
              </a:rPr>
              <a:t>Devices</a:t>
            </a:r>
            <a:endParaRPr lang="nl-NL" sz="1400" b="1" cap="all" spc="0" baseline="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650076AF-ED87-4992-BC00-F571F1F28545}" type="datetime1">
              <a:rPr lang="nl-NL" smtClean="0"/>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a:t>
            </a:fld>
            <a:endParaRPr lang="nl-NL"/>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a:t>Selecteer dit kader, ga naar de tab ‘Slidebuilder’, </a:t>
            </a:r>
            <a:br>
              <a:rPr lang="nl-NL"/>
            </a:br>
            <a:r>
              <a:rPr lang="nl-NL"/>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a:t>Titel</a:t>
            </a:r>
            <a:br>
              <a:rPr lang="nl-NL"/>
            </a:br>
            <a:r>
              <a:rPr lang="nl-NL"/>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cstate="email">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nl-NL"/>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 </a:t>
            </a:r>
          </a:p>
        </p:txBody>
      </p:sp>
    </p:spTree>
    <p:extLst>
      <p:ext uri="{BB962C8B-B14F-4D97-AF65-F5344CB8AC3E}">
        <p14:creationId xmlns:p14="http://schemas.microsoft.com/office/powerpoint/2010/main" val="2930666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8FB94C-2B5A-4943-B080-14AA1A1E25A3}" type="datetime1">
              <a:rPr lang="nl-NL" smtClean="0"/>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a:t>
            </a:fld>
            <a:endParaRPr lang="nl-NL"/>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Tree>
    <p:extLst>
      <p:ext uri="{BB962C8B-B14F-4D97-AF65-F5344CB8AC3E}">
        <p14:creationId xmlns:p14="http://schemas.microsoft.com/office/powerpoint/2010/main" val="380882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8A9F11F-EAEF-4034-AEBB-6D2E7B8A24AF}" type="datetime1">
              <a:rPr lang="nl-NL" smtClean="0"/>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a:t>
            </a:fld>
            <a:endParaRPr lang="nl-NL"/>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Tree>
    <p:extLst>
      <p:ext uri="{BB962C8B-B14F-4D97-AF65-F5344CB8AC3E}">
        <p14:creationId xmlns:p14="http://schemas.microsoft.com/office/powerpoint/2010/main" val="17612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Tree>
    <p:extLst>
      <p:ext uri="{BB962C8B-B14F-4D97-AF65-F5344CB8AC3E}">
        <p14:creationId xmlns:p14="http://schemas.microsoft.com/office/powerpoint/2010/main" val="73659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a:solidFill>
                  <a:schemeClr val="accent2"/>
                </a:solidFill>
              </a:rPr>
              <a:t>Erasmus</a:t>
            </a:r>
            <a:r>
              <a:rPr lang="nl-NL" sz="2800" baseline="0">
                <a:solidFill>
                  <a:schemeClr val="accent2"/>
                </a:solidFill>
              </a:rPr>
              <a:t> University Rotterdam</a:t>
            </a:r>
            <a:endParaRPr lang="nl-NL" sz="280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a:t>INTRO</a:t>
            </a:r>
          </a:p>
        </p:txBody>
      </p:sp>
    </p:spTree>
    <p:extLst>
      <p:ext uri="{BB962C8B-B14F-4D97-AF65-F5344CB8AC3E}">
        <p14:creationId xmlns:p14="http://schemas.microsoft.com/office/powerpoint/2010/main" val="227708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 + </a:t>
            </a:r>
            <a:r>
              <a:rPr lang="nl-NL" sz="1400" b="1" cap="all" spc="0" baseline="0" err="1">
                <a:solidFill>
                  <a:sysClr val="windowText" lastClr="000000"/>
                </a:solidFill>
                <a:latin typeface="+mn-lt"/>
                <a:cs typeface="Calibri" panose="020F0502020204030204" pitchFamily="34" charset="0"/>
              </a:rPr>
              <a:t>outro</a:t>
            </a:r>
            <a:r>
              <a:rPr lang="nl-NL" sz="1400" b="1" cap="all" spc="0" baseline="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a:t>INTRO + OUTRO [LOGO ANIMATIE]</a:t>
            </a:r>
          </a:p>
        </p:txBody>
      </p:sp>
    </p:spTree>
    <p:extLst>
      <p:ext uri="{BB962C8B-B14F-4D97-AF65-F5344CB8AC3E}">
        <p14:creationId xmlns:p14="http://schemas.microsoft.com/office/powerpoint/2010/main" val="195151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4029636"/>
            <a:ext cx="11114087" cy="723106"/>
          </a:xfrm>
        </p:spPr>
        <p:txBody>
          <a:bodyPr tIns="72000"/>
          <a:lstStyle>
            <a:lvl1pPr>
              <a:lnSpc>
                <a:spcPts val="5000"/>
              </a:lnSpc>
              <a:defRPr sz="6000" baseline="0">
                <a:solidFill>
                  <a:schemeClr val="bg1"/>
                </a:solidFill>
              </a:defRPr>
            </a:lvl1pPr>
          </a:lstStyle>
          <a:p>
            <a:r>
              <a:rPr lang="nl-NL"/>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a:p>
            <a:pPr lvl="4"/>
            <a:endParaRPr lang="nl-NL"/>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
        <p:nvSpPr>
          <p:cNvPr id="81" name="Tijdelijke aanduiding voor tekst 143">
            <a:extLst>
              <a:ext uri="{FF2B5EF4-FFF2-40B4-BE49-F238E27FC236}">
                <a16:creationId xmlns:a16="http://schemas.microsoft.com/office/drawing/2014/main" id="{65AF076A-EDB3-4F71-B89B-360D86CAC1DA}"/>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a:t> </a:t>
            </a:r>
          </a:p>
        </p:txBody>
      </p:sp>
    </p:spTree>
    <p:extLst>
      <p:ext uri="{BB962C8B-B14F-4D97-AF65-F5344CB8AC3E}">
        <p14:creationId xmlns:p14="http://schemas.microsoft.com/office/powerpoint/2010/main" val="37366832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a:p>
            <a:pPr lvl="4"/>
            <a:endParaRPr lang="nl-NL"/>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
        <p:nvSpPr>
          <p:cNvPr id="79" name="Tijdelijke aanduiding voor tekst 143">
            <a:extLst>
              <a:ext uri="{FF2B5EF4-FFF2-40B4-BE49-F238E27FC236}">
                <a16:creationId xmlns:a16="http://schemas.microsoft.com/office/drawing/2014/main" id="{9F92248F-7F02-475F-BDAF-46DB0C5D1252}"/>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a:t> </a:t>
            </a:r>
          </a:p>
        </p:txBody>
      </p:sp>
    </p:spTree>
    <p:extLst>
      <p:ext uri="{BB962C8B-B14F-4D97-AF65-F5344CB8AC3E}">
        <p14:creationId xmlns:p14="http://schemas.microsoft.com/office/powerpoint/2010/main" val="36989718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374182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Tree>
    <p:extLst>
      <p:ext uri="{BB962C8B-B14F-4D97-AF65-F5344CB8AC3E}">
        <p14:creationId xmlns:p14="http://schemas.microsoft.com/office/powerpoint/2010/main" val="1093850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Tree>
    <p:extLst>
      <p:ext uri="{BB962C8B-B14F-4D97-AF65-F5344CB8AC3E}">
        <p14:creationId xmlns:p14="http://schemas.microsoft.com/office/powerpoint/2010/main" val="1789922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Tree>
    <p:extLst>
      <p:ext uri="{BB962C8B-B14F-4D97-AF65-F5344CB8AC3E}">
        <p14:creationId xmlns:p14="http://schemas.microsoft.com/office/powerpoint/2010/main" val="20197671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a:t>Klik Selecteer dit kader, </a:t>
            </a:r>
            <a:br>
              <a:rPr lang="nl-NL"/>
            </a:br>
            <a:r>
              <a:rPr lang="nl-NL"/>
              <a:t>ga naar de tab ‘Slidebuilder’, </a:t>
            </a:r>
            <a:br>
              <a:rPr lang="nl-NL"/>
            </a:br>
            <a:r>
              <a:rPr lang="nl-NL"/>
              <a:t>klik op ‘Afbeeldingen’, selecteer de gewenste afbeelding </a:t>
            </a:r>
            <a:br>
              <a:rPr lang="nl-NL"/>
            </a:br>
            <a:r>
              <a:rPr lang="nl-NL"/>
              <a:t>en klik op ‘Invoegen’.</a:t>
            </a:r>
          </a:p>
          <a:p>
            <a:endParaRPr lang="nl-NL"/>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Tree>
    <p:extLst>
      <p:ext uri="{BB962C8B-B14F-4D97-AF65-F5344CB8AC3E}">
        <p14:creationId xmlns:p14="http://schemas.microsoft.com/office/powerpoint/2010/main" val="24135208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1714677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a:t>“Plaats hier een quote van Erasmus die bij je past”</a:t>
            </a:r>
          </a:p>
        </p:txBody>
      </p:sp>
    </p:spTree>
    <p:extLst>
      <p:ext uri="{BB962C8B-B14F-4D97-AF65-F5344CB8AC3E}">
        <p14:creationId xmlns:p14="http://schemas.microsoft.com/office/powerpoint/2010/main" val="148001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Tree>
    <p:extLst>
      <p:ext uri="{BB962C8B-B14F-4D97-AF65-F5344CB8AC3E}">
        <p14:creationId xmlns:p14="http://schemas.microsoft.com/office/powerpoint/2010/main" val="368564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Tree>
    <p:extLst>
      <p:ext uri="{BB962C8B-B14F-4D97-AF65-F5344CB8AC3E}">
        <p14:creationId xmlns:p14="http://schemas.microsoft.com/office/powerpoint/2010/main" val="98661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AC9E5EC4-62CA-4FE2-89F4-F767160BDBB6}" type="datetime1">
              <a:rPr lang="nl-NL" smtClean="0"/>
              <a:pPr/>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171953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359146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252000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fld id="{28C1145B-C1BB-4CF5-B3D1-172B1993C9FC}"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a:t>
            </a:fld>
            <a:endParaRPr lang="nl-NL"/>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p:txBody>
      </p:sp>
    </p:spTree>
    <p:extLst>
      <p:ext uri="{BB962C8B-B14F-4D97-AF65-F5344CB8AC3E}">
        <p14:creationId xmlns:p14="http://schemas.microsoft.com/office/powerpoint/2010/main" val="154341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7910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1CC20F5-3345-40A9-835F-579B47BF4C25}"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a:t>
            </a:fld>
            <a:endParaRPr lang="nl-NL"/>
          </a:p>
        </p:txBody>
      </p:sp>
    </p:spTree>
    <p:extLst>
      <p:ext uri="{BB962C8B-B14F-4D97-AF65-F5344CB8AC3E}">
        <p14:creationId xmlns:p14="http://schemas.microsoft.com/office/powerpoint/2010/main" val="228281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359246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71889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28C1145B-C1BB-4CF5-B3D1-172B1993C9FC}" type="datetime1">
              <a:rPr lang="nl-NL" smtClean="0"/>
              <a:pPr/>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p:txBody>
      </p:sp>
    </p:spTree>
    <p:extLst>
      <p:ext uri="{BB962C8B-B14F-4D97-AF65-F5344CB8AC3E}">
        <p14:creationId xmlns:p14="http://schemas.microsoft.com/office/powerpoint/2010/main" val="246330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86009" y="0"/>
            <a:ext cx="7505992" cy="5703376"/>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7750823A-7BF5-4BBC-96D8-6C913DDD682C}" type="datetime1">
              <a:rPr lang="nl-NL" smtClean="0"/>
              <a:pPr/>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659351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1980415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a:t>
            </a:r>
            <a:br>
              <a:rPr lang="nl-NL"/>
            </a:br>
            <a:r>
              <a:rPr lang="nl-NL"/>
              <a:t>‘Slidebuilder’, klik op ‘Afbeeldingen’, </a:t>
            </a:r>
            <a:br>
              <a:rPr lang="nl-NL"/>
            </a:br>
            <a:r>
              <a:rPr lang="nl-NL"/>
              <a:t>selecteer de gewenste afbeelding </a:t>
            </a:r>
            <a:br>
              <a:rPr lang="nl-NL"/>
            </a:br>
            <a:r>
              <a:rPr lang="nl-NL"/>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132628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a:t>Tekst S [boven] + Beeld</a:t>
            </a:r>
          </a:p>
        </p:txBody>
      </p:sp>
    </p:spTree>
    <p:extLst>
      <p:ext uri="{BB962C8B-B14F-4D97-AF65-F5344CB8AC3E}">
        <p14:creationId xmlns:p14="http://schemas.microsoft.com/office/powerpoint/2010/main" val="355053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a:t>Tekst S [onder] + Beeld</a:t>
            </a:r>
          </a:p>
        </p:txBody>
      </p:sp>
    </p:spTree>
    <p:extLst>
      <p:ext uri="{BB962C8B-B14F-4D97-AF65-F5344CB8AC3E}">
        <p14:creationId xmlns:p14="http://schemas.microsoft.com/office/powerpoint/2010/main" val="206188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cap="all" baseline="0">
                <a:solidFill>
                  <a:schemeClr val="tx1"/>
                </a:solidFill>
              </a:defRPr>
            </a:lvl1pPr>
          </a:lstStyle>
          <a:p>
            <a:r>
              <a:rPr lang="nl-NL"/>
              <a:t>INTRO + OUTRO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a:p>
        </p:txBody>
      </p:sp>
    </p:spTree>
    <p:extLst>
      <p:ext uri="{BB962C8B-B14F-4D97-AF65-F5344CB8AC3E}">
        <p14:creationId xmlns:p14="http://schemas.microsoft.com/office/powerpoint/2010/main" val="161336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fld id="{7750823A-7BF5-4BBC-96D8-6C913DDD682C}"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a:t>
            </a:fld>
            <a:endParaRPr lang="nl-NL"/>
          </a:p>
        </p:txBody>
      </p:sp>
      <p:sp>
        <p:nvSpPr>
          <p:cNvPr id="153" name="Tijdelijke aanduiding voor afbeelding 17">
            <a:extLst>
              <a:ext uri="{FF2B5EF4-FFF2-40B4-BE49-F238E27FC236}">
                <a16:creationId xmlns:a16="http://schemas.microsoft.com/office/drawing/2014/main" id="{0A65D402-7B27-431B-BE3A-4C20139151AD}"/>
              </a:ext>
            </a:extLst>
          </p:cNvPr>
          <p:cNvSpPr>
            <a:spLocks noGrp="1"/>
          </p:cNvSpPr>
          <p:nvPr>
            <p:ph type="pic" sz="quarter" idx="14" hasCustomPrompt="1"/>
          </p:nvPr>
        </p:nvSpPr>
        <p:spPr>
          <a:xfrm>
            <a:off x="4691221" y="-1"/>
            <a:ext cx="7500779" cy="4352900"/>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 name="connsiteX0" fmla="*/ 4043 w 5820643"/>
              <a:gd name="connsiteY0" fmla="*/ 0 h 3698439"/>
              <a:gd name="connsiteX1" fmla="*/ 5820643 w 5820643"/>
              <a:gd name="connsiteY1" fmla="*/ 0 h 3698439"/>
              <a:gd name="connsiteX2" fmla="*/ 5820643 w 5820643"/>
              <a:gd name="connsiteY2" fmla="*/ 3698439 h 3698439"/>
              <a:gd name="connsiteX3" fmla="*/ 4043 w 5820643"/>
              <a:gd name="connsiteY3" fmla="*/ 0 h 3698439"/>
              <a:gd name="connsiteX0" fmla="*/ 4222 w 5820822"/>
              <a:gd name="connsiteY0" fmla="*/ 0 h 3698439"/>
              <a:gd name="connsiteX1" fmla="*/ 5820822 w 5820822"/>
              <a:gd name="connsiteY1" fmla="*/ 0 h 3698439"/>
              <a:gd name="connsiteX2" fmla="*/ 5820822 w 5820822"/>
              <a:gd name="connsiteY2" fmla="*/ 3698439 h 3698439"/>
              <a:gd name="connsiteX3" fmla="*/ 4222 w 5820822"/>
              <a:gd name="connsiteY3" fmla="*/ 0 h 3698439"/>
              <a:gd name="connsiteX0" fmla="*/ 0 w 5816600"/>
              <a:gd name="connsiteY0" fmla="*/ 0 h 3698439"/>
              <a:gd name="connsiteX1" fmla="*/ 5816600 w 5816600"/>
              <a:gd name="connsiteY1" fmla="*/ 0 h 3698439"/>
              <a:gd name="connsiteX2" fmla="*/ 5816600 w 5816600"/>
              <a:gd name="connsiteY2" fmla="*/ 3698439 h 3698439"/>
              <a:gd name="connsiteX3" fmla="*/ 0 w 5816600"/>
              <a:gd name="connsiteY3" fmla="*/ 0 h 3698439"/>
              <a:gd name="connsiteX0" fmla="*/ 0 w 5816600"/>
              <a:gd name="connsiteY0" fmla="*/ 0 h 3698439"/>
              <a:gd name="connsiteX1" fmla="*/ 5816600 w 5816600"/>
              <a:gd name="connsiteY1" fmla="*/ 0 h 3698439"/>
              <a:gd name="connsiteX2" fmla="*/ 5816600 w 5816600"/>
              <a:gd name="connsiteY2" fmla="*/ 3698439 h 3698439"/>
              <a:gd name="connsiteX3" fmla="*/ 0 w 5816600"/>
              <a:gd name="connsiteY3" fmla="*/ 0 h 3698439"/>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Lst>
            <a:ahLst/>
            <a:cxnLst>
              <a:cxn ang="0">
                <a:pos x="connsiteX0" y="connsiteY0"/>
              </a:cxn>
              <a:cxn ang="0">
                <a:pos x="connsiteX1" y="connsiteY1"/>
              </a:cxn>
              <a:cxn ang="0">
                <a:pos x="connsiteX2" y="connsiteY2"/>
              </a:cxn>
              <a:cxn ang="0">
                <a:pos x="connsiteX3" y="connsiteY3"/>
              </a:cxn>
            </a:cxnLst>
            <a:rect l="l" t="t" r="r" b="b"/>
            <a:pathLst>
              <a:path w="5816600" h="3301961">
                <a:moveTo>
                  <a:pt x="0" y="0"/>
                </a:moveTo>
                <a:lnTo>
                  <a:pt x="5816600" y="0"/>
                </a:lnTo>
                <a:lnTo>
                  <a:pt x="5816600" y="3301961"/>
                </a:lnTo>
                <a:cubicBezTo>
                  <a:pt x="4980062" y="2171635"/>
                  <a:pt x="1858806" y="2683651"/>
                  <a:pt x="0" y="0"/>
                </a:cubicBezTo>
                <a:close/>
              </a:path>
            </a:pathLst>
          </a:custGeom>
          <a:solidFill>
            <a:schemeClr val="bg1">
              <a:lumMod val="75000"/>
            </a:schemeClr>
          </a:solidFill>
        </p:spPr>
        <p:txBody>
          <a:bodyPr wrap="square" tIns="972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Tree>
    <p:extLst>
      <p:ext uri="{BB962C8B-B14F-4D97-AF65-F5344CB8AC3E}">
        <p14:creationId xmlns:p14="http://schemas.microsoft.com/office/powerpoint/2010/main" val="296837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5-3-2024</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a:t>Tekst M + Beeld</a:t>
            </a:r>
          </a:p>
        </p:txBody>
      </p:sp>
    </p:spTree>
    <p:extLst>
      <p:ext uri="{BB962C8B-B14F-4D97-AF65-F5344CB8AC3E}">
        <p14:creationId xmlns:p14="http://schemas.microsoft.com/office/powerpoint/2010/main" val="204163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420309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915276D0-409F-4B72-9B52-3A5E3261B54E}" type="datetime1">
              <a:rPr lang="nl-NL" smtClean="0"/>
              <a:pPr/>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50864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C724EB9-697C-4B32-B028-11C0B350573B}" type="datetime1">
              <a:rPr lang="nl-NL" smtClean="0"/>
              <a:pPr/>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410845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38F5A50-5C2A-4C9F-B24A-EF048D4D74C0}" type="datetime1">
              <a:rPr lang="nl-NL" smtClean="0"/>
              <a:pPr/>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175637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13593D1-BDA9-4B05-8828-83D98BC9264D}" type="datetime1">
              <a:rPr lang="nl-NL" smtClean="0"/>
              <a:pPr/>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318012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8297504A-5DF6-4825-A12F-63E66BDBEE7E}" type="datetime1">
              <a:rPr lang="nl-NL" smtClean="0"/>
              <a:pPr/>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377572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5-3-2024</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Tree>
    <p:extLst>
      <p:ext uri="{BB962C8B-B14F-4D97-AF65-F5344CB8AC3E}">
        <p14:creationId xmlns:p14="http://schemas.microsoft.com/office/powerpoint/2010/main" val="180898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5-3-2024</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301491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288258DF-8C32-4896-88FC-0EFF976B03BD}" type="datetime1">
              <a:rPr lang="nl-NL" smtClean="0"/>
              <a:pPr/>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a:t> </a:t>
            </a:r>
          </a:p>
        </p:txBody>
      </p:sp>
    </p:spTree>
    <p:extLst>
      <p:ext uri="{BB962C8B-B14F-4D97-AF65-F5344CB8AC3E}">
        <p14:creationId xmlns:p14="http://schemas.microsoft.com/office/powerpoint/2010/main" val="212012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64967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159743BB-70E4-4A4C-843D-C037576219E5}" type="datetime1">
              <a:rPr lang="nl-NL" smtClean="0"/>
              <a:pPr/>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p>
        </p:txBody>
      </p:sp>
    </p:spTree>
    <p:extLst>
      <p:ext uri="{BB962C8B-B14F-4D97-AF65-F5344CB8AC3E}">
        <p14:creationId xmlns:p14="http://schemas.microsoft.com/office/powerpoint/2010/main" val="2645233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a:t>Selecteer dit kader, ga naar </a:t>
            </a:r>
            <a:br>
              <a:rPr lang="nl-NL"/>
            </a:br>
            <a:r>
              <a:rPr lang="nl-NL"/>
              <a:t>de tab ‘Slidebuilder’, klik op ‘Afbeeldingen’, selecteer de gewenste afbeelding </a:t>
            </a:r>
            <a:br>
              <a:rPr lang="nl-NL"/>
            </a:br>
            <a:r>
              <a:rPr lang="nl-NL"/>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F03386F-C101-4B30-8CD2-E99098A4E229}" type="datetime1">
              <a:rPr lang="nl-NL" smtClean="0"/>
              <a:pPr/>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3872383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0E78F674-529B-47F6-AB3C-AD256A1AEA2C}" type="datetime1">
              <a:rPr lang="nl-NL" smtClean="0"/>
              <a:pPr/>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664851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F206B0A0-67D6-484A-A1DA-D8A3A87F0A5E}" type="datetime1">
              <a:rPr lang="nl-NL" smtClean="0"/>
              <a:pPr/>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a:t>Selecteer dit kader, ga naar </a:t>
            </a:r>
            <a:br>
              <a:rPr lang="nl-NL"/>
            </a:br>
            <a:r>
              <a:rPr lang="nl-NL"/>
              <a:t>de tab ‘Slidebuilder’, </a:t>
            </a:r>
            <a:br>
              <a:rPr lang="nl-NL"/>
            </a:br>
            <a:r>
              <a:rPr lang="nl-NL"/>
              <a:t>klik op ‘Afbeeldingen’, </a:t>
            </a:r>
            <a:br>
              <a:rPr lang="nl-NL"/>
            </a:br>
            <a:r>
              <a:rPr lang="nl-NL"/>
              <a:t>selecteer de gewenste </a:t>
            </a:r>
            <a:br>
              <a:rPr lang="nl-NL"/>
            </a:br>
            <a:r>
              <a:rPr lang="nl-NL"/>
              <a:t>afbeelding </a:t>
            </a:r>
            <a:br>
              <a:rPr lang="nl-NL"/>
            </a:br>
            <a:r>
              <a:rPr lang="nl-NL"/>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282301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EDCC700A-BACD-414F-9754-439F2A7B700E}" type="datetime1">
              <a:rPr lang="nl-NL" smtClean="0"/>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a:t>
            </a:fld>
            <a:endParaRPr lang="nl-NL"/>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a:t>
            </a:r>
            <a:br>
              <a:rPr lang="nl-NL"/>
            </a:br>
            <a:r>
              <a:rPr lang="nl-NL"/>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226755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a:t>Selecteer dit kader, ga naar de tab ‘Slidebuilder’, </a:t>
            </a:r>
            <a:br>
              <a:rPr lang="nl-NL"/>
            </a:br>
            <a:r>
              <a:rPr lang="nl-NL"/>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err="1">
                <a:solidFill>
                  <a:sysClr val="windowText" lastClr="000000"/>
                </a:solidFill>
                <a:latin typeface="+mn-lt"/>
                <a:cs typeface="Calibri" panose="020F0502020204030204" pitchFamily="34" charset="0"/>
              </a:rPr>
              <a:t>Devices</a:t>
            </a:r>
            <a:endParaRPr lang="nl-NL" sz="1400" b="1" cap="all" spc="0" baseline="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650076AF-ED87-4992-BC00-F571F1F28545}" type="datetime1">
              <a:rPr lang="nl-NL" smtClean="0"/>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a:t>
            </a:fld>
            <a:endParaRPr lang="nl-NL"/>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a:t>Selecteer dit kader, ga naar de tab ‘Slidebuilder’, </a:t>
            </a:r>
            <a:br>
              <a:rPr lang="nl-NL"/>
            </a:br>
            <a:r>
              <a:rPr lang="nl-NL"/>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a:t>Titel</a:t>
            </a:r>
            <a:br>
              <a:rPr lang="nl-NL"/>
            </a:br>
            <a:r>
              <a:rPr lang="nl-NL"/>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cstate="email">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nl-NL"/>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 </a:t>
            </a:r>
          </a:p>
        </p:txBody>
      </p:sp>
    </p:spTree>
    <p:extLst>
      <p:ext uri="{BB962C8B-B14F-4D97-AF65-F5344CB8AC3E}">
        <p14:creationId xmlns:p14="http://schemas.microsoft.com/office/powerpoint/2010/main" val="1340010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8FB94C-2B5A-4943-B080-14AA1A1E25A3}" type="datetime1">
              <a:rPr lang="nl-NL" smtClean="0"/>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a:t>
            </a:fld>
            <a:endParaRPr lang="nl-NL"/>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Tree>
    <p:extLst>
      <p:ext uri="{BB962C8B-B14F-4D97-AF65-F5344CB8AC3E}">
        <p14:creationId xmlns:p14="http://schemas.microsoft.com/office/powerpoint/2010/main" val="226123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8A9F11F-EAEF-4034-AEBB-6D2E7B8A24AF}" type="datetime1">
              <a:rPr lang="nl-NL" smtClean="0"/>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a:t>
            </a:fld>
            <a:endParaRPr lang="nl-NL"/>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Tree>
    <p:extLst>
      <p:ext uri="{BB962C8B-B14F-4D97-AF65-F5344CB8AC3E}">
        <p14:creationId xmlns:p14="http://schemas.microsoft.com/office/powerpoint/2010/main" val="140955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Tree>
    <p:extLst>
      <p:ext uri="{BB962C8B-B14F-4D97-AF65-F5344CB8AC3E}">
        <p14:creationId xmlns:p14="http://schemas.microsoft.com/office/powerpoint/2010/main" val="910566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a:solidFill>
                  <a:schemeClr val="accent2"/>
                </a:solidFill>
              </a:rPr>
              <a:t>Erasmus</a:t>
            </a:r>
            <a:r>
              <a:rPr lang="nl-NL" sz="2800" baseline="0">
                <a:solidFill>
                  <a:schemeClr val="accent2"/>
                </a:solidFill>
              </a:rPr>
              <a:t> University Rotterdam</a:t>
            </a:r>
            <a:endParaRPr lang="nl-NL" sz="280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a:t>INTRO</a:t>
            </a:r>
          </a:p>
        </p:txBody>
      </p:sp>
    </p:spTree>
    <p:extLst>
      <p:ext uri="{BB962C8B-B14F-4D97-AF65-F5344CB8AC3E}">
        <p14:creationId xmlns:p14="http://schemas.microsoft.com/office/powerpoint/2010/main" val="334716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a:t>
            </a:r>
            <a:br>
              <a:rPr lang="nl-NL"/>
            </a:br>
            <a:r>
              <a:rPr lang="nl-NL"/>
              <a:t>‘Slidebuilder’, klik op ‘Afbeeldingen’, </a:t>
            </a:r>
            <a:br>
              <a:rPr lang="nl-NL"/>
            </a:br>
            <a:r>
              <a:rPr lang="nl-NL"/>
              <a:t>selecteer de gewenste afbeelding </a:t>
            </a:r>
            <a:br>
              <a:rPr lang="nl-NL"/>
            </a:br>
            <a:r>
              <a:rPr lang="nl-NL"/>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2349899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 + </a:t>
            </a:r>
            <a:r>
              <a:rPr lang="nl-NL" sz="1400" b="1" cap="all" spc="0" baseline="0" err="1">
                <a:solidFill>
                  <a:sysClr val="windowText" lastClr="000000"/>
                </a:solidFill>
                <a:latin typeface="+mn-lt"/>
                <a:cs typeface="Calibri" panose="020F0502020204030204" pitchFamily="34" charset="0"/>
              </a:rPr>
              <a:t>outro</a:t>
            </a:r>
            <a:r>
              <a:rPr lang="nl-NL" sz="1400" b="1" cap="all" spc="0" baseline="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a:t>INTRO + OUTRO [LOGO ANIMATIE]</a:t>
            </a:r>
          </a:p>
        </p:txBody>
      </p:sp>
    </p:spTree>
    <p:extLst>
      <p:ext uri="{BB962C8B-B14F-4D97-AF65-F5344CB8AC3E}">
        <p14:creationId xmlns:p14="http://schemas.microsoft.com/office/powerpoint/2010/main" val="315361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4029636"/>
            <a:ext cx="11114087" cy="723106"/>
          </a:xfrm>
        </p:spPr>
        <p:txBody>
          <a:bodyPr tIns="72000"/>
          <a:lstStyle>
            <a:lvl1pPr>
              <a:lnSpc>
                <a:spcPts val="5000"/>
              </a:lnSpc>
              <a:defRPr sz="6000" baseline="0">
                <a:solidFill>
                  <a:schemeClr val="bg1"/>
                </a:solidFill>
              </a:defRPr>
            </a:lvl1pPr>
          </a:lstStyle>
          <a:p>
            <a:r>
              <a:rPr lang="nl-NL"/>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a:p>
            <a:pPr lvl="4"/>
            <a:endParaRPr lang="nl-NL"/>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
        <p:nvSpPr>
          <p:cNvPr id="81" name="Tijdelijke aanduiding voor tekst 143">
            <a:extLst>
              <a:ext uri="{FF2B5EF4-FFF2-40B4-BE49-F238E27FC236}">
                <a16:creationId xmlns:a16="http://schemas.microsoft.com/office/drawing/2014/main" id="{E76DA1F2-5C3C-4FE7-B45B-2970C050E469}"/>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a:t> </a:t>
            </a:r>
          </a:p>
        </p:txBody>
      </p:sp>
    </p:spTree>
    <p:extLst>
      <p:ext uri="{BB962C8B-B14F-4D97-AF65-F5344CB8AC3E}">
        <p14:creationId xmlns:p14="http://schemas.microsoft.com/office/powerpoint/2010/main" val="17807592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a:p>
            <a:pPr lvl="4"/>
            <a:endParaRPr lang="nl-NL"/>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
        <p:nvSpPr>
          <p:cNvPr id="79" name="Tijdelijke aanduiding voor tekst 143">
            <a:extLst>
              <a:ext uri="{FF2B5EF4-FFF2-40B4-BE49-F238E27FC236}">
                <a16:creationId xmlns:a16="http://schemas.microsoft.com/office/drawing/2014/main" id="{EEBDB68E-99CC-4AB9-98AF-60C0E61135B8}"/>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a:t> </a:t>
            </a:r>
          </a:p>
        </p:txBody>
      </p:sp>
    </p:spTree>
    <p:extLst>
      <p:ext uri="{BB962C8B-B14F-4D97-AF65-F5344CB8AC3E}">
        <p14:creationId xmlns:p14="http://schemas.microsoft.com/office/powerpoint/2010/main" val="42004608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Tree>
    <p:extLst>
      <p:ext uri="{BB962C8B-B14F-4D97-AF65-F5344CB8AC3E}">
        <p14:creationId xmlns:p14="http://schemas.microsoft.com/office/powerpoint/2010/main" val="123149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Tree>
    <p:extLst>
      <p:ext uri="{BB962C8B-B14F-4D97-AF65-F5344CB8AC3E}">
        <p14:creationId xmlns:p14="http://schemas.microsoft.com/office/powerpoint/2010/main" val="1601463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grpSp>
        <p:nvGrpSpPr>
          <p:cNvPr id="73" name="- INSTRUCTIE">
            <a:extLst>
              <a:ext uri="{FF2B5EF4-FFF2-40B4-BE49-F238E27FC236}">
                <a16:creationId xmlns:a16="http://schemas.microsoft.com/office/drawing/2014/main" id="{CE2319CB-A2DE-476A-B096-15CBFBC50955}"/>
              </a:ext>
            </a:extLst>
          </p:cNvPr>
          <p:cNvGrpSpPr/>
          <p:nvPr userDrawn="1"/>
        </p:nvGrpSpPr>
        <p:grpSpPr>
          <a:xfrm>
            <a:off x="-3786164" y="0"/>
            <a:ext cx="3693113" cy="6209710"/>
            <a:chOff x="-3786164" y="0"/>
            <a:chExt cx="3693113" cy="6209710"/>
          </a:xfrm>
        </p:grpSpPr>
        <p:sp>
          <p:nvSpPr>
            <p:cNvPr id="74" name="Rechthoek 73">
              <a:extLst>
                <a:ext uri="{FF2B5EF4-FFF2-40B4-BE49-F238E27FC236}">
                  <a16:creationId xmlns:a16="http://schemas.microsoft.com/office/drawing/2014/main" id="{C82D36B3-E39A-422B-B52B-D6EA11A68388}"/>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ICOON invoegen/opmaken</a:t>
              </a:r>
            </a:p>
          </p:txBody>
        </p:sp>
        <p:sp>
          <p:nvSpPr>
            <p:cNvPr id="75" name="Rechthoek 74">
              <a:extLst>
                <a:ext uri="{FF2B5EF4-FFF2-40B4-BE49-F238E27FC236}">
                  <a16:creationId xmlns:a16="http://schemas.microsoft.com/office/drawing/2014/main" id="{B8A94611-C34A-477A-8A69-B946F015A785}"/>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b="1" cap="all" baseline="0" noProof="0">
                  <a:solidFill>
                    <a:srgbClr val="211F26"/>
                  </a:solidFill>
                  <a:latin typeface="Calibri" panose="020F0502020204030204" pitchFamily="34" charset="0"/>
                  <a:cs typeface="Calibri" panose="020F0502020204030204" pitchFamily="34" charset="0"/>
                </a:rPr>
              </a:br>
              <a:r>
                <a:rPr lang="nl-NL" sz="1200" kern="1200" cap="none" baseline="0" noProof="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a:solidFill>
                    <a:srgbClr val="211F26"/>
                  </a:solidFill>
                  <a:latin typeface="Calibri" panose="020F0502020204030204" pitchFamily="34" charset="0"/>
                  <a:cs typeface="Calibri" panose="020F0502020204030204" pitchFamily="34" charset="0"/>
                </a:rPr>
                <a:t> 'SLIDEBUILDER’ </a:t>
              </a:r>
              <a:r>
                <a:rPr lang="nl-NL" sz="1200" kern="1200" cap="none" baseline="0" noProof="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a:solidFill>
                    <a:srgbClr val="211F26"/>
                  </a:solidFill>
                  <a:latin typeface="Calibri" panose="020F0502020204030204" pitchFamily="34" charset="0"/>
                  <a:ea typeface="+mn-ea"/>
                  <a:cs typeface="Calibri" panose="020F0502020204030204" pitchFamily="34" charset="0"/>
                </a:rPr>
              </a:br>
              <a:r>
                <a:rPr lang="nl-NL" sz="1200" kern="1200" cap="none" baseline="0" noProof="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a:solidFill>
                    <a:srgbClr val="211F26"/>
                  </a:solidFill>
                  <a:latin typeface="Calibri" panose="020F0502020204030204" pitchFamily="34" charset="0"/>
                  <a:cs typeface="Calibri" panose="020F0502020204030204" pitchFamily="34" charset="0"/>
                </a:rPr>
                <a:t>'Support &amp; Inspiratie'</a:t>
              </a:r>
            </a:p>
          </p:txBody>
        </p:sp>
        <p:sp>
          <p:nvSpPr>
            <p:cNvPr id="76" name="Ovaal 75">
              <a:extLst>
                <a:ext uri="{FF2B5EF4-FFF2-40B4-BE49-F238E27FC236}">
                  <a16:creationId xmlns:a16="http://schemas.microsoft.com/office/drawing/2014/main" id="{3E494A83-DD59-46A4-95B1-0073D5FE02D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7" name="Rechthoek 76">
              <a:extLst>
                <a:ext uri="{FF2B5EF4-FFF2-40B4-BE49-F238E27FC236}">
                  <a16:creationId xmlns:a16="http://schemas.microsoft.com/office/drawing/2014/main" id="{C74DCE33-C66E-4AF9-9140-2C4E34548E43}"/>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78" name="Ovaal 77">
              <a:extLst>
                <a:ext uri="{FF2B5EF4-FFF2-40B4-BE49-F238E27FC236}">
                  <a16:creationId xmlns:a16="http://schemas.microsoft.com/office/drawing/2014/main" id="{D494CAD8-7606-4143-8609-BD19BEA686C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9" name="Rechthoek 78">
              <a:extLst>
                <a:ext uri="{FF2B5EF4-FFF2-40B4-BE49-F238E27FC236}">
                  <a16:creationId xmlns:a16="http://schemas.microsoft.com/office/drawing/2014/main" id="{B84C760C-57BE-425A-89A4-134E20EB984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0" name="Rechthoek 79">
              <a:extLst>
                <a:ext uri="{FF2B5EF4-FFF2-40B4-BE49-F238E27FC236}">
                  <a16:creationId xmlns:a16="http://schemas.microsoft.com/office/drawing/2014/main" id="{1ECC907E-CE84-493B-B83C-1A050A3D9B9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a:solidFill>
                    <a:srgbClr val="211F26"/>
                  </a:solidFill>
                  <a:latin typeface="Calibri" panose="020F0502020204030204" pitchFamily="34" charset="0"/>
                  <a:cs typeface="Calibri" panose="020F0502020204030204" pitchFamily="34" charset="0"/>
                </a:rPr>
                <a:t>Invoegen</a:t>
              </a:r>
            </a:p>
          </p:txBody>
        </p:sp>
        <p:sp>
          <p:nvSpPr>
            <p:cNvPr id="81" name="Ovaal 80">
              <a:extLst>
                <a:ext uri="{FF2B5EF4-FFF2-40B4-BE49-F238E27FC236}">
                  <a16:creationId xmlns:a16="http://schemas.microsoft.com/office/drawing/2014/main" id="{99AACB58-81EB-4965-8C94-DE7A202C7F2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2" name="Rechthoek 81">
              <a:extLst>
                <a:ext uri="{FF2B5EF4-FFF2-40B4-BE49-F238E27FC236}">
                  <a16:creationId xmlns:a16="http://schemas.microsoft.com/office/drawing/2014/main" id="{0E14C71E-01C4-4C1C-B924-4504966B8665}"/>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‘Opmaak’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ICOON_info">
              <a:extLst>
                <a:ext uri="{FF2B5EF4-FFF2-40B4-BE49-F238E27FC236}">
                  <a16:creationId xmlns:a16="http://schemas.microsoft.com/office/drawing/2014/main" id="{56F9126A-FCCD-40E5-9792-C0D821413445}"/>
                </a:ext>
              </a:extLst>
            </p:cNvPr>
            <p:cNvGrpSpPr/>
            <p:nvPr userDrawn="1"/>
          </p:nvGrpSpPr>
          <p:grpSpPr>
            <a:xfrm>
              <a:off x="-376736" y="5210661"/>
              <a:ext cx="283685" cy="283685"/>
              <a:chOff x="-510741" y="5913713"/>
              <a:chExt cx="267555" cy="267555"/>
            </a:xfrm>
          </p:grpSpPr>
          <p:sp>
            <p:nvSpPr>
              <p:cNvPr id="142" name="Ovaal 141">
                <a:extLst>
                  <a:ext uri="{FF2B5EF4-FFF2-40B4-BE49-F238E27FC236}">
                    <a16:creationId xmlns:a16="http://schemas.microsoft.com/office/drawing/2014/main" id="{D4B2730A-17BC-48D1-AD98-8C2C3283C21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43" name="Graphic 163" descr="Informatie">
                <a:extLst>
                  <a:ext uri="{FF2B5EF4-FFF2-40B4-BE49-F238E27FC236}">
                    <a16:creationId xmlns:a16="http://schemas.microsoft.com/office/drawing/2014/main" id="{38C8B7EE-966E-4973-B032-549A9887035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84" name="Groep 83">
              <a:extLst>
                <a:ext uri="{FF2B5EF4-FFF2-40B4-BE49-F238E27FC236}">
                  <a16:creationId xmlns:a16="http://schemas.microsoft.com/office/drawing/2014/main" id="{105C6647-4AE2-4722-961F-29E580C49A80}"/>
                </a:ext>
              </a:extLst>
            </p:cNvPr>
            <p:cNvGrpSpPr/>
            <p:nvPr userDrawn="1"/>
          </p:nvGrpSpPr>
          <p:grpSpPr>
            <a:xfrm>
              <a:off x="-938434" y="5519087"/>
              <a:ext cx="627798" cy="576693"/>
              <a:chOff x="-938434" y="4570310"/>
              <a:chExt cx="627798" cy="576693"/>
            </a:xfrm>
          </p:grpSpPr>
          <p:grpSp>
            <p:nvGrpSpPr>
              <p:cNvPr id="137" name="Inspireren">
                <a:extLst>
                  <a:ext uri="{FF2B5EF4-FFF2-40B4-BE49-F238E27FC236}">
                    <a16:creationId xmlns:a16="http://schemas.microsoft.com/office/drawing/2014/main" id="{D45EE1CD-27E5-49E0-9744-28FF565C7CB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39" name="Freeform 12">
                  <a:extLst>
                    <a:ext uri="{FF2B5EF4-FFF2-40B4-BE49-F238E27FC236}">
                      <a16:creationId xmlns:a16="http://schemas.microsoft.com/office/drawing/2014/main" id="{37E05231-716A-4719-BBEE-9C1E61A9C94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sp>
              <p:nvSpPr>
                <p:cNvPr id="140" name="Freeform 13">
                  <a:extLst>
                    <a:ext uri="{FF2B5EF4-FFF2-40B4-BE49-F238E27FC236}">
                      <a16:creationId xmlns:a16="http://schemas.microsoft.com/office/drawing/2014/main" id="{2F3BEE13-BB11-40CE-AFBE-107384649A1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sp>
              <p:nvSpPr>
                <p:cNvPr id="141" name="Freeform 14">
                  <a:extLst>
                    <a:ext uri="{FF2B5EF4-FFF2-40B4-BE49-F238E27FC236}">
                      <a16:creationId xmlns:a16="http://schemas.microsoft.com/office/drawing/2014/main" id="{56FDF09B-D045-437C-9A24-FD710EBA395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grpSp>
          <p:sp>
            <p:nvSpPr>
              <p:cNvPr id="138" name="Tekstvak 137">
                <a:extLst>
                  <a:ext uri="{FF2B5EF4-FFF2-40B4-BE49-F238E27FC236}">
                    <a16:creationId xmlns:a16="http://schemas.microsoft.com/office/drawing/2014/main" id="{AE0A56D5-F329-4FFC-B89A-E6DB4F08C55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85" name="Groep 84">
              <a:extLst>
                <a:ext uri="{FF2B5EF4-FFF2-40B4-BE49-F238E27FC236}">
                  <a16:creationId xmlns:a16="http://schemas.microsoft.com/office/drawing/2014/main" id="{CE5FDA32-0F51-4DBB-8048-3A60F0E17995}"/>
                </a:ext>
              </a:extLst>
            </p:cNvPr>
            <p:cNvGrpSpPr/>
            <p:nvPr userDrawn="1"/>
          </p:nvGrpSpPr>
          <p:grpSpPr>
            <a:xfrm>
              <a:off x="-3398401" y="1222628"/>
              <a:ext cx="491631" cy="410839"/>
              <a:chOff x="-3241990" y="1222628"/>
              <a:chExt cx="491631" cy="410839"/>
            </a:xfrm>
          </p:grpSpPr>
          <p:sp>
            <p:nvSpPr>
              <p:cNvPr id="124" name="Tekstvak 123">
                <a:extLst>
                  <a:ext uri="{FF2B5EF4-FFF2-40B4-BE49-F238E27FC236}">
                    <a16:creationId xmlns:a16="http://schemas.microsoft.com/office/drawing/2014/main" id="{3C26E216-CB62-48D4-B50D-D7AD20FA1675}"/>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125" name="Groep 124">
                <a:extLst>
                  <a:ext uri="{FF2B5EF4-FFF2-40B4-BE49-F238E27FC236}">
                    <a16:creationId xmlns:a16="http://schemas.microsoft.com/office/drawing/2014/main" id="{D097510B-5CBB-493F-8592-96A154698279}"/>
                  </a:ext>
                </a:extLst>
              </p:cNvPr>
              <p:cNvGrpSpPr/>
              <p:nvPr userDrawn="1"/>
            </p:nvGrpSpPr>
            <p:grpSpPr>
              <a:xfrm>
                <a:off x="-3119153" y="1222628"/>
                <a:ext cx="245956" cy="246691"/>
                <a:chOff x="1314120" y="4794393"/>
                <a:chExt cx="1787447" cy="1792785"/>
              </a:xfrm>
            </p:grpSpPr>
            <p:grpSp>
              <p:nvGrpSpPr>
                <p:cNvPr id="126" name="Groep 125">
                  <a:extLst>
                    <a:ext uri="{FF2B5EF4-FFF2-40B4-BE49-F238E27FC236}">
                      <a16:creationId xmlns:a16="http://schemas.microsoft.com/office/drawing/2014/main" id="{98130B1B-E836-4EBE-A457-B5EF342D45D6}"/>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128" name="Groep 127">
                    <a:extLst>
                      <a:ext uri="{FF2B5EF4-FFF2-40B4-BE49-F238E27FC236}">
                        <a16:creationId xmlns:a16="http://schemas.microsoft.com/office/drawing/2014/main" id="{313BF22C-CBCB-4BF2-B653-383C05F43B0D}"/>
                      </a:ext>
                    </a:extLst>
                  </p:cNvPr>
                  <p:cNvGrpSpPr/>
                  <p:nvPr/>
                </p:nvGrpSpPr>
                <p:grpSpPr>
                  <a:xfrm>
                    <a:off x="1314120" y="4794393"/>
                    <a:ext cx="1787447" cy="1792785"/>
                    <a:chOff x="1314120" y="4794393"/>
                    <a:chExt cx="1787447" cy="1792785"/>
                  </a:xfrm>
                  <a:grpFill/>
                </p:grpSpPr>
                <p:sp>
                  <p:nvSpPr>
                    <p:cNvPr id="133" name="Vrije vorm: vorm 132">
                      <a:extLst>
                        <a:ext uri="{FF2B5EF4-FFF2-40B4-BE49-F238E27FC236}">
                          <a16:creationId xmlns:a16="http://schemas.microsoft.com/office/drawing/2014/main" id="{B0D49F48-B47C-4C2A-A477-2689A94A1B8D}"/>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134" name="Vrije vorm: vorm 133">
                      <a:extLst>
                        <a:ext uri="{FF2B5EF4-FFF2-40B4-BE49-F238E27FC236}">
                          <a16:creationId xmlns:a16="http://schemas.microsoft.com/office/drawing/2014/main" id="{6CBF1B1A-AB69-4207-9819-C16A7E6BB88D}"/>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135" name="Vrije vorm: vorm 134">
                      <a:extLst>
                        <a:ext uri="{FF2B5EF4-FFF2-40B4-BE49-F238E27FC236}">
                          <a16:creationId xmlns:a16="http://schemas.microsoft.com/office/drawing/2014/main" id="{29F87627-02EB-4E4B-B673-08F5153F0E7B}"/>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136" name="Vrije vorm: vorm 135">
                      <a:extLst>
                        <a:ext uri="{FF2B5EF4-FFF2-40B4-BE49-F238E27FC236}">
                          <a16:creationId xmlns:a16="http://schemas.microsoft.com/office/drawing/2014/main" id="{5464FA17-CE0D-40DD-8E51-73BE1843463E}"/>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grpSp>
              <p:grpSp>
                <p:nvGrpSpPr>
                  <p:cNvPr id="129" name="Groep 128">
                    <a:extLst>
                      <a:ext uri="{FF2B5EF4-FFF2-40B4-BE49-F238E27FC236}">
                        <a16:creationId xmlns:a16="http://schemas.microsoft.com/office/drawing/2014/main" id="{03D6E4DE-97A6-485E-AC99-EC8DD3403AD1}"/>
                      </a:ext>
                    </a:extLst>
                  </p:cNvPr>
                  <p:cNvGrpSpPr/>
                  <p:nvPr/>
                </p:nvGrpSpPr>
                <p:grpSpPr>
                  <a:xfrm>
                    <a:off x="1544558" y="5023941"/>
                    <a:ext cx="1270519" cy="1329241"/>
                    <a:chOff x="1544558" y="5023941"/>
                    <a:chExt cx="1270519" cy="1329241"/>
                  </a:xfrm>
                  <a:grpFill/>
                </p:grpSpPr>
                <p:sp>
                  <p:nvSpPr>
                    <p:cNvPr id="130" name="Vrije vorm: vorm 129">
                      <a:extLst>
                        <a:ext uri="{FF2B5EF4-FFF2-40B4-BE49-F238E27FC236}">
                          <a16:creationId xmlns:a16="http://schemas.microsoft.com/office/drawing/2014/main" id="{58F1F3CA-4035-4926-86E2-4B2B7380544B}"/>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131" name="Vrije vorm: vorm 130">
                      <a:extLst>
                        <a:ext uri="{FF2B5EF4-FFF2-40B4-BE49-F238E27FC236}">
                          <a16:creationId xmlns:a16="http://schemas.microsoft.com/office/drawing/2014/main" id="{3E43659E-57AB-4AA5-80CE-E9EFA43FF5B1}"/>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132" name="Vrije vorm: vorm 131">
                      <a:extLst>
                        <a:ext uri="{FF2B5EF4-FFF2-40B4-BE49-F238E27FC236}">
                          <a16:creationId xmlns:a16="http://schemas.microsoft.com/office/drawing/2014/main" id="{DE2EFE58-D82C-40D2-9A49-857FA7042486}"/>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grpSp>
            </p:grpSp>
            <p:sp>
              <p:nvSpPr>
                <p:cNvPr id="127" name="Vrije vorm: vorm 126">
                  <a:extLst>
                    <a:ext uri="{FF2B5EF4-FFF2-40B4-BE49-F238E27FC236}">
                      <a16:creationId xmlns:a16="http://schemas.microsoft.com/office/drawing/2014/main" id="{8780C616-5D4D-4455-A734-30F5CDB0EAF7}"/>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nl-NL" sz="8108">
                    <a:solidFill>
                      <a:srgbClr val="211F26"/>
                    </a:solidFill>
                    <a:latin typeface="Segoe UI Light"/>
                  </a:endParaRPr>
                </a:p>
              </p:txBody>
            </p:sp>
          </p:grpSp>
        </p:grpSp>
        <p:grpSp>
          <p:nvGrpSpPr>
            <p:cNvPr id="86" name="Groep 85">
              <a:extLst>
                <a:ext uri="{FF2B5EF4-FFF2-40B4-BE49-F238E27FC236}">
                  <a16:creationId xmlns:a16="http://schemas.microsoft.com/office/drawing/2014/main" id="{70D5797E-8FB8-4B4B-93AB-267B26E1FCF8}"/>
                </a:ext>
              </a:extLst>
            </p:cNvPr>
            <p:cNvGrpSpPr/>
            <p:nvPr userDrawn="1"/>
          </p:nvGrpSpPr>
          <p:grpSpPr>
            <a:xfrm>
              <a:off x="-3314820" y="3391746"/>
              <a:ext cx="1381246" cy="331361"/>
              <a:chOff x="-3314820" y="3391746"/>
              <a:chExt cx="1381246" cy="331361"/>
            </a:xfrm>
          </p:grpSpPr>
          <p:sp>
            <p:nvSpPr>
              <p:cNvPr id="115" name="Rechthoek 114">
                <a:extLst>
                  <a:ext uri="{FF2B5EF4-FFF2-40B4-BE49-F238E27FC236}">
                    <a16:creationId xmlns:a16="http://schemas.microsoft.com/office/drawing/2014/main" id="{BD3F3D1E-970D-40E2-9858-550FCEAAA1EC}"/>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AD43DA09-AE1D-42CC-BEC0-98CB9DBB010B}"/>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7" name="Tekstvak 116">
                <a:extLst>
                  <a:ext uri="{FF2B5EF4-FFF2-40B4-BE49-F238E27FC236}">
                    <a16:creationId xmlns:a16="http://schemas.microsoft.com/office/drawing/2014/main" id="{7D6DB409-FC01-4E12-8346-E56CD5C7372F}"/>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Vormopvulling</a:t>
                </a:r>
              </a:p>
            </p:txBody>
          </p:sp>
          <p:sp>
            <p:nvSpPr>
              <p:cNvPr id="118" name="Vrije vorm: vorm 117">
                <a:extLst>
                  <a:ext uri="{FF2B5EF4-FFF2-40B4-BE49-F238E27FC236}">
                    <a16:creationId xmlns:a16="http://schemas.microsoft.com/office/drawing/2014/main" id="{26E1ED8E-7674-4CD4-B6FF-0FBED816CBA7}"/>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119" name="Groep 118">
                <a:extLst>
                  <a:ext uri="{FF2B5EF4-FFF2-40B4-BE49-F238E27FC236}">
                    <a16:creationId xmlns:a16="http://schemas.microsoft.com/office/drawing/2014/main" id="{54B86CA0-178F-463F-B2B0-E9042B1FD10A}"/>
                  </a:ext>
                </a:extLst>
              </p:cNvPr>
              <p:cNvGrpSpPr/>
              <p:nvPr userDrawn="1"/>
            </p:nvGrpSpPr>
            <p:grpSpPr>
              <a:xfrm>
                <a:off x="-3243855" y="3446665"/>
                <a:ext cx="157453" cy="147831"/>
                <a:chOff x="-899320" y="3037554"/>
                <a:chExt cx="175977" cy="165227"/>
              </a:xfrm>
            </p:grpSpPr>
            <p:sp>
              <p:nvSpPr>
                <p:cNvPr id="121" name="Vrije vorm: vorm 120">
                  <a:extLst>
                    <a:ext uri="{FF2B5EF4-FFF2-40B4-BE49-F238E27FC236}">
                      <a16:creationId xmlns:a16="http://schemas.microsoft.com/office/drawing/2014/main" id="{EE21E5EF-6BF8-4A10-9DBE-ED826F92DD3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122" name="Rechthoek: afgeronde hoeken 121">
                  <a:extLst>
                    <a:ext uri="{FF2B5EF4-FFF2-40B4-BE49-F238E27FC236}">
                      <a16:creationId xmlns:a16="http://schemas.microsoft.com/office/drawing/2014/main" id="{85E6C5D4-2E7F-4313-9A79-E33666BE15CA}"/>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 name="Vrije vorm: vorm 122">
                  <a:extLst>
                    <a:ext uri="{FF2B5EF4-FFF2-40B4-BE49-F238E27FC236}">
                      <a16:creationId xmlns:a16="http://schemas.microsoft.com/office/drawing/2014/main" id="{25F354DE-91F3-4682-AB56-BC8F776F1B8B}"/>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20" name="Gelijkbenige driehoek 119">
                <a:extLst>
                  <a:ext uri="{FF2B5EF4-FFF2-40B4-BE49-F238E27FC236}">
                    <a16:creationId xmlns:a16="http://schemas.microsoft.com/office/drawing/2014/main" id="{0C299716-9274-4694-A9C0-70A8506318FA}"/>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sp>
          <p:nvSpPr>
            <p:cNvPr id="87" name="Ovaal 86">
              <a:extLst>
                <a:ext uri="{FF2B5EF4-FFF2-40B4-BE49-F238E27FC236}">
                  <a16:creationId xmlns:a16="http://schemas.microsoft.com/office/drawing/2014/main" id="{27514B32-A45B-433F-9525-1737825D8529}"/>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8" name="Rechthoek 87">
              <a:extLst>
                <a:ext uri="{FF2B5EF4-FFF2-40B4-BE49-F238E27FC236}">
                  <a16:creationId xmlns:a16="http://schemas.microsoft.com/office/drawing/2014/main" id="{646AC149-B53A-4ACB-AA15-A0864E3DB663}"/>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89" name="Groep 88">
              <a:extLst>
                <a:ext uri="{FF2B5EF4-FFF2-40B4-BE49-F238E27FC236}">
                  <a16:creationId xmlns:a16="http://schemas.microsoft.com/office/drawing/2014/main" id="{A03CC92D-9511-4F02-AC6C-17AB2F2A5E62}"/>
                </a:ext>
              </a:extLst>
            </p:cNvPr>
            <p:cNvGrpSpPr/>
            <p:nvPr userDrawn="1"/>
          </p:nvGrpSpPr>
          <p:grpSpPr>
            <a:xfrm>
              <a:off x="-3333646" y="4635104"/>
              <a:ext cx="2012897" cy="490702"/>
              <a:chOff x="12731803" y="3562552"/>
              <a:chExt cx="2012897" cy="490702"/>
            </a:xfrm>
          </p:grpSpPr>
          <p:sp>
            <p:nvSpPr>
              <p:cNvPr id="100" name="Rechthoek 99">
                <a:extLst>
                  <a:ext uri="{FF2B5EF4-FFF2-40B4-BE49-F238E27FC236}">
                    <a16:creationId xmlns:a16="http://schemas.microsoft.com/office/drawing/2014/main" id="{F1671A61-FBB1-40DE-9C8F-E7EA566B715D}"/>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600" b="0" i="0" u="none" strike="noStrike" kern="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 name="Rechthoek 100">
                <a:extLst>
                  <a:ext uri="{FF2B5EF4-FFF2-40B4-BE49-F238E27FC236}">
                    <a16:creationId xmlns:a16="http://schemas.microsoft.com/office/drawing/2014/main" id="{54CAB525-11BA-412F-BD49-07CD1CFFF4C3}"/>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2" name="Tekstvak 101">
                <a:extLst>
                  <a:ext uri="{FF2B5EF4-FFF2-40B4-BE49-F238E27FC236}">
                    <a16:creationId xmlns:a16="http://schemas.microsoft.com/office/drawing/2014/main" id="{EFB9E378-AD84-4368-8975-B062C29B2E22}"/>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nl-NL" sz="900" b="1" kern="1200" noProof="0">
                    <a:solidFill>
                      <a:srgbClr val="211F26"/>
                    </a:solidFill>
                    <a:latin typeface="Calibri" panose="020F0502020204030204" pitchFamily="34" charset="0"/>
                    <a:ea typeface="+mn-ea"/>
                    <a:cs typeface="Calibri" panose="020F0502020204030204" pitchFamily="34" charset="0"/>
                  </a:rPr>
                  <a:t>Themakleuren</a:t>
                </a:r>
              </a:p>
            </p:txBody>
          </p:sp>
          <p:sp>
            <p:nvSpPr>
              <p:cNvPr id="103" name="Rechthoek 102">
                <a:extLst>
                  <a:ext uri="{FF2B5EF4-FFF2-40B4-BE49-F238E27FC236}">
                    <a16:creationId xmlns:a16="http://schemas.microsoft.com/office/drawing/2014/main" id="{436565E3-0757-4D7A-A12A-DA5C346E8278}"/>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4" name="Rechthoek 103">
                <a:extLst>
                  <a:ext uri="{FF2B5EF4-FFF2-40B4-BE49-F238E27FC236}">
                    <a16:creationId xmlns:a16="http://schemas.microsoft.com/office/drawing/2014/main" id="{6BD894DA-994E-4300-AE93-4291055462D8}"/>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5" name="Rechthoek 104">
                <a:extLst>
                  <a:ext uri="{FF2B5EF4-FFF2-40B4-BE49-F238E27FC236}">
                    <a16:creationId xmlns:a16="http://schemas.microsoft.com/office/drawing/2014/main" id="{853142CE-BECE-494C-B334-CB627438040B}"/>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6" name="Rechthoek 105">
                <a:extLst>
                  <a:ext uri="{FF2B5EF4-FFF2-40B4-BE49-F238E27FC236}">
                    <a16:creationId xmlns:a16="http://schemas.microsoft.com/office/drawing/2014/main" id="{7F1A459C-035E-48E7-ABD4-24B81B15ACE3}"/>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7" name="Rechthoek 106">
                <a:extLst>
                  <a:ext uri="{FF2B5EF4-FFF2-40B4-BE49-F238E27FC236}">
                    <a16:creationId xmlns:a16="http://schemas.microsoft.com/office/drawing/2014/main" id="{2D3BDE10-2D26-4B5D-BA3E-336CFBCBA1C5}"/>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8" name="Rechthoek 107">
                <a:extLst>
                  <a:ext uri="{FF2B5EF4-FFF2-40B4-BE49-F238E27FC236}">
                    <a16:creationId xmlns:a16="http://schemas.microsoft.com/office/drawing/2014/main" id="{0EFF684A-6317-4B8C-98BA-29FBC56DCB9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9" name="Rechthoek 108">
                <a:extLst>
                  <a:ext uri="{FF2B5EF4-FFF2-40B4-BE49-F238E27FC236}">
                    <a16:creationId xmlns:a16="http://schemas.microsoft.com/office/drawing/2014/main" id="{0B3C5972-F627-4FC1-B885-A820085F8080}"/>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10" name="Rechthoek 109">
                <a:extLst>
                  <a:ext uri="{FF2B5EF4-FFF2-40B4-BE49-F238E27FC236}">
                    <a16:creationId xmlns:a16="http://schemas.microsoft.com/office/drawing/2014/main" id="{0E0DD940-85C6-454C-B0FC-E152FCF1736A}"/>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11" name="Rechthoek 110">
                <a:extLst>
                  <a:ext uri="{FF2B5EF4-FFF2-40B4-BE49-F238E27FC236}">
                    <a16:creationId xmlns:a16="http://schemas.microsoft.com/office/drawing/2014/main" id="{0E4D904A-062E-4219-9A85-C56469379E22}"/>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nvGrpSpPr>
              <p:cNvPr id="112" name="Groep 111">
                <a:extLst>
                  <a:ext uri="{FF2B5EF4-FFF2-40B4-BE49-F238E27FC236}">
                    <a16:creationId xmlns:a16="http://schemas.microsoft.com/office/drawing/2014/main" id="{BB21FCB4-54A0-4C74-B6F6-B1C8FFE02BFD}"/>
                  </a:ext>
                </a:extLst>
              </p:cNvPr>
              <p:cNvGrpSpPr/>
              <p:nvPr userDrawn="1"/>
            </p:nvGrpSpPr>
            <p:grpSpPr>
              <a:xfrm>
                <a:off x="13580316" y="3865836"/>
                <a:ext cx="151508" cy="147961"/>
                <a:chOff x="13580316" y="3865836"/>
                <a:chExt cx="151508" cy="147961"/>
              </a:xfrm>
            </p:grpSpPr>
            <p:sp>
              <p:nvSpPr>
                <p:cNvPr id="113" name="Rechthoek 112">
                  <a:extLst>
                    <a:ext uri="{FF2B5EF4-FFF2-40B4-BE49-F238E27FC236}">
                      <a16:creationId xmlns:a16="http://schemas.microsoft.com/office/drawing/2014/main" id="{8B5975A9-C57C-49F2-8DB4-FD103DD90BE1}"/>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14" name="Rechthoek 113">
                  <a:extLst>
                    <a:ext uri="{FF2B5EF4-FFF2-40B4-BE49-F238E27FC236}">
                      <a16:creationId xmlns:a16="http://schemas.microsoft.com/office/drawing/2014/main" id="{BE146A73-2106-482E-B046-5C5545BC9467}"/>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grpSp>
        <p:grpSp>
          <p:nvGrpSpPr>
            <p:cNvPr id="90" name="Groep 89">
              <a:extLst>
                <a:ext uri="{FF2B5EF4-FFF2-40B4-BE49-F238E27FC236}">
                  <a16:creationId xmlns:a16="http://schemas.microsoft.com/office/drawing/2014/main" id="{C321ED08-86EF-4592-B897-D1410337B567}"/>
                </a:ext>
              </a:extLst>
            </p:cNvPr>
            <p:cNvGrpSpPr/>
            <p:nvPr userDrawn="1"/>
          </p:nvGrpSpPr>
          <p:grpSpPr>
            <a:xfrm>
              <a:off x="-3314820" y="4363463"/>
              <a:ext cx="1381246" cy="835929"/>
              <a:chOff x="-3314820" y="3391746"/>
              <a:chExt cx="1381246" cy="835929"/>
            </a:xfrm>
          </p:grpSpPr>
          <p:sp>
            <p:nvSpPr>
              <p:cNvPr id="91" name="Rechthoek 90">
                <a:extLst>
                  <a:ext uri="{FF2B5EF4-FFF2-40B4-BE49-F238E27FC236}">
                    <a16:creationId xmlns:a16="http://schemas.microsoft.com/office/drawing/2014/main" id="{D971F2EE-B807-4DCF-B707-DE714686AC5D}"/>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92" name="Rechthoek 91">
                <a:extLst>
                  <a:ext uri="{FF2B5EF4-FFF2-40B4-BE49-F238E27FC236}">
                    <a16:creationId xmlns:a16="http://schemas.microsoft.com/office/drawing/2014/main" id="{54AECB3F-2F00-4FB1-9762-5C78810F9B43}"/>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93" name="Tekstvak 92">
                <a:extLst>
                  <a:ext uri="{FF2B5EF4-FFF2-40B4-BE49-F238E27FC236}">
                    <a16:creationId xmlns:a16="http://schemas.microsoft.com/office/drawing/2014/main" id="{C7D4D58A-0CA3-4F04-B06D-429C68D9A7C7}"/>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Vormopvulling</a:t>
                </a:r>
              </a:p>
            </p:txBody>
          </p:sp>
          <p:sp>
            <p:nvSpPr>
              <p:cNvPr id="94" name="Vrije vorm: vorm 93">
                <a:extLst>
                  <a:ext uri="{FF2B5EF4-FFF2-40B4-BE49-F238E27FC236}">
                    <a16:creationId xmlns:a16="http://schemas.microsoft.com/office/drawing/2014/main" id="{C41EE67E-07D8-48C0-91A6-E7E257B87A0B}"/>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F7DA6E6D-EFE4-409F-828F-27074707088D}"/>
                  </a:ext>
                </a:extLst>
              </p:cNvPr>
              <p:cNvGrpSpPr/>
              <p:nvPr userDrawn="1"/>
            </p:nvGrpSpPr>
            <p:grpSpPr>
              <a:xfrm>
                <a:off x="-3243855" y="3446665"/>
                <a:ext cx="157453" cy="147831"/>
                <a:chOff x="-899320" y="3037554"/>
                <a:chExt cx="175977" cy="165227"/>
              </a:xfrm>
            </p:grpSpPr>
            <p:sp>
              <p:nvSpPr>
                <p:cNvPr id="97" name="Vrije vorm: vorm 96">
                  <a:extLst>
                    <a:ext uri="{FF2B5EF4-FFF2-40B4-BE49-F238E27FC236}">
                      <a16:creationId xmlns:a16="http://schemas.microsoft.com/office/drawing/2014/main" id="{524E7F9B-FBDA-486A-A963-A9AF2DF6545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98" name="Rechthoek: afgeronde hoeken 97">
                  <a:extLst>
                    <a:ext uri="{FF2B5EF4-FFF2-40B4-BE49-F238E27FC236}">
                      <a16:creationId xmlns:a16="http://schemas.microsoft.com/office/drawing/2014/main" id="{C589884A-EF97-4803-AE82-763B4BE50E9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 name="Vrije vorm: vorm 98">
                  <a:extLst>
                    <a:ext uri="{FF2B5EF4-FFF2-40B4-BE49-F238E27FC236}">
                      <a16:creationId xmlns:a16="http://schemas.microsoft.com/office/drawing/2014/main" id="{DB0797BB-F197-4011-AB80-B24666FF45E4}"/>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6" name="Gelijkbenige driehoek 95">
                <a:extLst>
                  <a:ext uri="{FF2B5EF4-FFF2-40B4-BE49-F238E27FC236}">
                    <a16:creationId xmlns:a16="http://schemas.microsoft.com/office/drawing/2014/main" id="{1C86D5F1-C758-4145-A9E0-BBB4723AF023}"/>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Tree>
    <p:extLst>
      <p:ext uri="{BB962C8B-B14F-4D97-AF65-F5344CB8AC3E}">
        <p14:creationId xmlns:p14="http://schemas.microsoft.com/office/powerpoint/2010/main" val="20574658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a:t>Klik Selecteer dit kader, </a:t>
            </a:r>
            <a:br>
              <a:rPr lang="nl-NL"/>
            </a:br>
            <a:r>
              <a:rPr lang="nl-NL"/>
              <a:t>ga naar de tab ‘Slidebuilder’, </a:t>
            </a:r>
            <a:br>
              <a:rPr lang="nl-NL"/>
            </a:br>
            <a:r>
              <a:rPr lang="nl-NL"/>
              <a:t>klik op ‘Afbeeldingen’, selecteer de gewenste afbeelding </a:t>
            </a:r>
            <a:br>
              <a:rPr lang="nl-NL"/>
            </a:br>
            <a:r>
              <a:rPr lang="nl-NL"/>
              <a:t>en klik op ‘Invoegen’.</a:t>
            </a:r>
          </a:p>
          <a:p>
            <a:endParaRPr lang="nl-NL"/>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Tree>
    <p:extLst>
      <p:ext uri="{BB962C8B-B14F-4D97-AF65-F5344CB8AC3E}">
        <p14:creationId xmlns:p14="http://schemas.microsoft.com/office/powerpoint/2010/main" val="11117559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984453225"/>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a:t>“Plaats hier een quote van Erasmus die bij je past”</a:t>
            </a:r>
          </a:p>
        </p:txBody>
      </p:sp>
    </p:spTree>
    <p:extLst>
      <p:ext uri="{BB962C8B-B14F-4D97-AF65-F5344CB8AC3E}">
        <p14:creationId xmlns:p14="http://schemas.microsoft.com/office/powerpoint/2010/main" val="529047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Tree>
    <p:extLst>
      <p:ext uri="{BB962C8B-B14F-4D97-AF65-F5344CB8AC3E}">
        <p14:creationId xmlns:p14="http://schemas.microsoft.com/office/powerpoint/2010/main" val="109236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a:t>Tekst S [boven] + Beeld</a:t>
            </a:r>
          </a:p>
        </p:txBody>
      </p:sp>
    </p:spTree>
    <p:extLst>
      <p:ext uri="{BB962C8B-B14F-4D97-AF65-F5344CB8AC3E}">
        <p14:creationId xmlns:p14="http://schemas.microsoft.com/office/powerpoint/2010/main" val="4041863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Tree>
    <p:extLst>
      <p:ext uri="{BB962C8B-B14F-4D97-AF65-F5344CB8AC3E}">
        <p14:creationId xmlns:p14="http://schemas.microsoft.com/office/powerpoint/2010/main" val="1998749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p>
            <a:fld id="{AC9E5EC4-62CA-4FE2-89F4-F767160BDBB6}"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p>
            <a:fld id="{361A1203-CA3D-4D48-AFA0-9D668419C1D5}" type="slidenum">
              <a:rPr lang="nl-NL" smtClean="0"/>
              <a:t>‹#›</a:t>
            </a:fld>
            <a:endParaRPr lang="nl-NL"/>
          </a:p>
        </p:txBody>
      </p:sp>
    </p:spTree>
    <p:extLst>
      <p:ext uri="{BB962C8B-B14F-4D97-AF65-F5344CB8AC3E}">
        <p14:creationId xmlns:p14="http://schemas.microsoft.com/office/powerpoint/2010/main" val="183400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75702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343300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01CC20F5-3345-40A9-835F-579B47BF4C25}" type="datetime1">
              <a:rPr lang="nl-NL" smtClean="0"/>
              <a:pPr/>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94219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142805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406835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28C1145B-C1BB-4CF5-B3D1-172B1993C9FC}" type="datetime1">
              <a:rPr lang="nl-NL" smtClean="0"/>
              <a:pPr/>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a:t>
            </a:r>
          </a:p>
        </p:txBody>
      </p:sp>
    </p:spTree>
    <p:extLst>
      <p:ext uri="{BB962C8B-B14F-4D97-AF65-F5344CB8AC3E}">
        <p14:creationId xmlns:p14="http://schemas.microsoft.com/office/powerpoint/2010/main" val="96592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86009" y="0"/>
            <a:ext cx="7505992" cy="5703376"/>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7750823A-7BF5-4BBC-96D8-6C913DDD682C}" type="datetime1">
              <a:rPr lang="nl-NL" smtClean="0"/>
              <a:pPr/>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709701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57326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a:t>Tekst S [onder] + Beeld</a:t>
            </a:r>
          </a:p>
        </p:txBody>
      </p:sp>
    </p:spTree>
    <p:extLst>
      <p:ext uri="{BB962C8B-B14F-4D97-AF65-F5344CB8AC3E}">
        <p14:creationId xmlns:p14="http://schemas.microsoft.com/office/powerpoint/2010/main" val="55032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a:t>
            </a:r>
            <a:br>
              <a:rPr lang="nl-NL"/>
            </a:br>
            <a:r>
              <a:rPr lang="nl-NL"/>
              <a:t>‘Slidebuilder’, klik op ‘Afbeeldingen’, </a:t>
            </a:r>
            <a:br>
              <a:rPr lang="nl-NL"/>
            </a:br>
            <a:r>
              <a:rPr lang="nl-NL"/>
              <a:t>selecteer de gewenste afbeelding </a:t>
            </a:r>
            <a:br>
              <a:rPr lang="nl-NL"/>
            </a:br>
            <a:r>
              <a:rPr lang="nl-NL"/>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4032975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a:t>Tekst S [boven] + Beeld</a:t>
            </a:r>
          </a:p>
        </p:txBody>
      </p:sp>
    </p:spTree>
    <p:extLst>
      <p:ext uri="{BB962C8B-B14F-4D97-AF65-F5344CB8AC3E}">
        <p14:creationId xmlns:p14="http://schemas.microsoft.com/office/powerpoint/2010/main" val="232910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a:t>Tekst S [onder] + Beeld</a:t>
            </a:r>
          </a:p>
        </p:txBody>
      </p:sp>
    </p:spTree>
    <p:extLst>
      <p:ext uri="{BB962C8B-B14F-4D97-AF65-F5344CB8AC3E}">
        <p14:creationId xmlns:p14="http://schemas.microsoft.com/office/powerpoint/2010/main" val="1533225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5-3-2024</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a:t>Tekst M + Beeld</a:t>
            </a:r>
          </a:p>
        </p:txBody>
      </p:sp>
    </p:spTree>
    <p:extLst>
      <p:ext uri="{BB962C8B-B14F-4D97-AF65-F5344CB8AC3E}">
        <p14:creationId xmlns:p14="http://schemas.microsoft.com/office/powerpoint/2010/main" val="381158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64727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915276D0-409F-4B72-9B52-3A5E3261B54E}" type="datetime1">
              <a:rPr lang="nl-NL" smtClean="0"/>
              <a:pPr/>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3270894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C724EB9-697C-4B32-B028-11C0B350573B}" type="datetime1">
              <a:rPr lang="nl-NL" smtClean="0"/>
              <a:pPr/>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190593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38F5A50-5C2A-4C9F-B24A-EF048D4D74C0}" type="datetime1">
              <a:rPr lang="nl-NL" smtClean="0"/>
              <a:pPr/>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368989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13593D1-BDA9-4B05-8828-83D98BC9264D}" type="datetime1">
              <a:rPr lang="nl-NL" smtClean="0"/>
              <a:pPr/>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136281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8297504A-5DF6-4825-A12F-63E66BDBEE7E}" type="datetime1">
              <a:rPr lang="nl-NL" smtClean="0"/>
              <a:pPr/>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21994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5-3-2024</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a:t>Tekst M + Beeld</a:t>
            </a:r>
          </a:p>
        </p:txBody>
      </p:sp>
    </p:spTree>
    <p:extLst>
      <p:ext uri="{BB962C8B-B14F-4D97-AF65-F5344CB8AC3E}">
        <p14:creationId xmlns:p14="http://schemas.microsoft.com/office/powerpoint/2010/main" val="21597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5-3-2024</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Tree>
    <p:extLst>
      <p:ext uri="{BB962C8B-B14F-4D97-AF65-F5344CB8AC3E}">
        <p14:creationId xmlns:p14="http://schemas.microsoft.com/office/powerpoint/2010/main" val="33703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5-3-2024</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314965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288258DF-8C32-4896-88FC-0EFF976B03BD}" type="datetime1">
              <a:rPr lang="nl-NL" smtClean="0"/>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a:t>
            </a:fld>
            <a:endParaRPr lang="nl-NL"/>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a:t> </a:t>
            </a:r>
          </a:p>
        </p:txBody>
      </p:sp>
    </p:spTree>
    <p:extLst>
      <p:ext uri="{BB962C8B-B14F-4D97-AF65-F5344CB8AC3E}">
        <p14:creationId xmlns:p14="http://schemas.microsoft.com/office/powerpoint/2010/main" val="3182450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159743BB-70E4-4A4C-843D-C037576219E5}" type="datetime1">
              <a:rPr lang="nl-NL" smtClean="0"/>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a:t>
            </a:fld>
            <a:endParaRPr lang="nl-NL"/>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75000"/>
            </a:schemeClr>
          </a:solidFill>
        </p:spPr>
        <p:txBody>
          <a:bodyPr tIns="72000"/>
          <a:lstStyle>
            <a:lvl1pPr marL="0" indent="0" algn="ctr">
              <a:lnSpc>
                <a:spcPct val="100000"/>
              </a:lnSpc>
              <a:spcBef>
                <a:spcPts val="0"/>
              </a:spcBef>
              <a:buNone/>
              <a:defRPr sz="1000">
                <a:solidFill>
                  <a:schemeClr val="bg1"/>
                </a:solidFill>
              </a:defRPr>
            </a:lvl1pPr>
          </a:lstStyle>
          <a:p>
            <a:r>
              <a:rPr lang="nl-NL"/>
              <a:t>Selecteer dit kader, ga naar </a:t>
            </a:r>
            <a:br>
              <a:rPr lang="nl-NL"/>
            </a:br>
            <a:r>
              <a:rPr lang="nl-NL"/>
              <a:t>de tab ‘Slidebuilder’, klik op</a:t>
            </a:r>
            <a:br>
              <a:rPr lang="nl-NL"/>
            </a:br>
            <a:r>
              <a:rPr lang="nl-NL"/>
              <a:t>‘Afbeeldingen’, selecteer de</a:t>
            </a:r>
            <a:br>
              <a:rPr lang="nl-NL"/>
            </a:br>
            <a:r>
              <a:rPr lang="nl-NL"/>
              <a:t>gewenste afbeelding </a:t>
            </a:r>
            <a:br>
              <a:rPr lang="nl-NL"/>
            </a:br>
            <a:r>
              <a:rPr lang="nl-NL"/>
              <a:t>en klik op ‘Invoegen’.</a:t>
            </a:r>
          </a:p>
        </p:txBody>
      </p:sp>
    </p:spTree>
    <p:extLst>
      <p:ext uri="{BB962C8B-B14F-4D97-AF65-F5344CB8AC3E}">
        <p14:creationId xmlns:p14="http://schemas.microsoft.com/office/powerpoint/2010/main" val="3853018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a:t>Selecteer dit kader, ga naar </a:t>
            </a:r>
            <a:br>
              <a:rPr lang="nl-NL"/>
            </a:br>
            <a:r>
              <a:rPr lang="nl-NL"/>
              <a:t>de tab ‘Slidebuilder’, klik op ‘Afbeeldingen’, selecteer de gewenste afbeelding </a:t>
            </a:r>
            <a:br>
              <a:rPr lang="nl-NL"/>
            </a:br>
            <a:r>
              <a:rPr lang="nl-NL"/>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4F03386F-C101-4B30-8CD2-E99098A4E229}" type="datetime1">
              <a:rPr lang="nl-NL" smtClean="0"/>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a:t>
            </a:fld>
            <a:endParaRPr lang="nl-NL"/>
          </a:p>
        </p:txBody>
      </p:sp>
    </p:spTree>
    <p:extLst>
      <p:ext uri="{BB962C8B-B14F-4D97-AF65-F5344CB8AC3E}">
        <p14:creationId xmlns:p14="http://schemas.microsoft.com/office/powerpoint/2010/main" val="3391950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E78F674-529B-47F6-AB3C-AD256A1AEA2C}" type="datetime1">
              <a:rPr lang="nl-NL" smtClean="0"/>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a:t>
            </a:fld>
            <a:endParaRPr lang="nl-NL"/>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3719693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F206B0A0-67D6-484A-A1DA-D8A3A87F0A5E}" type="datetime1">
              <a:rPr lang="nl-NL" smtClean="0"/>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a:t>
            </a:fld>
            <a:endParaRPr lang="nl-NL"/>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a:t>Selecteer dit kader, ga naar </a:t>
            </a:r>
            <a:br>
              <a:rPr lang="nl-NL"/>
            </a:br>
            <a:r>
              <a:rPr lang="nl-NL"/>
              <a:t>de tab ‘Slidebuilder’, </a:t>
            </a:r>
            <a:br>
              <a:rPr lang="nl-NL"/>
            </a:br>
            <a:r>
              <a:rPr lang="nl-NL"/>
              <a:t>klik op ‘Afbeeldingen’, </a:t>
            </a:r>
            <a:br>
              <a:rPr lang="nl-NL"/>
            </a:br>
            <a:r>
              <a:rPr lang="nl-NL"/>
              <a:t>selecteer de gewenste </a:t>
            </a:r>
            <a:br>
              <a:rPr lang="nl-NL"/>
            </a:br>
            <a:r>
              <a:rPr lang="nl-NL"/>
              <a:t>afbeelding </a:t>
            </a:r>
            <a:br>
              <a:rPr lang="nl-NL"/>
            </a:br>
            <a:r>
              <a:rPr lang="nl-NL"/>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409370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EDCC700A-BACD-414F-9754-439F2A7B700E}" type="datetime1">
              <a:rPr lang="nl-NL" smtClean="0"/>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a:t>
            </a:fld>
            <a:endParaRPr lang="nl-NL"/>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a:t>
            </a:r>
            <a:br>
              <a:rPr lang="nl-NL"/>
            </a:br>
            <a:r>
              <a:rPr lang="nl-NL"/>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1426742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a:t>Selecteer dit kader, ga naar de tab ‘Slidebuilder’, </a:t>
            </a:r>
            <a:br>
              <a:rPr lang="nl-NL"/>
            </a:br>
            <a:r>
              <a:rPr lang="nl-NL"/>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err="1">
                <a:solidFill>
                  <a:sysClr val="windowText" lastClr="000000"/>
                </a:solidFill>
                <a:latin typeface="+mn-lt"/>
                <a:cs typeface="Calibri" panose="020F0502020204030204" pitchFamily="34" charset="0"/>
              </a:rPr>
              <a:t>Devices</a:t>
            </a:r>
            <a:endParaRPr lang="nl-NL" sz="1400" b="1" cap="all" spc="0" baseline="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650076AF-ED87-4992-BC00-F571F1F28545}" type="datetime1">
              <a:rPr lang="nl-NL" smtClean="0"/>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a:t>
            </a:fld>
            <a:endParaRPr lang="nl-NL"/>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a:t>Selecteer dit kader, ga naar de tab ‘Slidebuilder’, </a:t>
            </a:r>
            <a:br>
              <a:rPr lang="nl-NL"/>
            </a:br>
            <a:r>
              <a:rPr lang="nl-NL"/>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a:t>Titel</a:t>
            </a:r>
            <a:br>
              <a:rPr lang="nl-NL"/>
            </a:br>
            <a:r>
              <a:rPr lang="nl-NL"/>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cstate="email">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nl-NL"/>
              <a:t> </a:t>
            </a:r>
          </a:p>
        </p:txBody>
      </p:sp>
      <p:sp>
        <p:nvSpPr>
          <p:cNvPr id="88" name="Tijdelijke aanduiding voor afbeelding 87">
            <a:extLst>
              <a:ext uri="{FF2B5EF4-FFF2-40B4-BE49-F238E27FC236}">
                <a16:creationId xmlns:a16="http://schemas.microsoft.com/office/drawing/2014/main" id="{5658D94C-462D-4A63-9F0D-C279BB77F6DE}"/>
              </a:ext>
            </a:extLst>
          </p:cNvPr>
          <p:cNvSpPr>
            <a:spLocks noGrp="1"/>
          </p:cNvSpPr>
          <p:nvPr>
            <p:ph type="pic" sz="quarter" idx="38" hasCustomPrompt="1"/>
          </p:nvPr>
        </p:nvSpPr>
        <p:spPr>
          <a:xfrm>
            <a:off x="4563705" y="4053521"/>
            <a:ext cx="677513" cy="1465962"/>
          </a:xfrm>
          <a:custGeom>
            <a:avLst/>
            <a:gdLst>
              <a:gd name="connsiteX0" fmla="*/ 79317 w 677513"/>
              <a:gd name="connsiteY0" fmla="*/ 0 h 1465962"/>
              <a:gd name="connsiteX1" fmla="*/ 159083 w 677513"/>
              <a:gd name="connsiteY1" fmla="*/ 0 h 1465962"/>
              <a:gd name="connsiteX2" fmla="*/ 159083 w 677513"/>
              <a:gd name="connsiteY2" fmla="*/ 8381 h 1465962"/>
              <a:gd name="connsiteX3" fmla="*/ 212240 w 677513"/>
              <a:gd name="connsiteY3" fmla="*/ 61538 h 1465962"/>
              <a:gd name="connsiteX4" fmla="*/ 474410 w 677513"/>
              <a:gd name="connsiteY4" fmla="*/ 61538 h 1465962"/>
              <a:gd name="connsiteX5" fmla="*/ 527567 w 677513"/>
              <a:gd name="connsiteY5" fmla="*/ 8381 h 1465962"/>
              <a:gd name="connsiteX6" fmla="*/ 527567 w 677513"/>
              <a:gd name="connsiteY6" fmla="*/ 0 h 1465962"/>
              <a:gd name="connsiteX7" fmla="*/ 598197 w 677513"/>
              <a:gd name="connsiteY7" fmla="*/ 0 h 1465962"/>
              <a:gd name="connsiteX8" fmla="*/ 677513 w 677513"/>
              <a:gd name="connsiteY8" fmla="*/ 79316 h 1465962"/>
              <a:gd name="connsiteX9" fmla="*/ 677513 w 677513"/>
              <a:gd name="connsiteY9" fmla="*/ 1386646 h 1465962"/>
              <a:gd name="connsiteX10" fmla="*/ 598197 w 677513"/>
              <a:gd name="connsiteY10" fmla="*/ 1465962 h 1465962"/>
              <a:gd name="connsiteX11" fmla="*/ 79317 w 677513"/>
              <a:gd name="connsiteY11" fmla="*/ 1465962 h 1465962"/>
              <a:gd name="connsiteX12" fmla="*/ 0 w 677513"/>
              <a:gd name="connsiteY12" fmla="*/ 1386646 h 1465962"/>
              <a:gd name="connsiteX13" fmla="*/ 0 w 677513"/>
              <a:gd name="connsiteY13" fmla="*/ 79316 h 1465962"/>
              <a:gd name="connsiteX14" fmla="*/ 79317 w 677513"/>
              <a:gd name="connsiteY14" fmla="*/ 0 h 146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7513" h="1465962">
                <a:moveTo>
                  <a:pt x="79317" y="0"/>
                </a:moveTo>
                <a:lnTo>
                  <a:pt x="159083" y="0"/>
                </a:lnTo>
                <a:lnTo>
                  <a:pt x="159083" y="8381"/>
                </a:lnTo>
                <a:cubicBezTo>
                  <a:pt x="159083" y="37739"/>
                  <a:pt x="182882" y="61538"/>
                  <a:pt x="212240" y="61538"/>
                </a:cubicBezTo>
                <a:lnTo>
                  <a:pt x="474410" y="61538"/>
                </a:lnTo>
                <a:cubicBezTo>
                  <a:pt x="503768" y="61538"/>
                  <a:pt x="527567" y="37739"/>
                  <a:pt x="527567" y="8381"/>
                </a:cubicBezTo>
                <a:lnTo>
                  <a:pt x="527567" y="0"/>
                </a:lnTo>
                <a:lnTo>
                  <a:pt x="598197" y="0"/>
                </a:lnTo>
                <a:cubicBezTo>
                  <a:pt x="642002" y="0"/>
                  <a:pt x="677513" y="35511"/>
                  <a:pt x="677513" y="79316"/>
                </a:cubicBezTo>
                <a:lnTo>
                  <a:pt x="677513" y="1386646"/>
                </a:lnTo>
                <a:cubicBezTo>
                  <a:pt x="677513" y="1430451"/>
                  <a:pt x="642002" y="1465962"/>
                  <a:pt x="598197" y="1465962"/>
                </a:cubicBezTo>
                <a:lnTo>
                  <a:pt x="79317" y="1465962"/>
                </a:lnTo>
                <a:cubicBezTo>
                  <a:pt x="35511" y="1465962"/>
                  <a:pt x="0" y="1430451"/>
                  <a:pt x="0" y="1386646"/>
                </a:cubicBezTo>
                <a:lnTo>
                  <a:pt x="0" y="79316"/>
                </a:lnTo>
                <a:cubicBezTo>
                  <a:pt x="0" y="35511"/>
                  <a:pt x="35511" y="0"/>
                  <a:pt x="79317" y="0"/>
                </a:cubicBezTo>
                <a:close/>
              </a:path>
            </a:pathLst>
          </a:custGeom>
          <a:solidFill>
            <a:schemeClr val="bg1">
              <a:lumMod val="75000"/>
            </a:schemeClr>
          </a:solidFill>
        </p:spPr>
        <p:txBody>
          <a:bodyPr wrap="square" tIns="0" anchor="ctr" anchorCtr="0">
            <a:noAutofit/>
          </a:bodyPr>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600" kern="1200" noProof="0" dirty="0">
                <a:solidFill>
                  <a:schemeClr val="bg1">
                    <a:lumMod val="95000"/>
                  </a:schemeClr>
                </a:solidFill>
                <a:latin typeface="+mn-lt"/>
                <a:ea typeface="+mn-ea"/>
                <a:cs typeface="+mn-cs"/>
              </a:defRPr>
            </a:lvl1pPr>
          </a:lstStyle>
          <a:p>
            <a:r>
              <a:rPr lang="nl-NL"/>
              <a:t>Selecteer dit kader, ga naar </a:t>
            </a:r>
            <a:br>
              <a:rPr lang="nl-NL"/>
            </a:br>
            <a:r>
              <a:rPr lang="nl-NL"/>
              <a:t>de tab ‘Slidebuilder’, </a:t>
            </a:r>
            <a:br>
              <a:rPr lang="nl-NL"/>
            </a:br>
            <a:r>
              <a:rPr lang="nl-NL"/>
              <a:t>klik op ‘Afbeeldingen’, selecteer de gewenste afbeelding en klik op ‘Invoegen’.</a:t>
            </a:r>
          </a:p>
        </p:txBody>
      </p:sp>
    </p:spTree>
    <p:extLst>
      <p:ext uri="{BB962C8B-B14F-4D97-AF65-F5344CB8AC3E}">
        <p14:creationId xmlns:p14="http://schemas.microsoft.com/office/powerpoint/2010/main" val="213386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8FB94C-2B5A-4943-B080-14AA1A1E25A3}" type="datetime1">
              <a:rPr lang="nl-NL" smtClean="0"/>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a:t>
            </a:fld>
            <a:endParaRPr lang="nl-NL"/>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Tree>
    <p:extLst>
      <p:ext uri="{BB962C8B-B14F-4D97-AF65-F5344CB8AC3E}">
        <p14:creationId xmlns:p14="http://schemas.microsoft.com/office/powerpoint/2010/main" val="2750804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101422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8A9F11F-EAEF-4034-AEBB-6D2E7B8A24AF}" type="datetime1">
              <a:rPr lang="nl-NL" smtClean="0"/>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a:t>
            </a:fld>
            <a:endParaRPr lang="nl-NL"/>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Tree>
    <p:extLst>
      <p:ext uri="{BB962C8B-B14F-4D97-AF65-F5344CB8AC3E}">
        <p14:creationId xmlns:p14="http://schemas.microsoft.com/office/powerpoint/2010/main" val="4093996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Tree>
    <p:extLst>
      <p:ext uri="{BB962C8B-B14F-4D97-AF65-F5344CB8AC3E}">
        <p14:creationId xmlns:p14="http://schemas.microsoft.com/office/powerpoint/2010/main" val="422847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Rapportage Agenda">
    <p:spTree>
      <p:nvGrpSpPr>
        <p:cNvPr id="1" name=""/>
        <p:cNvGrpSpPr/>
        <p:nvPr/>
      </p:nvGrpSpPr>
      <p:grpSpPr>
        <a:xfrm>
          <a:off x="0" y="0"/>
          <a:ext cx="0" cy="0"/>
          <a:chOff x="0" y="0"/>
          <a:chExt cx="0" cy="0"/>
        </a:xfrm>
      </p:grpSpPr>
      <p:sp>
        <p:nvSpPr>
          <p:cNvPr id="19" name="Tijdelijke aanduiding voor afbeelding 10">
            <a:extLst>
              <a:ext uri="{FF2B5EF4-FFF2-40B4-BE49-F238E27FC236}">
                <a16:creationId xmlns:a16="http://schemas.microsoft.com/office/drawing/2014/main" id="{E04C9499-886B-4D45-9CAE-66891B96CA2B}"/>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defTabSz="914400" rtl="0" eaLnBrk="1" latinLnBrk="0" hangingPunct="1">
              <a:lnSpc>
                <a:spcPct val="100000"/>
              </a:lnSpc>
              <a:spcBef>
                <a:spcPts val="0"/>
              </a:spcBef>
              <a:buClr>
                <a:schemeClr val="tx1"/>
              </a:buClr>
              <a:buFont typeface="Calibri" panose="020F0502020204030204" pitchFamily="34" charset="0"/>
              <a:buNone/>
              <a:defRPr lang="nl-NL" sz="1400" kern="1200" noProof="0" dirty="0">
                <a:solidFill>
                  <a:schemeClr val="bg1">
                    <a:lumMod val="95000"/>
                  </a:schemeClr>
                </a:solidFill>
                <a:latin typeface="+mn-lt"/>
                <a:ea typeface="+mn-ea"/>
                <a:cs typeface="+mn-cs"/>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Klik op ‘afbeeldingen’ in de tab ‘Slidebuilder’</a:t>
            </a:r>
            <a:br>
              <a:rPr lang="nl-NL" noProof="0"/>
            </a:br>
            <a:r>
              <a:rPr lang="nl-NL" noProof="0"/>
              <a:t>en voeg een afbeelding in.</a:t>
            </a:r>
          </a:p>
        </p:txBody>
      </p:sp>
      <p:sp>
        <p:nvSpPr>
          <p:cNvPr id="2" name="Titel 1">
            <a:extLst>
              <a:ext uri="{FF2B5EF4-FFF2-40B4-BE49-F238E27FC236}">
                <a16:creationId xmlns:a16="http://schemas.microsoft.com/office/drawing/2014/main" id="{3D27AD47-B45C-4325-BF72-7E816F161749}"/>
              </a:ext>
            </a:extLst>
          </p:cNvPr>
          <p:cNvSpPr>
            <a:spLocks noGrp="1"/>
          </p:cNvSpPr>
          <p:nvPr>
            <p:ph type="title" hasCustomPrompt="1"/>
          </p:nvPr>
        </p:nvSpPr>
        <p:spPr/>
        <p:txBody>
          <a:bodyPr/>
          <a:lstStyle/>
          <a:p>
            <a:r>
              <a:rPr lang="nl-NL"/>
              <a:t>Titel</a:t>
            </a:r>
            <a:br>
              <a:rPr lang="nl-NL"/>
            </a:br>
            <a:r>
              <a:rPr lang="nl-NL"/>
              <a:t>max. 2 regels</a:t>
            </a:r>
            <a:endParaRPr lang="en-GB"/>
          </a:p>
        </p:txBody>
      </p:sp>
      <p:sp>
        <p:nvSpPr>
          <p:cNvPr id="3" name="Tijdelijke aanduiding voor datum 2">
            <a:extLst>
              <a:ext uri="{FF2B5EF4-FFF2-40B4-BE49-F238E27FC236}">
                <a16:creationId xmlns:a16="http://schemas.microsoft.com/office/drawing/2014/main" id="{FD34FFC7-787D-4CBA-8E44-E5819558651A}"/>
              </a:ext>
            </a:extLst>
          </p:cNvPr>
          <p:cNvSpPr>
            <a:spLocks noGrp="1"/>
          </p:cNvSpPr>
          <p:nvPr>
            <p:ph type="dt" sz="half" idx="10"/>
          </p:nvPr>
        </p:nvSpPr>
        <p:spPr/>
        <p:txBody>
          <a:bodyPr/>
          <a:lstStyle>
            <a:lvl1pPr>
              <a:defRPr>
                <a:solidFill>
                  <a:schemeClr val="bg1"/>
                </a:solidFill>
              </a:defRPr>
            </a:lvl1pPr>
          </a:lstStyle>
          <a:p>
            <a:fld id="{A06201D6-22F5-48D3-90D8-63C5083F1B1A}" type="datetime1">
              <a:rPr lang="nl-NL" smtClean="0"/>
              <a:pPr/>
              <a:t>5-3-2024</a:t>
            </a:fld>
            <a:endParaRPr lang="nl-NL"/>
          </a:p>
        </p:txBody>
      </p:sp>
      <p:sp>
        <p:nvSpPr>
          <p:cNvPr id="4" name="Tijdelijke aanduiding voor voettekst 3">
            <a:extLst>
              <a:ext uri="{FF2B5EF4-FFF2-40B4-BE49-F238E27FC236}">
                <a16:creationId xmlns:a16="http://schemas.microsoft.com/office/drawing/2014/main" id="{62D70529-B5C7-463C-A3B9-8AAC8C3592AF}"/>
              </a:ext>
            </a:extLst>
          </p:cNvPr>
          <p:cNvSpPr>
            <a:spLocks noGrp="1"/>
          </p:cNvSpPr>
          <p:nvPr>
            <p:ph type="ftr" sz="quarter" idx="11"/>
          </p:nvPr>
        </p:nvSpPr>
        <p:spPr/>
        <p:txBody>
          <a:bodyPr/>
          <a:lstStyle/>
          <a:p>
            <a:r>
              <a:rPr lang="nl-NL"/>
              <a:t>Erasmus University Rotterdam </a:t>
            </a:r>
          </a:p>
        </p:txBody>
      </p:sp>
      <p:sp>
        <p:nvSpPr>
          <p:cNvPr id="5" name="Tijdelijke aanduiding voor dianummer 4">
            <a:extLst>
              <a:ext uri="{FF2B5EF4-FFF2-40B4-BE49-F238E27FC236}">
                <a16:creationId xmlns:a16="http://schemas.microsoft.com/office/drawing/2014/main" id="{40EF9F64-C36E-4361-AEDE-9D41A61E71E6}"/>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7" name="Tijdelijke aanduiding voor verticale tekst 2">
            <a:extLst>
              <a:ext uri="{FF2B5EF4-FFF2-40B4-BE49-F238E27FC236}">
                <a16:creationId xmlns:a16="http://schemas.microsoft.com/office/drawing/2014/main" id="{6E6C81CA-B3F2-44DE-8573-E3AFC65922F7}"/>
              </a:ext>
            </a:extLst>
          </p:cNvPr>
          <p:cNvSpPr>
            <a:spLocks noGrp="1"/>
          </p:cNvSpPr>
          <p:nvPr>
            <p:ph type="body" orient="vert" idx="1" hasCustomPrompt="1"/>
          </p:nvPr>
        </p:nvSpPr>
        <p:spPr>
          <a:xfrm>
            <a:off x="534987" y="1961876"/>
            <a:ext cx="3488205" cy="1338764"/>
          </a:xfrm>
          <a:solidFill>
            <a:schemeClr val="accent2"/>
          </a:solidFill>
        </p:spPr>
        <p:txBody>
          <a:bodyPr vert="horz" lIns="144000" tIns="144000" rIns="144000" bIns="144000"/>
          <a:lstStyle>
            <a:lvl1pPr algn="l">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a:t>Leestekst</a:t>
            </a:r>
          </a:p>
          <a:p>
            <a:pPr lvl="1"/>
            <a:r>
              <a:rPr lang="nl-NL" err="1"/>
              <a:t>Bullet</a:t>
            </a:r>
            <a:r>
              <a:rPr lang="nl-NL"/>
              <a:t> </a:t>
            </a:r>
          </a:p>
          <a:p>
            <a:pPr lvl="2"/>
            <a:r>
              <a:rPr lang="nl-NL"/>
              <a:t>Sub-</a:t>
            </a:r>
            <a:r>
              <a:rPr lang="nl-NL" err="1"/>
              <a:t>bullet</a:t>
            </a:r>
            <a:endParaRPr lang="nl-NL"/>
          </a:p>
          <a:p>
            <a:pPr lvl="3"/>
            <a:r>
              <a:rPr lang="nl-NL"/>
              <a:t>Subtitel</a:t>
            </a:r>
          </a:p>
        </p:txBody>
      </p:sp>
      <p:sp>
        <p:nvSpPr>
          <p:cNvPr id="8" name="Tijdelijke aanduiding voor verticale tekst 2">
            <a:extLst>
              <a:ext uri="{FF2B5EF4-FFF2-40B4-BE49-F238E27FC236}">
                <a16:creationId xmlns:a16="http://schemas.microsoft.com/office/drawing/2014/main" id="{840AAA29-8B13-4C06-B39C-15648C20F797}"/>
              </a:ext>
            </a:extLst>
          </p:cNvPr>
          <p:cNvSpPr>
            <a:spLocks noGrp="1"/>
          </p:cNvSpPr>
          <p:nvPr>
            <p:ph type="body" orient="vert" idx="15" hasCustomPrompt="1"/>
          </p:nvPr>
        </p:nvSpPr>
        <p:spPr>
          <a:xfrm>
            <a:off x="534987" y="3465919"/>
            <a:ext cx="3488205" cy="1338764"/>
          </a:xfrm>
          <a:solidFill>
            <a:schemeClr val="accent1"/>
          </a:solidFill>
        </p:spPr>
        <p:txBody>
          <a:bodyPr vert="horz" lIns="144000" tIns="144000" rIns="144000" bIns="144000"/>
          <a:lstStyle>
            <a:lvl1pPr algn="l">
              <a:buClr>
                <a:schemeClr val="accent2"/>
              </a:buClr>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a:t>Leestekst</a:t>
            </a:r>
          </a:p>
          <a:p>
            <a:pPr lvl="1"/>
            <a:r>
              <a:rPr lang="nl-NL" err="1"/>
              <a:t>Bullet</a:t>
            </a:r>
            <a:r>
              <a:rPr lang="nl-NL"/>
              <a:t> </a:t>
            </a:r>
          </a:p>
          <a:p>
            <a:pPr lvl="2"/>
            <a:r>
              <a:rPr lang="nl-NL"/>
              <a:t>Sub-</a:t>
            </a:r>
            <a:r>
              <a:rPr lang="nl-NL" err="1"/>
              <a:t>bullet</a:t>
            </a:r>
            <a:endParaRPr lang="nl-NL"/>
          </a:p>
          <a:p>
            <a:pPr lvl="3"/>
            <a:r>
              <a:rPr lang="nl-NL"/>
              <a:t>Subtitel</a:t>
            </a:r>
          </a:p>
        </p:txBody>
      </p:sp>
      <p:sp>
        <p:nvSpPr>
          <p:cNvPr id="9" name="Tijdelijke aanduiding voor verticale tekst 2">
            <a:extLst>
              <a:ext uri="{FF2B5EF4-FFF2-40B4-BE49-F238E27FC236}">
                <a16:creationId xmlns:a16="http://schemas.microsoft.com/office/drawing/2014/main" id="{37BCFB10-9568-4056-83D6-CFA2B09E070B}"/>
              </a:ext>
            </a:extLst>
          </p:cNvPr>
          <p:cNvSpPr>
            <a:spLocks noGrp="1"/>
          </p:cNvSpPr>
          <p:nvPr>
            <p:ph type="body" orient="vert" idx="16" hasCustomPrompt="1"/>
          </p:nvPr>
        </p:nvSpPr>
        <p:spPr>
          <a:xfrm>
            <a:off x="534987" y="4969961"/>
            <a:ext cx="3488205" cy="1338764"/>
          </a:xfrm>
          <a:solidFill>
            <a:schemeClr val="accent2"/>
          </a:solidFill>
        </p:spPr>
        <p:txBody>
          <a:bodyPr vert="horz" lIns="144000" tIns="144000" rIns="144000" bIns="144000"/>
          <a:lstStyle>
            <a:lvl1pPr algn="l">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a:t>Leestekst</a:t>
            </a:r>
          </a:p>
          <a:p>
            <a:pPr lvl="1"/>
            <a:r>
              <a:rPr lang="nl-NL" err="1"/>
              <a:t>Bullet</a:t>
            </a:r>
            <a:r>
              <a:rPr lang="nl-NL"/>
              <a:t> </a:t>
            </a:r>
          </a:p>
          <a:p>
            <a:pPr lvl="2"/>
            <a:r>
              <a:rPr lang="nl-NL"/>
              <a:t>Sub-</a:t>
            </a:r>
            <a:r>
              <a:rPr lang="nl-NL" err="1"/>
              <a:t>bullet</a:t>
            </a:r>
            <a:endParaRPr lang="nl-NL"/>
          </a:p>
          <a:p>
            <a:pPr lvl="3"/>
            <a:r>
              <a:rPr lang="nl-NL"/>
              <a:t>Subtitel</a:t>
            </a:r>
          </a:p>
        </p:txBody>
      </p:sp>
      <p:sp>
        <p:nvSpPr>
          <p:cNvPr id="10" name="Tijdelijke aanduiding voor verticale tekst 2">
            <a:extLst>
              <a:ext uri="{FF2B5EF4-FFF2-40B4-BE49-F238E27FC236}">
                <a16:creationId xmlns:a16="http://schemas.microsoft.com/office/drawing/2014/main" id="{DA39BD8E-57A7-4ADF-BA0F-06BE0B2D63FA}"/>
              </a:ext>
            </a:extLst>
          </p:cNvPr>
          <p:cNvSpPr>
            <a:spLocks noGrp="1"/>
          </p:cNvSpPr>
          <p:nvPr>
            <p:ph type="body" orient="vert" idx="17" hasCustomPrompt="1"/>
          </p:nvPr>
        </p:nvSpPr>
        <p:spPr>
          <a:xfrm>
            <a:off x="4230560" y="1961876"/>
            <a:ext cx="3488205" cy="1338764"/>
          </a:xfrm>
          <a:solidFill>
            <a:schemeClr val="accent1"/>
          </a:solidFill>
        </p:spPr>
        <p:txBody>
          <a:bodyPr vert="horz" lIns="144000" tIns="144000" rIns="144000" bIns="144000"/>
          <a:lstStyle>
            <a:lvl1pPr algn="l">
              <a:buClr>
                <a:schemeClr val="accent2"/>
              </a:buClr>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strike="noStrike" cap="none" baseline="0">
                <a:solidFill>
                  <a:schemeClr val="bg1"/>
                </a:solidFill>
                <a:effectLst/>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a:t>Leestekst</a:t>
            </a:r>
          </a:p>
          <a:p>
            <a:pPr lvl="1"/>
            <a:r>
              <a:rPr lang="nl-NL" err="1"/>
              <a:t>Bullet</a:t>
            </a:r>
            <a:r>
              <a:rPr lang="nl-NL"/>
              <a:t> </a:t>
            </a:r>
          </a:p>
          <a:p>
            <a:pPr lvl="2"/>
            <a:r>
              <a:rPr lang="nl-NL"/>
              <a:t>Sub-</a:t>
            </a:r>
            <a:r>
              <a:rPr lang="nl-NL" err="1"/>
              <a:t>bullet</a:t>
            </a:r>
            <a:endParaRPr lang="nl-NL"/>
          </a:p>
          <a:p>
            <a:pPr lvl="3"/>
            <a:r>
              <a:rPr lang="nl-NL"/>
              <a:t>Subtitel</a:t>
            </a:r>
          </a:p>
        </p:txBody>
      </p:sp>
      <p:sp>
        <p:nvSpPr>
          <p:cNvPr id="11" name="Tijdelijke aanduiding voor verticale tekst 2">
            <a:extLst>
              <a:ext uri="{FF2B5EF4-FFF2-40B4-BE49-F238E27FC236}">
                <a16:creationId xmlns:a16="http://schemas.microsoft.com/office/drawing/2014/main" id="{55018132-EB94-410A-8C48-F566CE609A0E}"/>
              </a:ext>
            </a:extLst>
          </p:cNvPr>
          <p:cNvSpPr>
            <a:spLocks noGrp="1"/>
          </p:cNvSpPr>
          <p:nvPr>
            <p:ph type="body" orient="vert" idx="18" hasCustomPrompt="1"/>
          </p:nvPr>
        </p:nvSpPr>
        <p:spPr>
          <a:xfrm>
            <a:off x="4230560" y="3465919"/>
            <a:ext cx="3488205" cy="1338764"/>
          </a:xfrm>
          <a:solidFill>
            <a:schemeClr val="accent5"/>
          </a:solidFill>
        </p:spPr>
        <p:txBody>
          <a:bodyPr vert="horz" lIns="144000" tIns="144000" rIns="144000" bIns="144000"/>
          <a:lstStyle>
            <a:lvl1pPr algn="l">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a:t>Leestekst</a:t>
            </a:r>
          </a:p>
          <a:p>
            <a:pPr lvl="1"/>
            <a:r>
              <a:rPr lang="nl-NL" err="1"/>
              <a:t>Bullet</a:t>
            </a:r>
            <a:r>
              <a:rPr lang="nl-NL"/>
              <a:t> </a:t>
            </a:r>
          </a:p>
          <a:p>
            <a:pPr lvl="2"/>
            <a:r>
              <a:rPr lang="nl-NL"/>
              <a:t>Sub-</a:t>
            </a:r>
            <a:r>
              <a:rPr lang="nl-NL" err="1"/>
              <a:t>bullet</a:t>
            </a:r>
            <a:endParaRPr lang="nl-NL"/>
          </a:p>
          <a:p>
            <a:pPr lvl="3"/>
            <a:r>
              <a:rPr lang="nl-NL"/>
              <a:t>Subtitel</a:t>
            </a:r>
          </a:p>
        </p:txBody>
      </p:sp>
      <p:sp>
        <p:nvSpPr>
          <p:cNvPr id="12" name="Tijdelijke aanduiding voor verticale tekst 2">
            <a:extLst>
              <a:ext uri="{FF2B5EF4-FFF2-40B4-BE49-F238E27FC236}">
                <a16:creationId xmlns:a16="http://schemas.microsoft.com/office/drawing/2014/main" id="{91B3A53C-0E81-4777-B36A-C3EE8D67744E}"/>
              </a:ext>
            </a:extLst>
          </p:cNvPr>
          <p:cNvSpPr>
            <a:spLocks noGrp="1"/>
          </p:cNvSpPr>
          <p:nvPr>
            <p:ph type="body" orient="vert" idx="19" hasCustomPrompt="1"/>
          </p:nvPr>
        </p:nvSpPr>
        <p:spPr>
          <a:xfrm>
            <a:off x="4230560" y="4969961"/>
            <a:ext cx="3488205" cy="1338764"/>
          </a:xfrm>
          <a:solidFill>
            <a:schemeClr val="accent1"/>
          </a:solidFill>
        </p:spPr>
        <p:txBody>
          <a:bodyPr vert="horz" lIns="144000" tIns="144000" rIns="144000" bIns="144000"/>
          <a:lstStyle>
            <a:lvl1pPr algn="l">
              <a:buClr>
                <a:schemeClr val="accent2"/>
              </a:buClr>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a:t>Leestekst</a:t>
            </a:r>
          </a:p>
          <a:p>
            <a:pPr lvl="1"/>
            <a:r>
              <a:rPr lang="nl-NL" err="1"/>
              <a:t>Bullet</a:t>
            </a:r>
            <a:r>
              <a:rPr lang="nl-NL"/>
              <a:t> </a:t>
            </a:r>
          </a:p>
          <a:p>
            <a:pPr lvl="2"/>
            <a:r>
              <a:rPr lang="nl-NL"/>
              <a:t>Sub-</a:t>
            </a:r>
            <a:r>
              <a:rPr lang="nl-NL" err="1"/>
              <a:t>bullet</a:t>
            </a:r>
            <a:endParaRPr lang="nl-NL"/>
          </a:p>
          <a:p>
            <a:pPr lvl="3"/>
            <a:r>
              <a:rPr lang="nl-NL"/>
              <a:t>Subtitel</a:t>
            </a:r>
          </a:p>
        </p:txBody>
      </p:sp>
      <p:sp>
        <p:nvSpPr>
          <p:cNvPr id="15" name="- INFO">
            <a:extLst>
              <a:ext uri="{FF2B5EF4-FFF2-40B4-BE49-F238E27FC236}">
                <a16:creationId xmlns:a16="http://schemas.microsoft.com/office/drawing/2014/main" id="{C7F83F49-D599-4E45-910D-E9EC54A096A6}"/>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a:solidFill>
                  <a:sysClr val="windowText" lastClr="000000"/>
                </a:solidFill>
                <a:latin typeface="+mn-lt"/>
                <a:ea typeface="+mn-ea"/>
                <a:cs typeface="Calibri" panose="020F0502020204030204" pitchFamily="34" charset="0"/>
              </a:rPr>
              <a:t>RAPPORTAGE AGENDA #1</a:t>
            </a:r>
          </a:p>
        </p:txBody>
      </p:sp>
    </p:spTree>
    <p:extLst>
      <p:ext uri="{BB962C8B-B14F-4D97-AF65-F5344CB8AC3E}">
        <p14:creationId xmlns:p14="http://schemas.microsoft.com/office/powerpoint/2010/main" val="48621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Rapportage Agenda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27AD47-B45C-4325-BF72-7E816F161749}"/>
              </a:ext>
            </a:extLst>
          </p:cNvPr>
          <p:cNvSpPr>
            <a:spLocks noGrp="1"/>
          </p:cNvSpPr>
          <p:nvPr>
            <p:ph type="title" hasCustomPrompt="1"/>
          </p:nvPr>
        </p:nvSpPr>
        <p:spPr/>
        <p:txBody>
          <a:bodyPr/>
          <a:lstStyle/>
          <a:p>
            <a:r>
              <a:rPr lang="nl-NL"/>
              <a:t>Titel</a:t>
            </a:r>
            <a:br>
              <a:rPr lang="nl-NL"/>
            </a:br>
            <a:r>
              <a:rPr lang="nl-NL"/>
              <a:t>max. 2 regels</a:t>
            </a:r>
            <a:endParaRPr lang="en-GB"/>
          </a:p>
        </p:txBody>
      </p:sp>
      <p:sp>
        <p:nvSpPr>
          <p:cNvPr id="3" name="Tijdelijke aanduiding voor datum 2">
            <a:extLst>
              <a:ext uri="{FF2B5EF4-FFF2-40B4-BE49-F238E27FC236}">
                <a16:creationId xmlns:a16="http://schemas.microsoft.com/office/drawing/2014/main" id="{FD34FFC7-787D-4CBA-8E44-E5819558651A}"/>
              </a:ext>
            </a:extLst>
          </p:cNvPr>
          <p:cNvSpPr>
            <a:spLocks noGrp="1"/>
          </p:cNvSpPr>
          <p:nvPr>
            <p:ph type="dt" sz="half" idx="10"/>
          </p:nvPr>
        </p:nvSpPr>
        <p:spPr/>
        <p:txBody>
          <a:bodyPr/>
          <a:lstStyle/>
          <a:p>
            <a:fld id="{80CB180E-C6AC-4F40-96D9-9C64EF621DE4}" type="datetime1">
              <a:rPr lang="nl-NL" smtClean="0"/>
              <a:t>5-3-2024</a:t>
            </a:fld>
            <a:endParaRPr lang="nl-NL"/>
          </a:p>
        </p:txBody>
      </p:sp>
      <p:sp>
        <p:nvSpPr>
          <p:cNvPr id="4" name="Tijdelijke aanduiding voor voettekst 3">
            <a:extLst>
              <a:ext uri="{FF2B5EF4-FFF2-40B4-BE49-F238E27FC236}">
                <a16:creationId xmlns:a16="http://schemas.microsoft.com/office/drawing/2014/main" id="{62D70529-B5C7-463C-A3B9-8AAC8C3592AF}"/>
              </a:ext>
            </a:extLst>
          </p:cNvPr>
          <p:cNvSpPr>
            <a:spLocks noGrp="1"/>
          </p:cNvSpPr>
          <p:nvPr>
            <p:ph type="ftr" sz="quarter" idx="11"/>
          </p:nvPr>
        </p:nvSpPr>
        <p:spPr/>
        <p:txBody>
          <a:bodyPr/>
          <a:lstStyle/>
          <a:p>
            <a:r>
              <a:rPr lang="nl-NL"/>
              <a:t>Erasmus University Rotterdam </a:t>
            </a:r>
          </a:p>
        </p:txBody>
      </p:sp>
      <p:sp>
        <p:nvSpPr>
          <p:cNvPr id="5" name="Tijdelijke aanduiding voor dianummer 4">
            <a:extLst>
              <a:ext uri="{FF2B5EF4-FFF2-40B4-BE49-F238E27FC236}">
                <a16:creationId xmlns:a16="http://schemas.microsoft.com/office/drawing/2014/main" id="{40EF9F64-C36E-4361-AEDE-9D41A61E71E6}"/>
              </a:ext>
            </a:extLst>
          </p:cNvPr>
          <p:cNvSpPr>
            <a:spLocks noGrp="1"/>
          </p:cNvSpPr>
          <p:nvPr>
            <p:ph type="sldNum" sz="quarter" idx="12"/>
          </p:nvPr>
        </p:nvSpPr>
        <p:spPr/>
        <p:txBody>
          <a:bodyPr/>
          <a:lstStyle/>
          <a:p>
            <a:fld id="{361A1203-CA3D-4D48-AFA0-9D668419C1D5}" type="slidenum">
              <a:rPr lang="nl-NL" smtClean="0"/>
              <a:pPr/>
              <a:t>‹#›</a:t>
            </a:fld>
            <a:endParaRPr lang="nl-NL"/>
          </a:p>
        </p:txBody>
      </p:sp>
      <p:sp>
        <p:nvSpPr>
          <p:cNvPr id="15" name="- INFO">
            <a:extLst>
              <a:ext uri="{FF2B5EF4-FFF2-40B4-BE49-F238E27FC236}">
                <a16:creationId xmlns:a16="http://schemas.microsoft.com/office/drawing/2014/main" id="{C7F83F49-D599-4E45-910D-E9EC54A096A6}"/>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a:solidFill>
                  <a:sysClr val="windowText" lastClr="000000"/>
                </a:solidFill>
                <a:latin typeface="+mn-lt"/>
                <a:ea typeface="+mn-ea"/>
                <a:cs typeface="Calibri" panose="020F0502020204030204" pitchFamily="34" charset="0"/>
              </a:rPr>
              <a:t>RAPPORTAGE AGENDA #1</a:t>
            </a:r>
          </a:p>
        </p:txBody>
      </p:sp>
      <p:sp>
        <p:nvSpPr>
          <p:cNvPr id="6" name="Rechthoek 6">
            <a:extLst>
              <a:ext uri="{FF2B5EF4-FFF2-40B4-BE49-F238E27FC236}">
                <a16:creationId xmlns:a16="http://schemas.microsoft.com/office/drawing/2014/main" id="{18C8A436-472A-4ACB-AA96-0665172D5B42}"/>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1" name="tabel">
            <a:extLst>
              <a:ext uri="{FF2B5EF4-FFF2-40B4-BE49-F238E27FC236}">
                <a16:creationId xmlns:a16="http://schemas.microsoft.com/office/drawing/2014/main" id="{C3634333-E5C2-4916-88B0-4724018364B2}"/>
              </a:ext>
            </a:extLst>
          </p:cNvPr>
          <p:cNvSpPr>
            <a:spLocks noGrp="1"/>
          </p:cNvSpPr>
          <p:nvPr>
            <p:ph type="tbl" sz="quarter" idx="16" hasCustomPrompt="1"/>
          </p:nvPr>
        </p:nvSpPr>
        <p:spPr>
          <a:xfrm>
            <a:off x="534989" y="1963738"/>
            <a:ext cx="7183778"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Tree>
    <p:extLst>
      <p:ext uri="{BB962C8B-B14F-4D97-AF65-F5344CB8AC3E}">
        <p14:creationId xmlns:p14="http://schemas.microsoft.com/office/powerpoint/2010/main" val="187700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Rapportage 3 kolommen">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a:solidFill>
                  <a:sysClr val="windowText" lastClr="000000"/>
                </a:solidFill>
                <a:latin typeface="+mn-lt"/>
                <a:ea typeface="+mn-ea"/>
                <a:cs typeface="Calibri" panose="020F0502020204030204" pitchFamily="34" charset="0"/>
              </a:rPr>
              <a:t>Rapportage 3 kolommen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302374A-2832-4032-AFC9-29D4DEF4B34D}"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a:t>
            </a:fld>
            <a:endParaRPr lang="nl-NL"/>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4354741"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Tree>
    <p:extLst>
      <p:ext uri="{BB962C8B-B14F-4D97-AF65-F5344CB8AC3E}">
        <p14:creationId xmlns:p14="http://schemas.microsoft.com/office/powerpoint/2010/main" val="2308925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Rapportage 3 kolommen + Foto">
    <p:spTree>
      <p:nvGrpSpPr>
        <p:cNvPr id="1" name=""/>
        <p:cNvGrpSpPr/>
        <p:nvPr/>
      </p:nvGrpSpPr>
      <p:grpSpPr>
        <a:xfrm>
          <a:off x="0" y="0"/>
          <a:ext cx="0" cy="0"/>
          <a:chOff x="0" y="0"/>
          <a:chExt cx="0" cy="0"/>
        </a:xfrm>
      </p:grpSpPr>
      <p:sp>
        <p:nvSpPr>
          <p:cNvPr id="86" name="Tijdelijke aanduiding voor afbeelding 28">
            <a:extLst>
              <a:ext uri="{FF2B5EF4-FFF2-40B4-BE49-F238E27FC236}">
                <a16:creationId xmlns:a16="http://schemas.microsoft.com/office/drawing/2014/main" id="{3D0D9975-E107-4654-BE53-F0B7FEA38D35}"/>
              </a:ext>
            </a:extLst>
          </p:cNvPr>
          <p:cNvSpPr>
            <a:spLocks noGrp="1"/>
          </p:cNvSpPr>
          <p:nvPr>
            <p:ph type="pic" sz="quarter" idx="20"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bIns="1260000" anchor="ctr" anchorCtr="0">
            <a:noAutofit/>
          </a:bodyPr>
          <a:lstStyle>
            <a:lvl1pPr marL="0" indent="0" algn="ctr" defTabSz="914400" rtl="0" eaLnBrk="1" latinLnBrk="0" hangingPunct="1">
              <a:lnSpc>
                <a:spcPct val="100000"/>
              </a:lnSpc>
              <a:spcBef>
                <a:spcPts val="0"/>
              </a:spcBef>
              <a:buClr>
                <a:schemeClr val="tx1"/>
              </a:buClr>
              <a:buFont typeface="Calibri" panose="020F0502020204030204" pitchFamily="34" charset="0"/>
              <a:buNone/>
              <a:defRPr lang="nl-NL" sz="1400" kern="1200" noProof="0" dirty="0">
                <a:solidFill>
                  <a:schemeClr val="bg1">
                    <a:lumMod val="95000"/>
                  </a:schemeClr>
                </a:solidFill>
                <a:latin typeface="+mn-lt"/>
                <a:ea typeface="+mn-ea"/>
                <a:cs typeface="+mn-cs"/>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Klik op ‘afbeeldingen’ in de tab ‘Slidebuilder’</a:t>
            </a:r>
            <a:br>
              <a:rPr lang="nl-NL" noProof="0"/>
            </a:br>
            <a:r>
              <a:rPr lang="nl-NL" noProof="0"/>
              <a:t>en voeg een afbeelding in.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a:solidFill>
                  <a:sysClr val="windowText" lastClr="000000"/>
                </a:solidFill>
                <a:latin typeface="+mn-lt"/>
                <a:ea typeface="+mn-ea"/>
                <a:cs typeface="Calibri" panose="020F0502020204030204" pitchFamily="34" charset="0"/>
              </a:rPr>
              <a:t>Rapportage 3 kolommen + Foto</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C022EE8B-138F-4223-B53A-0AB47496C275}"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a:t>
            </a:fld>
            <a:endParaRPr lang="nl-NL"/>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4354741" y="3429000"/>
            <a:ext cx="3487282" cy="2879725"/>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3429000"/>
            <a:ext cx="3487282" cy="2879725"/>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Tree>
    <p:extLst>
      <p:ext uri="{BB962C8B-B14F-4D97-AF65-F5344CB8AC3E}">
        <p14:creationId xmlns:p14="http://schemas.microsoft.com/office/powerpoint/2010/main" val="2283175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Rapportage Foto + Tekst">
    <p:spTree>
      <p:nvGrpSpPr>
        <p:cNvPr id="1" name=""/>
        <p:cNvGrpSpPr/>
        <p:nvPr/>
      </p:nvGrpSpPr>
      <p:grpSpPr>
        <a:xfrm>
          <a:off x="0" y="0"/>
          <a:ext cx="0" cy="0"/>
          <a:chOff x="0" y="0"/>
          <a:chExt cx="0" cy="0"/>
        </a:xfrm>
      </p:grpSpPr>
      <p:sp>
        <p:nvSpPr>
          <p:cNvPr id="90" name="Tijdelijke aanduiding voor afbeelding 89">
            <a:extLst>
              <a:ext uri="{FF2B5EF4-FFF2-40B4-BE49-F238E27FC236}">
                <a16:creationId xmlns:a16="http://schemas.microsoft.com/office/drawing/2014/main" id="{92AF8D03-AAB9-4AB6-B69A-98BD325CC130}"/>
              </a:ext>
            </a:extLst>
          </p:cNvPr>
          <p:cNvSpPr>
            <a:spLocks noGrp="1"/>
          </p:cNvSpPr>
          <p:nvPr>
            <p:ph type="pic" sz="quarter" idx="14" hasCustomPrompt="1"/>
          </p:nvPr>
        </p:nvSpPr>
        <p:spPr>
          <a:xfrm>
            <a:off x="8077346" y="0"/>
            <a:ext cx="4114654" cy="6874365"/>
          </a:xfrm>
          <a:custGeom>
            <a:avLst/>
            <a:gdLst>
              <a:gd name="connsiteX0" fmla="*/ 0 w 4114654"/>
              <a:gd name="connsiteY0" fmla="*/ 0 h 6874365"/>
              <a:gd name="connsiteX1" fmla="*/ 3000132 w 4114654"/>
              <a:gd name="connsiteY1" fmla="*/ 0 h 6874365"/>
              <a:gd name="connsiteX2" fmla="*/ 4114654 w 4114654"/>
              <a:gd name="connsiteY2" fmla="*/ 0 h 6874365"/>
              <a:gd name="connsiteX3" fmla="*/ 4114654 w 4114654"/>
              <a:gd name="connsiteY3" fmla="*/ 6874365 h 6874365"/>
              <a:gd name="connsiteX4" fmla="*/ 2770754 w 4114654"/>
              <a:gd name="connsiteY4" fmla="*/ 6874365 h 6874365"/>
              <a:gd name="connsiteX5" fmla="*/ 0 w 4114654"/>
              <a:gd name="connsiteY5"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4654" h="6874365">
                <a:moveTo>
                  <a:pt x="0" y="0"/>
                </a:moveTo>
                <a:lnTo>
                  <a:pt x="3000132" y="0"/>
                </a:lnTo>
                <a:lnTo>
                  <a:pt x="4114654" y="0"/>
                </a:lnTo>
                <a:lnTo>
                  <a:pt x="4114654"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defTabSz="914400" rtl="0" eaLnBrk="1" latinLnBrk="0" hangingPunct="1">
              <a:lnSpc>
                <a:spcPct val="100000"/>
              </a:lnSpc>
              <a:spcBef>
                <a:spcPts val="0"/>
              </a:spcBef>
              <a:buClr>
                <a:schemeClr val="tx1"/>
              </a:buClr>
              <a:buFont typeface="Calibri" panose="020F0502020204030204" pitchFamily="34" charset="0"/>
              <a:buNone/>
              <a:defRPr lang="nl-NL" sz="1400" kern="1200" noProof="0" dirty="0">
                <a:solidFill>
                  <a:schemeClr val="bg1">
                    <a:lumMod val="95000"/>
                  </a:schemeClr>
                </a:solidFill>
                <a:latin typeface="+mn-lt"/>
                <a:ea typeface="+mn-ea"/>
                <a:cs typeface="+mn-cs"/>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Klik op ‘afbeeldingen’ in de tab ‘Slidebuilder’</a:t>
            </a:r>
            <a:br>
              <a:rPr lang="nl-NL" noProof="0"/>
            </a:br>
            <a:r>
              <a:rPr lang="nl-NL" noProof="0"/>
              <a:t>en voeg een afbeelding in.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a:solidFill>
                  <a:sysClr val="windowText" lastClr="000000"/>
                </a:solidFill>
                <a:latin typeface="+mn-lt"/>
                <a:ea typeface="+mn-ea"/>
                <a:cs typeface="Calibri" panose="020F0502020204030204" pitchFamily="34" charset="0"/>
              </a:rPr>
              <a:t>Rapportage Foto + Tekst</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5561013"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24B5F5CE-3E36-4666-A57C-3E15C5ADACB8}" type="datetime1">
              <a:rPr lang="nl-NL" smtClean="0"/>
              <a:pPr/>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87" name="tekst">
            <a:extLst>
              <a:ext uri="{FF2B5EF4-FFF2-40B4-BE49-F238E27FC236}">
                <a16:creationId xmlns:a16="http://schemas.microsoft.com/office/drawing/2014/main" id="{67D276F5-E789-4DEC-91B4-0EF8F0ECF2C8}"/>
              </a:ext>
            </a:extLst>
          </p:cNvPr>
          <p:cNvSpPr>
            <a:spLocks noGrp="1"/>
          </p:cNvSpPr>
          <p:nvPr>
            <p:ph type="body" sz="quarter" idx="13" hasCustomPrompt="1"/>
          </p:nvPr>
        </p:nvSpPr>
        <p:spPr>
          <a:xfrm>
            <a:off x="547689"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88" name="tekst">
            <a:extLst>
              <a:ext uri="{FF2B5EF4-FFF2-40B4-BE49-F238E27FC236}">
                <a16:creationId xmlns:a16="http://schemas.microsoft.com/office/drawing/2014/main" id="{B9E1254C-F6F7-4A6B-B14D-65D92EFDE031}"/>
              </a:ext>
            </a:extLst>
          </p:cNvPr>
          <p:cNvSpPr>
            <a:spLocks noGrp="1"/>
          </p:cNvSpPr>
          <p:nvPr>
            <p:ph type="body" sz="quarter" idx="15" hasCustomPrompt="1"/>
          </p:nvPr>
        </p:nvSpPr>
        <p:spPr>
          <a:xfrm>
            <a:off x="4354741"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Tree>
    <p:extLst>
      <p:ext uri="{BB962C8B-B14F-4D97-AF65-F5344CB8AC3E}">
        <p14:creationId xmlns:p14="http://schemas.microsoft.com/office/powerpoint/2010/main" val="419444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Rapportage Foto groot + Tekst">
    <p:spTree>
      <p:nvGrpSpPr>
        <p:cNvPr id="1" name=""/>
        <p:cNvGrpSpPr/>
        <p:nvPr/>
      </p:nvGrpSpPr>
      <p:grpSpPr>
        <a:xfrm>
          <a:off x="0" y="0"/>
          <a:ext cx="0" cy="0"/>
          <a:chOff x="0" y="0"/>
          <a:chExt cx="0" cy="0"/>
        </a:xfrm>
      </p:grpSpPr>
      <p:sp>
        <p:nvSpPr>
          <p:cNvPr id="160" name="Tijdelijke aanduiding voor afbeelding 19">
            <a:extLst>
              <a:ext uri="{FF2B5EF4-FFF2-40B4-BE49-F238E27FC236}">
                <a16:creationId xmlns:a16="http://schemas.microsoft.com/office/drawing/2014/main" id="{52081D8B-6C87-4656-9E8A-35A31EC55A31}"/>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Klik op ‘afbeeldingen’ in de tab ‘Slidebuilder’</a:t>
            </a:r>
            <a:br>
              <a:rPr lang="nl-NL" noProof="0"/>
            </a:br>
            <a:r>
              <a:rPr lang="nl-NL" noProof="0"/>
              <a:t>en voeg een afbeelding in.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a:solidFill>
                  <a:sysClr val="windowText" lastClr="000000"/>
                </a:solidFill>
                <a:latin typeface="+mn-lt"/>
                <a:ea typeface="+mn-ea"/>
                <a:cs typeface="Calibri" panose="020F0502020204030204" pitchFamily="34" charset="0"/>
              </a:rPr>
              <a:t>Rapportage Foto groot + Tekst</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5561013"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9B6CB875-8715-46F7-8C50-4EABC6D47341}" type="datetime1">
              <a:rPr lang="nl-NL" smtClean="0"/>
              <a:pPr/>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87" name="tekst">
            <a:extLst>
              <a:ext uri="{FF2B5EF4-FFF2-40B4-BE49-F238E27FC236}">
                <a16:creationId xmlns:a16="http://schemas.microsoft.com/office/drawing/2014/main" id="{67D276F5-E789-4DEC-91B4-0EF8F0ECF2C8}"/>
              </a:ext>
            </a:extLst>
          </p:cNvPr>
          <p:cNvSpPr>
            <a:spLocks noGrp="1"/>
          </p:cNvSpPr>
          <p:nvPr>
            <p:ph type="body" sz="quarter" idx="13" hasCustomPrompt="1"/>
          </p:nvPr>
        </p:nvSpPr>
        <p:spPr>
          <a:xfrm>
            <a:off x="547689" y="1963738"/>
            <a:ext cx="2717973"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Tree>
    <p:extLst>
      <p:ext uri="{BB962C8B-B14F-4D97-AF65-F5344CB8AC3E}">
        <p14:creationId xmlns:p14="http://schemas.microsoft.com/office/powerpoint/2010/main" val="270687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Rapportage Grafiek + Tekst ">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a:solidFill>
                  <a:sysClr val="windowText" lastClr="000000"/>
                </a:solidFill>
                <a:latin typeface="+mn-lt"/>
                <a:ea typeface="+mn-ea"/>
                <a:cs typeface="Calibri" panose="020F0502020204030204" pitchFamily="34" charset="0"/>
              </a:rPr>
              <a:t>Rapportage Grafiek + Tekst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7E38B20A-3942-4E02-A396-D5D7B521ACB2}"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a:t>
            </a:fld>
            <a:endParaRPr lang="nl-NL"/>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4354741"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83" name="grafiek">
            <a:extLst>
              <a:ext uri="{FF2B5EF4-FFF2-40B4-BE49-F238E27FC236}">
                <a16:creationId xmlns:a16="http://schemas.microsoft.com/office/drawing/2014/main" id="{8BE79D6A-26AB-448F-B31D-D7EAFD387589}"/>
              </a:ext>
            </a:extLst>
          </p:cNvPr>
          <p:cNvSpPr>
            <a:spLocks noGrp="1"/>
          </p:cNvSpPr>
          <p:nvPr>
            <p:ph type="chart" sz="quarter" idx="16" hasCustomPrompt="1"/>
          </p:nvPr>
        </p:nvSpPr>
        <p:spPr>
          <a:xfrm>
            <a:off x="547690" y="1963738"/>
            <a:ext cx="3487282"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291798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Rapportage Tekst + Grafiek ">
    <p:spTree>
      <p:nvGrpSpPr>
        <p:cNvPr id="1" name=""/>
        <p:cNvGrpSpPr/>
        <p:nvPr/>
      </p:nvGrpSpPr>
      <p:grpSpPr>
        <a:xfrm>
          <a:off x="0" y="0"/>
          <a:ext cx="0" cy="0"/>
          <a:chOff x="0" y="0"/>
          <a:chExt cx="0" cy="0"/>
        </a:xfrm>
      </p:grpSpPr>
      <p:sp>
        <p:nvSpPr>
          <p:cNvPr id="86" name="tekst">
            <a:extLst>
              <a:ext uri="{FF2B5EF4-FFF2-40B4-BE49-F238E27FC236}">
                <a16:creationId xmlns:a16="http://schemas.microsoft.com/office/drawing/2014/main" id="{25631C34-A29F-4257-88AA-4B0911387591}"/>
              </a:ext>
            </a:extLst>
          </p:cNvPr>
          <p:cNvSpPr>
            <a:spLocks noGrp="1"/>
          </p:cNvSpPr>
          <p:nvPr>
            <p:ph type="body" sz="quarter" idx="13" hasCustomPrompt="1"/>
          </p:nvPr>
        </p:nvSpPr>
        <p:spPr>
          <a:xfrm>
            <a:off x="547689"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a:solidFill>
                  <a:sysClr val="windowText" lastClr="000000"/>
                </a:solidFill>
                <a:latin typeface="+mn-lt"/>
                <a:ea typeface="+mn-ea"/>
                <a:cs typeface="Calibri" panose="020F0502020204030204" pitchFamily="34" charset="0"/>
              </a:rPr>
              <a:t>Rapportage Tekst + Grafiek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70F40D8D-AE6D-4E8E-A073-17BCC5C2B5D6}"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a:t>
            </a:fld>
            <a:endParaRPr lang="nl-NL"/>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4354741"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5239657"/>
            <a:ext cx="3487282" cy="1069068"/>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4"/>
            <a:endParaRPr lang="nl-NL"/>
          </a:p>
        </p:txBody>
      </p:sp>
      <p:sp>
        <p:nvSpPr>
          <p:cNvPr id="83" name="grafiek">
            <a:extLst>
              <a:ext uri="{FF2B5EF4-FFF2-40B4-BE49-F238E27FC236}">
                <a16:creationId xmlns:a16="http://schemas.microsoft.com/office/drawing/2014/main" id="{8BE79D6A-26AB-448F-B31D-D7EAFD387589}"/>
              </a:ext>
            </a:extLst>
          </p:cNvPr>
          <p:cNvSpPr>
            <a:spLocks noGrp="1"/>
          </p:cNvSpPr>
          <p:nvPr>
            <p:ph type="chart" sz="quarter" idx="16" hasCustomPrompt="1"/>
          </p:nvPr>
        </p:nvSpPr>
        <p:spPr>
          <a:xfrm>
            <a:off x="8157029" y="1963739"/>
            <a:ext cx="3487282" cy="3072718"/>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312280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915276D0-409F-4B72-9B52-3A5E3261B54E}" type="datetime1">
              <a:rPr lang="nl-NL" smtClean="0"/>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344743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Rapportage Tabel + Tekst ">
    <p:spTree>
      <p:nvGrpSpPr>
        <p:cNvPr id="1" name=""/>
        <p:cNvGrpSpPr/>
        <p:nvPr/>
      </p:nvGrpSpPr>
      <p:grpSpPr>
        <a:xfrm>
          <a:off x="0" y="0"/>
          <a:ext cx="0" cy="0"/>
          <a:chOff x="0" y="0"/>
          <a:chExt cx="0" cy="0"/>
        </a:xfrm>
      </p:grpSpPr>
      <p:sp>
        <p:nvSpPr>
          <p:cNvPr id="86" name="Tijdelijke aanduiding voor tabel 5">
            <a:extLst>
              <a:ext uri="{FF2B5EF4-FFF2-40B4-BE49-F238E27FC236}">
                <a16:creationId xmlns:a16="http://schemas.microsoft.com/office/drawing/2014/main" id="{804E11E3-DFEF-4754-A4D7-108D5D286C67}"/>
              </a:ext>
            </a:extLst>
          </p:cNvPr>
          <p:cNvSpPr>
            <a:spLocks noGrp="1"/>
          </p:cNvSpPr>
          <p:nvPr>
            <p:ph type="tbl" sz="quarter" idx="20" hasCustomPrompt="1"/>
          </p:nvPr>
        </p:nvSpPr>
        <p:spPr>
          <a:xfrm>
            <a:off x="534987" y="1961875"/>
            <a:ext cx="7307035" cy="4346849"/>
          </a:xfrm>
        </p:spPr>
        <p:txBody>
          <a:bodyPr vert="horz" lIns="0" tIns="0" rIns="0" bIns="1260000" rtlCol="0" anchor="ctr" anchorCtr="0">
            <a:normAutofit/>
          </a:bodyPr>
          <a:lstStyle>
            <a:lvl1pPr>
              <a:defRPr lang="nl-NL" noProof="0" dirty="0">
                <a:solidFill>
                  <a:schemeClr val="bg1">
                    <a:lumMod val="50000"/>
                  </a:schemeClr>
                </a:solidFill>
              </a:defRPr>
            </a:lvl1pPr>
          </a:lstStyle>
          <a:p>
            <a:pPr marL="0" lvl="0" indent="0" algn="ctr">
              <a:lnSpc>
                <a:spcPct val="100000"/>
              </a:lnSpc>
              <a:spcBef>
                <a:spcPts val="0"/>
              </a:spcBef>
              <a:buNone/>
            </a:pPr>
            <a:r>
              <a:rPr lang="nl-NL"/>
              <a:t>Klik op het pictogram hieronder</a:t>
            </a:r>
            <a:br>
              <a:rPr lang="nl-NL"/>
            </a:br>
            <a:r>
              <a:rPr lang="nl-NL"/>
              <a:t>om een tabel in te voegen</a:t>
            </a:r>
            <a:endParaRPr lang="nl-NL" noProof="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a:solidFill>
                  <a:sysClr val="windowText" lastClr="000000"/>
                </a:solidFill>
                <a:latin typeface="+mn-lt"/>
                <a:ea typeface="+mn-ea"/>
                <a:cs typeface="Calibri" panose="020F0502020204030204" pitchFamily="34" charset="0"/>
              </a:rPr>
              <a:t>Rapportage Tabel + Tekst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40E01567-B086-47AA-99E2-68A38F20ABAC}"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a:t>
            </a:fld>
            <a:endParaRPr lang="nl-NL"/>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Tree>
    <p:extLst>
      <p:ext uri="{BB962C8B-B14F-4D97-AF65-F5344CB8AC3E}">
        <p14:creationId xmlns:p14="http://schemas.microsoft.com/office/powerpoint/2010/main" val="3072169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Rapportage Proces">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a:solidFill>
                  <a:sysClr val="windowText" lastClr="000000"/>
                </a:solidFill>
                <a:latin typeface="+mn-lt"/>
                <a:ea typeface="+mn-ea"/>
                <a:cs typeface="Calibri" panose="020F0502020204030204" pitchFamily="34" charset="0"/>
              </a:rPr>
              <a:t>Rapportage Proces</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7AB7DD-B4AD-4BA3-BE79-19C644449F1A}"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a:t>
            </a:fld>
            <a:endParaRPr lang="nl-NL"/>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283436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740772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90" name="tekst">
            <a:extLst>
              <a:ext uri="{FF2B5EF4-FFF2-40B4-BE49-F238E27FC236}">
                <a16:creationId xmlns:a16="http://schemas.microsoft.com/office/drawing/2014/main" id="{4BB301C9-6D39-46B1-B90D-15832848283F}"/>
              </a:ext>
            </a:extLst>
          </p:cNvPr>
          <p:cNvSpPr>
            <a:spLocks noGrp="1"/>
          </p:cNvSpPr>
          <p:nvPr>
            <p:ph type="body" sz="quarter" idx="16" hasCustomPrompt="1"/>
          </p:nvPr>
        </p:nvSpPr>
        <p:spPr>
          <a:xfrm>
            <a:off x="512104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91" name="tekst">
            <a:extLst>
              <a:ext uri="{FF2B5EF4-FFF2-40B4-BE49-F238E27FC236}">
                <a16:creationId xmlns:a16="http://schemas.microsoft.com/office/drawing/2014/main" id="{E844A165-6B6D-4AA7-A7BC-E2A09BC7E873}"/>
              </a:ext>
            </a:extLst>
          </p:cNvPr>
          <p:cNvSpPr>
            <a:spLocks noGrp="1"/>
          </p:cNvSpPr>
          <p:nvPr>
            <p:ph type="body" sz="quarter" idx="17" hasCustomPrompt="1"/>
          </p:nvPr>
        </p:nvSpPr>
        <p:spPr>
          <a:xfrm>
            <a:off x="969440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Tree>
    <p:extLst>
      <p:ext uri="{BB962C8B-B14F-4D97-AF65-F5344CB8AC3E}">
        <p14:creationId xmlns:p14="http://schemas.microsoft.com/office/powerpoint/2010/main" val="405431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BC724EB9-697C-4B32-B028-11C0B350573B}" type="datetime1">
              <a:rPr lang="nl-NL" smtClean="0"/>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3352172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E38F5A50-5C2A-4C9F-B24A-EF048D4D74C0}" type="datetime1">
              <a:rPr lang="nl-NL" smtClean="0"/>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67533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3767746"/>
            <a:ext cx="11114087" cy="723106"/>
          </a:xfrm>
        </p:spPr>
        <p:txBody>
          <a:bodyPr tIns="72000"/>
          <a:lstStyle>
            <a:lvl1pPr>
              <a:lnSpc>
                <a:spcPts val="5000"/>
              </a:lnSpc>
              <a:defRPr sz="6000" baseline="0">
                <a:solidFill>
                  <a:schemeClr val="bg1"/>
                </a:solidFill>
              </a:defRPr>
            </a:lvl1pPr>
          </a:lstStyle>
          <a:p>
            <a:r>
              <a:rPr lang="nl-NL"/>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57116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a:p>
            <a:pPr lvl="4"/>
            <a:endParaRPr lang="nl-NL"/>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
        <p:nvSpPr>
          <p:cNvPr id="81" name="Tijdelijke aanduiding voor tekst 143">
            <a:extLst>
              <a:ext uri="{FF2B5EF4-FFF2-40B4-BE49-F238E27FC236}">
                <a16:creationId xmlns:a16="http://schemas.microsoft.com/office/drawing/2014/main" id="{3D231CD5-47B7-408B-8537-2D0E66273B0A}"/>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a:t> </a:t>
            </a:r>
          </a:p>
        </p:txBody>
      </p:sp>
    </p:spTree>
    <p:extLst>
      <p:ext uri="{BB962C8B-B14F-4D97-AF65-F5344CB8AC3E}">
        <p14:creationId xmlns:p14="http://schemas.microsoft.com/office/powerpoint/2010/main" val="181970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413593D1-BDA9-4B05-8828-83D98BC9264D}" type="datetime1">
              <a:rPr lang="nl-NL" smtClean="0"/>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1678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8297504A-5DF6-4825-A12F-63E66BDBEE7E}" type="datetime1">
              <a:rPr lang="nl-NL" smtClean="0"/>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3515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5-3-2024</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Tree>
    <p:extLst>
      <p:ext uri="{BB962C8B-B14F-4D97-AF65-F5344CB8AC3E}">
        <p14:creationId xmlns:p14="http://schemas.microsoft.com/office/powerpoint/2010/main" val="1293991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5-3-2024</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227244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288258DF-8C32-4896-88FC-0EFF976B03BD}" type="datetime1">
              <a:rPr lang="nl-NL" smtClean="0"/>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a:t>
            </a:fld>
            <a:endParaRPr lang="nl-NL"/>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a:t> </a:t>
            </a:r>
          </a:p>
        </p:txBody>
      </p:sp>
    </p:spTree>
    <p:extLst>
      <p:ext uri="{BB962C8B-B14F-4D97-AF65-F5344CB8AC3E}">
        <p14:creationId xmlns:p14="http://schemas.microsoft.com/office/powerpoint/2010/main" val="368948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159743BB-70E4-4A4C-843D-C037576219E5}" type="datetime1">
              <a:rPr lang="nl-NL" smtClean="0"/>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a:t>
            </a:fld>
            <a:endParaRPr lang="nl-NL"/>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p>
        </p:txBody>
      </p:sp>
    </p:spTree>
    <p:extLst>
      <p:ext uri="{BB962C8B-B14F-4D97-AF65-F5344CB8AC3E}">
        <p14:creationId xmlns:p14="http://schemas.microsoft.com/office/powerpoint/2010/main" val="57317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a:t>Selecteer dit kader, ga naar </a:t>
            </a:r>
            <a:br>
              <a:rPr lang="nl-NL"/>
            </a:br>
            <a:r>
              <a:rPr lang="nl-NL"/>
              <a:t>de tab ‘Slidebuilder’, klik op ‘Afbeeldingen’, selecteer de gewenste afbeelding </a:t>
            </a:r>
            <a:br>
              <a:rPr lang="nl-NL"/>
            </a:br>
            <a:r>
              <a:rPr lang="nl-NL"/>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4F03386F-C101-4B30-8CD2-E99098A4E229}" type="datetime1">
              <a:rPr lang="nl-NL" smtClean="0"/>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a:t>
            </a:fld>
            <a:endParaRPr lang="nl-NL"/>
          </a:p>
        </p:txBody>
      </p:sp>
    </p:spTree>
    <p:extLst>
      <p:ext uri="{BB962C8B-B14F-4D97-AF65-F5344CB8AC3E}">
        <p14:creationId xmlns:p14="http://schemas.microsoft.com/office/powerpoint/2010/main" val="2498985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E78F674-529B-47F6-AB3C-AD256A1AEA2C}" type="datetime1">
              <a:rPr lang="nl-NL" smtClean="0"/>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a:t>
            </a:fld>
            <a:endParaRPr lang="nl-NL"/>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21903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F206B0A0-67D6-484A-A1DA-D8A3A87F0A5E}" type="datetime1">
              <a:rPr lang="nl-NL" smtClean="0"/>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a:t>
            </a:fld>
            <a:endParaRPr lang="nl-NL"/>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a:t>Selecteer dit kader, ga naar </a:t>
            </a:r>
            <a:br>
              <a:rPr lang="nl-NL"/>
            </a:br>
            <a:r>
              <a:rPr lang="nl-NL"/>
              <a:t>de tab ‘Slidebuilder’, </a:t>
            </a:r>
            <a:br>
              <a:rPr lang="nl-NL"/>
            </a:br>
            <a:r>
              <a:rPr lang="nl-NL"/>
              <a:t>klik op ‘Afbeeldingen’, </a:t>
            </a:r>
            <a:br>
              <a:rPr lang="nl-NL"/>
            </a:br>
            <a:r>
              <a:rPr lang="nl-NL"/>
              <a:t>selecteer de gewenste </a:t>
            </a:r>
            <a:br>
              <a:rPr lang="nl-NL"/>
            </a:br>
            <a:r>
              <a:rPr lang="nl-NL"/>
              <a:t>afbeelding </a:t>
            </a:r>
            <a:br>
              <a:rPr lang="nl-NL"/>
            </a:br>
            <a:r>
              <a:rPr lang="nl-NL"/>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156215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EDCC700A-BACD-414F-9754-439F2A7B700E}" type="datetime1">
              <a:rPr lang="nl-NL" smtClean="0"/>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a:t>
            </a:fld>
            <a:endParaRPr lang="nl-NL"/>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a:t>
            </a:r>
            <a:br>
              <a:rPr lang="nl-NL"/>
            </a:br>
            <a:r>
              <a:rPr lang="nl-NL"/>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330332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3767746"/>
            <a:ext cx="11114087" cy="723106"/>
          </a:xfrm>
        </p:spPr>
        <p:txBody>
          <a:bodyPr tIns="72000"/>
          <a:lstStyle>
            <a:lvl1pPr>
              <a:lnSpc>
                <a:spcPts val="5000"/>
              </a:lnSpc>
              <a:defRPr sz="6000">
                <a:solidFill>
                  <a:schemeClr val="bg1"/>
                </a:solidFill>
              </a:defRPr>
            </a:lvl1pPr>
          </a:lstStyle>
          <a:p>
            <a:r>
              <a:rPr lang="nl-NL"/>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57116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a:p>
            <a:pPr lvl="4"/>
            <a:endParaRPr lang="nl-NL"/>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
        <p:nvSpPr>
          <p:cNvPr id="79" name="Tijdelijke aanduiding voor tekst 143">
            <a:extLst>
              <a:ext uri="{FF2B5EF4-FFF2-40B4-BE49-F238E27FC236}">
                <a16:creationId xmlns:a16="http://schemas.microsoft.com/office/drawing/2014/main" id="{AB165DCF-DDAC-4030-B78B-639D8FB793DD}"/>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a:t> </a:t>
            </a:r>
          </a:p>
        </p:txBody>
      </p:sp>
    </p:spTree>
    <p:extLst>
      <p:ext uri="{BB962C8B-B14F-4D97-AF65-F5344CB8AC3E}">
        <p14:creationId xmlns:p14="http://schemas.microsoft.com/office/powerpoint/2010/main" val="24462228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a:t>Selecteer dit kader, ga naar de tab ‘Slidebuilder’, </a:t>
            </a:r>
            <a:br>
              <a:rPr lang="nl-NL"/>
            </a:br>
            <a:r>
              <a:rPr lang="nl-NL"/>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err="1">
                <a:solidFill>
                  <a:sysClr val="windowText" lastClr="000000"/>
                </a:solidFill>
                <a:latin typeface="+mn-lt"/>
                <a:cs typeface="Calibri" panose="020F0502020204030204" pitchFamily="34" charset="0"/>
              </a:rPr>
              <a:t>Devices</a:t>
            </a:r>
            <a:endParaRPr lang="nl-NL" sz="1400" b="1" cap="all" spc="0" baseline="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650076AF-ED87-4992-BC00-F571F1F28545}" type="datetime1">
              <a:rPr lang="nl-NL" smtClean="0"/>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a:t>
            </a:fld>
            <a:endParaRPr lang="nl-NL"/>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a:t>Selecteer dit kader, ga naar de tab ‘Slidebuilder’, </a:t>
            </a:r>
            <a:br>
              <a:rPr lang="nl-NL"/>
            </a:br>
            <a:r>
              <a:rPr lang="nl-NL"/>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a:t>Titel</a:t>
            </a:r>
            <a:br>
              <a:rPr lang="nl-NL"/>
            </a:br>
            <a:r>
              <a:rPr lang="nl-NL"/>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cstate="email">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nl-NL"/>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 </a:t>
            </a:r>
          </a:p>
        </p:txBody>
      </p:sp>
    </p:spTree>
    <p:extLst>
      <p:ext uri="{BB962C8B-B14F-4D97-AF65-F5344CB8AC3E}">
        <p14:creationId xmlns:p14="http://schemas.microsoft.com/office/powerpoint/2010/main" val="552383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solidFill>
                  <a:schemeClr val="tx2"/>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8FB94C-2B5A-4943-B080-14AA1A1E25A3}" type="datetime1">
              <a:rPr lang="nl-NL" smtClean="0"/>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a:t>
            </a:fld>
            <a:endParaRPr lang="nl-NL"/>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Tree>
    <p:extLst>
      <p:ext uri="{BB962C8B-B14F-4D97-AF65-F5344CB8AC3E}">
        <p14:creationId xmlns:p14="http://schemas.microsoft.com/office/powerpoint/2010/main" val="177831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8A9F11F-EAEF-4034-AEBB-6D2E7B8A24AF}" type="datetime1">
              <a:rPr lang="nl-NL" smtClean="0"/>
              <a:t>5-3-2024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a:t>
            </a:fld>
            <a:endParaRPr lang="nl-NL"/>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Tree>
    <p:extLst>
      <p:ext uri="{BB962C8B-B14F-4D97-AF65-F5344CB8AC3E}">
        <p14:creationId xmlns:p14="http://schemas.microsoft.com/office/powerpoint/2010/main" val="1609377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Tree>
    <p:extLst>
      <p:ext uri="{BB962C8B-B14F-4D97-AF65-F5344CB8AC3E}">
        <p14:creationId xmlns:p14="http://schemas.microsoft.com/office/powerpoint/2010/main" val="251531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p>
        </p:txBody>
      </p:sp>
      <p:sp>
        <p:nvSpPr>
          <p:cNvPr id="9" name="Tijdelijke aanduiding voor tekst 8">
            <a:extLst>
              <a:ext uri="{FF2B5EF4-FFF2-40B4-BE49-F238E27FC236}">
                <a16:creationId xmlns:a16="http://schemas.microsoft.com/office/drawing/2014/main" id="{579901C2-B093-4A06-AD8D-368464CFC0BB}"/>
              </a:ext>
            </a:extLst>
          </p:cNvPr>
          <p:cNvSpPr>
            <a:spLocks noGrp="1"/>
          </p:cNvSpPr>
          <p:nvPr userDrawn="1">
            <p:ph type="body" sz="quarter" idx="13" hasCustomPrompt="1"/>
          </p:nvPr>
        </p:nvSpPr>
        <p:spPr>
          <a:xfrm>
            <a:off x="0" y="1460500"/>
            <a:ext cx="2873757" cy="4901258"/>
          </a:xfrm>
          <a:custGeom>
            <a:avLst/>
            <a:gdLst>
              <a:gd name="connsiteX0" fmla="*/ 0 w 7281863"/>
              <a:gd name="connsiteY0" fmla="*/ 0 h 6858000"/>
              <a:gd name="connsiteX1" fmla="*/ 7281863 w 7281863"/>
              <a:gd name="connsiteY1" fmla="*/ 0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5475249 w 7281863"/>
              <a:gd name="connsiteY1" fmla="*/ 0 h 6858000"/>
              <a:gd name="connsiteX2" fmla="*/ 7281863 w 7281863"/>
              <a:gd name="connsiteY2" fmla="*/ 0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564897 w 7281863"/>
              <a:gd name="connsiteY2" fmla="*/ 2877015 h 6858000"/>
              <a:gd name="connsiteX3" fmla="*/ 7281863 w 7281863"/>
              <a:gd name="connsiteY3" fmla="*/ 6858000 h 6858000"/>
              <a:gd name="connsiteX4" fmla="*/ 0 w 7281863"/>
              <a:gd name="connsiteY4" fmla="*/ 6858000 h 6858000"/>
              <a:gd name="connsiteX5" fmla="*/ 0 w 7281863"/>
              <a:gd name="connsiteY5" fmla="*/ 0 h 6858000"/>
              <a:gd name="connsiteX0" fmla="*/ 0 w 7308560"/>
              <a:gd name="connsiteY0" fmla="*/ 0 h 6858000"/>
              <a:gd name="connsiteX1" fmla="*/ 5475249 w 7308560"/>
              <a:gd name="connsiteY1" fmla="*/ 0 h 6858000"/>
              <a:gd name="connsiteX2" fmla="*/ 2564897 w 7308560"/>
              <a:gd name="connsiteY2" fmla="*/ 2877015 h 6858000"/>
              <a:gd name="connsiteX3" fmla="*/ 7281863 w 7308560"/>
              <a:gd name="connsiteY3" fmla="*/ 6858000 h 6858000"/>
              <a:gd name="connsiteX4" fmla="*/ 0 w 7308560"/>
              <a:gd name="connsiteY4" fmla="*/ 6858000 h 6858000"/>
              <a:gd name="connsiteX5" fmla="*/ 0 w 7308560"/>
              <a:gd name="connsiteY5" fmla="*/ 0 h 6858000"/>
              <a:gd name="connsiteX0" fmla="*/ 0 w 7308444"/>
              <a:gd name="connsiteY0" fmla="*/ 0 h 6858000"/>
              <a:gd name="connsiteX1" fmla="*/ 5475249 w 7308444"/>
              <a:gd name="connsiteY1" fmla="*/ 0 h 6858000"/>
              <a:gd name="connsiteX2" fmla="*/ 2542595 w 7308444"/>
              <a:gd name="connsiteY2" fmla="*/ 3824869 h 6858000"/>
              <a:gd name="connsiteX3" fmla="*/ 7281863 w 7308444"/>
              <a:gd name="connsiteY3" fmla="*/ 6858000 h 6858000"/>
              <a:gd name="connsiteX4" fmla="*/ 0 w 7308444"/>
              <a:gd name="connsiteY4" fmla="*/ 6858000 h 6858000"/>
              <a:gd name="connsiteX5" fmla="*/ 0 w 7308444"/>
              <a:gd name="connsiteY5" fmla="*/ 0 h 6858000"/>
              <a:gd name="connsiteX0" fmla="*/ 0 w 7309688"/>
              <a:gd name="connsiteY0" fmla="*/ 0 h 6858000"/>
              <a:gd name="connsiteX1" fmla="*/ 5475249 w 7309688"/>
              <a:gd name="connsiteY1" fmla="*/ 0 h 6858000"/>
              <a:gd name="connsiteX2" fmla="*/ 2542595 w 7309688"/>
              <a:gd name="connsiteY2" fmla="*/ 3824869 h 6858000"/>
              <a:gd name="connsiteX3" fmla="*/ 7281863 w 7309688"/>
              <a:gd name="connsiteY3" fmla="*/ 6858000 h 6858000"/>
              <a:gd name="connsiteX4" fmla="*/ 0 w 7309688"/>
              <a:gd name="connsiteY4" fmla="*/ 6858000 h 6858000"/>
              <a:gd name="connsiteX5" fmla="*/ 0 w 7309688"/>
              <a:gd name="connsiteY5" fmla="*/ 0 h 6858000"/>
              <a:gd name="connsiteX0" fmla="*/ 0 w 7309316"/>
              <a:gd name="connsiteY0" fmla="*/ 0 h 6858000"/>
              <a:gd name="connsiteX1" fmla="*/ 5475249 w 7309316"/>
              <a:gd name="connsiteY1" fmla="*/ 0 h 6858000"/>
              <a:gd name="connsiteX2" fmla="*/ 2475687 w 7309316"/>
              <a:gd name="connsiteY2" fmla="*/ 3691054 h 6858000"/>
              <a:gd name="connsiteX3" fmla="*/ 7281863 w 7309316"/>
              <a:gd name="connsiteY3" fmla="*/ 6858000 h 6858000"/>
              <a:gd name="connsiteX4" fmla="*/ 0 w 7309316"/>
              <a:gd name="connsiteY4" fmla="*/ 6858000 h 6858000"/>
              <a:gd name="connsiteX5" fmla="*/ 0 w 7309316"/>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1460500 h 6858000"/>
              <a:gd name="connsiteX5" fmla="*/ 0 w 7281863"/>
              <a:gd name="connsiteY5" fmla="*/ 0 h 6858000"/>
              <a:gd name="connsiteX0" fmla="*/ 0 w 7281863"/>
              <a:gd name="connsiteY0" fmla="*/ 0 h 5397500"/>
              <a:gd name="connsiteX1" fmla="*/ 2475687 w 7281863"/>
              <a:gd name="connsiteY1" fmla="*/ 2141345 h 5397500"/>
              <a:gd name="connsiteX2" fmla="*/ 7281863 w 7281863"/>
              <a:gd name="connsiteY2" fmla="*/ 5397500 h 5397500"/>
              <a:gd name="connsiteX3" fmla="*/ 0 w 7281863"/>
              <a:gd name="connsiteY3" fmla="*/ 5397500 h 5397500"/>
              <a:gd name="connsiteX4" fmla="*/ 0 w 7281863"/>
              <a:gd name="connsiteY4" fmla="*/ 0 h 5397500"/>
              <a:gd name="connsiteX0" fmla="*/ 0 w 2475687"/>
              <a:gd name="connsiteY0" fmla="*/ 0 h 5429645"/>
              <a:gd name="connsiteX1" fmla="*/ 2475687 w 2475687"/>
              <a:gd name="connsiteY1" fmla="*/ 2141345 h 5429645"/>
              <a:gd name="connsiteX2" fmla="*/ 0 w 2475687"/>
              <a:gd name="connsiteY2" fmla="*/ 5397500 h 5429645"/>
              <a:gd name="connsiteX3" fmla="*/ 0 w 2475687"/>
              <a:gd name="connsiteY3" fmla="*/ 0 h 5429645"/>
              <a:gd name="connsiteX0" fmla="*/ 0 w 2475687"/>
              <a:gd name="connsiteY0" fmla="*/ 0 h 4513775"/>
              <a:gd name="connsiteX1" fmla="*/ 2475687 w 2475687"/>
              <a:gd name="connsiteY1" fmla="*/ 2141345 h 4513775"/>
              <a:gd name="connsiteX2" fmla="*/ 0 w 2475687"/>
              <a:gd name="connsiteY2" fmla="*/ 4470400 h 4513775"/>
              <a:gd name="connsiteX3" fmla="*/ 0 w 2475687"/>
              <a:gd name="connsiteY3" fmla="*/ 0 h 4513775"/>
              <a:gd name="connsiteX0" fmla="*/ 0 w 2843987"/>
              <a:gd name="connsiteY0" fmla="*/ 0 h 5103137"/>
              <a:gd name="connsiteX1" fmla="*/ 2843987 w 2843987"/>
              <a:gd name="connsiteY1" fmla="*/ 4770245 h 5103137"/>
              <a:gd name="connsiteX2" fmla="*/ 0 w 2843987"/>
              <a:gd name="connsiteY2" fmla="*/ 4470400 h 5103137"/>
              <a:gd name="connsiteX3" fmla="*/ 0 w 2843987"/>
              <a:gd name="connsiteY3" fmla="*/ 0 h 5103137"/>
              <a:gd name="connsiteX0" fmla="*/ 0 w 2848407"/>
              <a:gd name="connsiteY0" fmla="*/ 0 h 5311917"/>
              <a:gd name="connsiteX1" fmla="*/ 2843987 w 2848407"/>
              <a:gd name="connsiteY1" fmla="*/ 4770245 h 5311917"/>
              <a:gd name="connsiteX2" fmla="*/ 0 w 2848407"/>
              <a:gd name="connsiteY2" fmla="*/ 4470400 h 5311917"/>
              <a:gd name="connsiteX3" fmla="*/ 0 w 2848407"/>
              <a:gd name="connsiteY3" fmla="*/ 0 h 5311917"/>
              <a:gd name="connsiteX0" fmla="*/ 0 w 2873757"/>
              <a:gd name="connsiteY0" fmla="*/ 0 h 4901258"/>
              <a:gd name="connsiteX1" fmla="*/ 2869387 w 2873757"/>
              <a:gd name="connsiteY1" fmla="*/ 4147945 h 4901258"/>
              <a:gd name="connsiteX2" fmla="*/ 0 w 2873757"/>
              <a:gd name="connsiteY2" fmla="*/ 4470400 h 4901258"/>
              <a:gd name="connsiteX3" fmla="*/ 0 w 2873757"/>
              <a:gd name="connsiteY3" fmla="*/ 0 h 4901258"/>
            </a:gdLst>
            <a:ahLst/>
            <a:cxnLst>
              <a:cxn ang="0">
                <a:pos x="connsiteX0" y="connsiteY0"/>
              </a:cxn>
              <a:cxn ang="0">
                <a:pos x="connsiteX1" y="connsiteY1"/>
              </a:cxn>
              <a:cxn ang="0">
                <a:pos x="connsiteX2" y="connsiteY2"/>
              </a:cxn>
              <a:cxn ang="0">
                <a:pos x="connsiteX3" y="connsiteY3"/>
              </a:cxn>
            </a:cxnLst>
            <a:rect l="l" t="t" r="r" b="b"/>
            <a:pathLst>
              <a:path w="2873757" h="4901258">
                <a:moveTo>
                  <a:pt x="0" y="0"/>
                </a:moveTo>
                <a:cubicBezTo>
                  <a:pt x="825229" y="713782"/>
                  <a:pt x="2983687" y="2932978"/>
                  <a:pt x="2869387" y="4147945"/>
                </a:cubicBezTo>
                <a:cubicBezTo>
                  <a:pt x="2755087" y="5362912"/>
                  <a:pt x="412614" y="4827291"/>
                  <a:pt x="0" y="4470400"/>
                </a:cubicBezTo>
                <a:lnTo>
                  <a:pt x="0" y="0"/>
                </a:lnTo>
                <a:close/>
              </a:path>
            </a:pathLst>
          </a:custGeom>
          <a:solidFill>
            <a:schemeClr val="accent2"/>
          </a:solidFill>
          <a:ln>
            <a:noFill/>
          </a:ln>
        </p:spPr>
        <p:txBody>
          <a:bodyPr/>
          <a:lstStyle>
            <a:lvl1pPr marL="0" indent="0">
              <a:buNone/>
              <a:defRPr/>
            </a:lvl1pPr>
          </a:lstStyle>
          <a:p>
            <a:pPr lvl="0"/>
            <a:r>
              <a:rPr lang="nl-NL"/>
              <a:t> </a:t>
            </a:r>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a:t>Making </a:t>
            </a:r>
            <a:r>
              <a:rPr lang="nl-NL" err="1"/>
              <a:t>Minds</a:t>
            </a:r>
            <a:r>
              <a:rPr lang="nl-NL"/>
              <a:t> Matter</a:t>
            </a:r>
          </a:p>
        </p:txBody>
      </p:sp>
      <p:sp>
        <p:nvSpPr>
          <p:cNvPr id="95" name="Tijdelijke aanduiding voor tekst 94">
            <a:extLst>
              <a:ext uri="{FF2B5EF4-FFF2-40B4-BE49-F238E27FC236}">
                <a16:creationId xmlns:a16="http://schemas.microsoft.com/office/drawing/2014/main" id="{59FEB838-BB0B-4EC2-982F-DBF95E0B1A09}"/>
              </a:ext>
            </a:extLst>
          </p:cNvPr>
          <p:cNvSpPr>
            <a:spLocks noGrp="1"/>
          </p:cNvSpPr>
          <p:nvPr userDrawn="1">
            <p:ph type="body" sz="quarter" idx="18" hasCustomPrompt="1"/>
          </p:nvPr>
        </p:nvSpPr>
        <p:spPr>
          <a:xfrm>
            <a:off x="589247" y="3613564"/>
            <a:ext cx="4960654" cy="297564"/>
          </a:xfrm>
          <a:custGeom>
            <a:avLst/>
            <a:gdLst>
              <a:gd name="connsiteX0" fmla="*/ 529299 w 6297188"/>
              <a:gd name="connsiteY0" fmla="*/ 202861 h 377736"/>
              <a:gd name="connsiteX1" fmla="*/ 480331 w 6297188"/>
              <a:gd name="connsiteY1" fmla="*/ 226178 h 377736"/>
              <a:gd name="connsiteX2" fmla="*/ 501318 w 6297188"/>
              <a:gd name="connsiteY2" fmla="*/ 244832 h 377736"/>
              <a:gd name="connsiteX3" fmla="*/ 536293 w 6297188"/>
              <a:gd name="connsiteY3" fmla="*/ 207525 h 377736"/>
              <a:gd name="connsiteX4" fmla="*/ 536293 w 6297188"/>
              <a:gd name="connsiteY4" fmla="*/ 202861 h 377736"/>
              <a:gd name="connsiteX5" fmla="*/ 5837839 w 6297188"/>
              <a:gd name="connsiteY5" fmla="*/ 202858 h 377736"/>
              <a:gd name="connsiteX6" fmla="*/ 5788874 w 6297188"/>
              <a:gd name="connsiteY6" fmla="*/ 226175 h 377736"/>
              <a:gd name="connsiteX7" fmla="*/ 5809861 w 6297188"/>
              <a:gd name="connsiteY7" fmla="*/ 244829 h 377736"/>
              <a:gd name="connsiteX8" fmla="*/ 5844835 w 6297188"/>
              <a:gd name="connsiteY8" fmla="*/ 207521 h 377736"/>
              <a:gd name="connsiteX9" fmla="*/ 5844835 w 6297188"/>
              <a:gd name="connsiteY9" fmla="*/ 202858 h 377736"/>
              <a:gd name="connsiteX10" fmla="*/ 5562695 w 6297188"/>
              <a:gd name="connsiteY10" fmla="*/ 137573 h 377736"/>
              <a:gd name="connsiteX11" fmla="*/ 5520724 w 6297188"/>
              <a:gd name="connsiteY11" fmla="*/ 188868 h 377736"/>
              <a:gd name="connsiteX12" fmla="*/ 5562695 w 6297188"/>
              <a:gd name="connsiteY12" fmla="*/ 240168 h 377736"/>
              <a:gd name="connsiteX13" fmla="*/ 5604666 w 6297188"/>
              <a:gd name="connsiteY13" fmla="*/ 188868 h 377736"/>
              <a:gd name="connsiteX14" fmla="*/ 5562695 w 6297188"/>
              <a:gd name="connsiteY14" fmla="*/ 137573 h 377736"/>
              <a:gd name="connsiteX15" fmla="*/ 4520418 w 6297188"/>
              <a:gd name="connsiteY15" fmla="*/ 137570 h 377736"/>
              <a:gd name="connsiteX16" fmla="*/ 4471453 w 6297188"/>
              <a:gd name="connsiteY16" fmla="*/ 188868 h 377736"/>
              <a:gd name="connsiteX17" fmla="*/ 4520418 w 6297188"/>
              <a:gd name="connsiteY17" fmla="*/ 240165 h 377736"/>
              <a:gd name="connsiteX18" fmla="*/ 4569385 w 6297188"/>
              <a:gd name="connsiteY18" fmla="*/ 188868 h 377736"/>
              <a:gd name="connsiteX19" fmla="*/ 4520418 w 6297188"/>
              <a:gd name="connsiteY19" fmla="*/ 137570 h 377736"/>
              <a:gd name="connsiteX20" fmla="*/ 5133662 w 6297188"/>
              <a:gd name="connsiteY20" fmla="*/ 130573 h 377736"/>
              <a:gd name="connsiteX21" fmla="*/ 5098685 w 6297188"/>
              <a:gd name="connsiteY21" fmla="*/ 160887 h 377736"/>
              <a:gd name="connsiteX22" fmla="*/ 5161643 w 6297188"/>
              <a:gd name="connsiteY22" fmla="*/ 160887 h 377736"/>
              <a:gd name="connsiteX23" fmla="*/ 5133662 w 6297188"/>
              <a:gd name="connsiteY23" fmla="*/ 130573 h 377736"/>
              <a:gd name="connsiteX24" fmla="*/ 2908429 w 6297188"/>
              <a:gd name="connsiteY24" fmla="*/ 130573 h 377736"/>
              <a:gd name="connsiteX25" fmla="*/ 2873454 w 6297188"/>
              <a:gd name="connsiteY25" fmla="*/ 160887 h 377736"/>
              <a:gd name="connsiteX26" fmla="*/ 2936410 w 6297188"/>
              <a:gd name="connsiteY26" fmla="*/ 160887 h 377736"/>
              <a:gd name="connsiteX27" fmla="*/ 2908429 w 6297188"/>
              <a:gd name="connsiteY27" fmla="*/ 130573 h 377736"/>
              <a:gd name="connsiteX28" fmla="*/ 3442393 w 6297188"/>
              <a:gd name="connsiteY28" fmla="*/ 81611 h 377736"/>
              <a:gd name="connsiteX29" fmla="*/ 3512346 w 6297188"/>
              <a:gd name="connsiteY29" fmla="*/ 81611 h 377736"/>
              <a:gd name="connsiteX30" fmla="*/ 3512346 w 6297188"/>
              <a:gd name="connsiteY30" fmla="*/ 293797 h 377736"/>
              <a:gd name="connsiteX31" fmla="*/ 3442393 w 6297188"/>
              <a:gd name="connsiteY31" fmla="*/ 293797 h 377736"/>
              <a:gd name="connsiteX32" fmla="*/ 2444416 w 6297188"/>
              <a:gd name="connsiteY32" fmla="*/ 81611 h 377736"/>
              <a:gd name="connsiteX33" fmla="*/ 2514367 w 6297188"/>
              <a:gd name="connsiteY33" fmla="*/ 81611 h 377736"/>
              <a:gd name="connsiteX34" fmla="*/ 2514367 w 6297188"/>
              <a:gd name="connsiteY34" fmla="*/ 293797 h 377736"/>
              <a:gd name="connsiteX35" fmla="*/ 2444416 w 6297188"/>
              <a:gd name="connsiteY35" fmla="*/ 293797 h 377736"/>
              <a:gd name="connsiteX36" fmla="*/ 1247467 w 6297188"/>
              <a:gd name="connsiteY36" fmla="*/ 81611 h 377736"/>
              <a:gd name="connsiteX37" fmla="*/ 1317419 w 6297188"/>
              <a:gd name="connsiteY37" fmla="*/ 81611 h 377736"/>
              <a:gd name="connsiteX38" fmla="*/ 1317419 w 6297188"/>
              <a:gd name="connsiteY38" fmla="*/ 205191 h 377736"/>
              <a:gd name="connsiteX39" fmla="*/ 1340736 w 6297188"/>
              <a:gd name="connsiteY39" fmla="*/ 233174 h 377736"/>
              <a:gd name="connsiteX40" fmla="*/ 1385040 w 6297188"/>
              <a:gd name="connsiteY40" fmla="*/ 174880 h 377736"/>
              <a:gd name="connsiteX41" fmla="*/ 1385040 w 6297188"/>
              <a:gd name="connsiteY41" fmla="*/ 81611 h 377736"/>
              <a:gd name="connsiteX42" fmla="*/ 1454992 w 6297188"/>
              <a:gd name="connsiteY42" fmla="*/ 81611 h 377736"/>
              <a:gd name="connsiteX43" fmla="*/ 1454992 w 6297188"/>
              <a:gd name="connsiteY43" fmla="*/ 293797 h 377736"/>
              <a:gd name="connsiteX44" fmla="*/ 1387371 w 6297188"/>
              <a:gd name="connsiteY44" fmla="*/ 293797 h 377736"/>
              <a:gd name="connsiteX45" fmla="*/ 1387371 w 6297188"/>
              <a:gd name="connsiteY45" fmla="*/ 275143 h 377736"/>
              <a:gd name="connsiteX46" fmla="*/ 1387371 w 6297188"/>
              <a:gd name="connsiteY46" fmla="*/ 261155 h 377736"/>
              <a:gd name="connsiteX47" fmla="*/ 1322082 w 6297188"/>
              <a:gd name="connsiteY47" fmla="*/ 298460 h 377736"/>
              <a:gd name="connsiteX48" fmla="*/ 1247467 w 6297188"/>
              <a:gd name="connsiteY48" fmla="*/ 219184 h 377736"/>
              <a:gd name="connsiteX49" fmla="*/ 3717532 w 6297188"/>
              <a:gd name="connsiteY49" fmla="*/ 81609 h 377736"/>
              <a:gd name="connsiteX50" fmla="*/ 3796811 w 6297188"/>
              <a:gd name="connsiteY50" fmla="*/ 81609 h 377736"/>
              <a:gd name="connsiteX51" fmla="*/ 3827124 w 6297188"/>
              <a:gd name="connsiteY51" fmla="*/ 179541 h 377736"/>
              <a:gd name="connsiteX52" fmla="*/ 3834118 w 6297188"/>
              <a:gd name="connsiteY52" fmla="*/ 212185 h 377736"/>
              <a:gd name="connsiteX53" fmla="*/ 3841114 w 6297188"/>
              <a:gd name="connsiteY53" fmla="*/ 179541 h 377736"/>
              <a:gd name="connsiteX54" fmla="*/ 3866762 w 6297188"/>
              <a:gd name="connsiteY54" fmla="*/ 81609 h 377736"/>
              <a:gd name="connsiteX55" fmla="*/ 3943710 w 6297188"/>
              <a:gd name="connsiteY55" fmla="*/ 81609 h 377736"/>
              <a:gd name="connsiteX56" fmla="*/ 3857435 w 6297188"/>
              <a:gd name="connsiteY56" fmla="*/ 314781 h 377736"/>
              <a:gd name="connsiteX57" fmla="*/ 3768830 w 6297188"/>
              <a:gd name="connsiteY57" fmla="*/ 377736 h 377736"/>
              <a:gd name="connsiteX58" fmla="*/ 3719865 w 6297188"/>
              <a:gd name="connsiteY58" fmla="*/ 363746 h 377736"/>
              <a:gd name="connsiteX59" fmla="*/ 3747846 w 6297188"/>
              <a:gd name="connsiteY59" fmla="*/ 312450 h 377736"/>
              <a:gd name="connsiteX60" fmla="*/ 3768830 w 6297188"/>
              <a:gd name="connsiteY60" fmla="*/ 319444 h 377736"/>
              <a:gd name="connsiteX61" fmla="*/ 3803807 w 6297188"/>
              <a:gd name="connsiteY61" fmla="*/ 298460 h 377736"/>
              <a:gd name="connsiteX62" fmla="*/ 3808470 w 6297188"/>
              <a:gd name="connsiteY62" fmla="*/ 289133 h 377736"/>
              <a:gd name="connsiteX63" fmla="*/ 2549344 w 6297188"/>
              <a:gd name="connsiteY63" fmla="*/ 81609 h 377736"/>
              <a:gd name="connsiteX64" fmla="*/ 2623959 w 6297188"/>
              <a:gd name="connsiteY64" fmla="*/ 81609 h 377736"/>
              <a:gd name="connsiteX65" fmla="*/ 2656603 w 6297188"/>
              <a:gd name="connsiteY65" fmla="*/ 193532 h 377736"/>
              <a:gd name="connsiteX66" fmla="*/ 2663600 w 6297188"/>
              <a:gd name="connsiteY66" fmla="*/ 230839 h 377736"/>
              <a:gd name="connsiteX67" fmla="*/ 2670594 w 6297188"/>
              <a:gd name="connsiteY67" fmla="*/ 193532 h 377736"/>
              <a:gd name="connsiteX68" fmla="*/ 2703238 w 6297188"/>
              <a:gd name="connsiteY68" fmla="*/ 81609 h 377736"/>
              <a:gd name="connsiteX69" fmla="*/ 2780186 w 6297188"/>
              <a:gd name="connsiteY69" fmla="*/ 81609 h 377736"/>
              <a:gd name="connsiteX70" fmla="*/ 2710234 w 6297188"/>
              <a:gd name="connsiteY70" fmla="*/ 293794 h 377736"/>
              <a:gd name="connsiteX71" fmla="*/ 2623959 w 6297188"/>
              <a:gd name="connsiteY71" fmla="*/ 293794 h 377736"/>
              <a:gd name="connsiteX72" fmla="*/ 1594895 w 6297188"/>
              <a:gd name="connsiteY72" fmla="*/ 76948 h 377736"/>
              <a:gd name="connsiteX73" fmla="*/ 1669507 w 6297188"/>
              <a:gd name="connsiteY73" fmla="*/ 100265 h 377736"/>
              <a:gd name="connsiteX74" fmla="*/ 1646190 w 6297188"/>
              <a:gd name="connsiteY74" fmla="*/ 151563 h 377736"/>
              <a:gd name="connsiteX75" fmla="*/ 1597224 w 6297188"/>
              <a:gd name="connsiteY75" fmla="*/ 135242 h 377736"/>
              <a:gd name="connsiteX76" fmla="*/ 1576238 w 6297188"/>
              <a:gd name="connsiteY76" fmla="*/ 144569 h 377736"/>
              <a:gd name="connsiteX77" fmla="*/ 1674173 w 6297188"/>
              <a:gd name="connsiteY77" fmla="*/ 230842 h 377736"/>
              <a:gd name="connsiteX78" fmla="*/ 1587898 w 6297188"/>
              <a:gd name="connsiteY78" fmla="*/ 298463 h 377736"/>
              <a:gd name="connsiteX79" fmla="*/ 1503956 w 6297188"/>
              <a:gd name="connsiteY79" fmla="*/ 268149 h 377736"/>
              <a:gd name="connsiteX80" fmla="*/ 1531937 w 6297188"/>
              <a:gd name="connsiteY80" fmla="*/ 219184 h 377736"/>
              <a:gd name="connsiteX81" fmla="*/ 1585568 w 6297188"/>
              <a:gd name="connsiteY81" fmla="*/ 240168 h 377736"/>
              <a:gd name="connsiteX82" fmla="*/ 1606552 w 6297188"/>
              <a:gd name="connsiteY82" fmla="*/ 230842 h 377736"/>
              <a:gd name="connsiteX83" fmla="*/ 1508620 w 6297188"/>
              <a:gd name="connsiteY83" fmla="*/ 142236 h 377736"/>
              <a:gd name="connsiteX84" fmla="*/ 1594895 w 6297188"/>
              <a:gd name="connsiteY84" fmla="*/ 76948 h 377736"/>
              <a:gd name="connsiteX85" fmla="*/ 995642 w 6297188"/>
              <a:gd name="connsiteY85" fmla="*/ 76948 h 377736"/>
              <a:gd name="connsiteX86" fmla="*/ 1053936 w 6297188"/>
              <a:gd name="connsiteY86" fmla="*/ 111925 h 377736"/>
              <a:gd name="connsiteX87" fmla="*/ 1121555 w 6297188"/>
              <a:gd name="connsiteY87" fmla="*/ 76948 h 377736"/>
              <a:gd name="connsiteX88" fmla="*/ 1189176 w 6297188"/>
              <a:gd name="connsiteY88" fmla="*/ 156227 h 377736"/>
              <a:gd name="connsiteX89" fmla="*/ 1189176 w 6297188"/>
              <a:gd name="connsiteY89" fmla="*/ 293797 h 377736"/>
              <a:gd name="connsiteX90" fmla="*/ 1119225 w 6297188"/>
              <a:gd name="connsiteY90" fmla="*/ 293797 h 377736"/>
              <a:gd name="connsiteX91" fmla="*/ 1119225 w 6297188"/>
              <a:gd name="connsiteY91" fmla="*/ 167887 h 377736"/>
              <a:gd name="connsiteX92" fmla="*/ 1102904 w 6297188"/>
              <a:gd name="connsiteY92" fmla="*/ 142236 h 377736"/>
              <a:gd name="connsiteX93" fmla="*/ 1063263 w 6297188"/>
              <a:gd name="connsiteY93" fmla="*/ 181877 h 377736"/>
              <a:gd name="connsiteX94" fmla="*/ 1060933 w 6297188"/>
              <a:gd name="connsiteY94" fmla="*/ 207525 h 377736"/>
              <a:gd name="connsiteX95" fmla="*/ 1060933 w 6297188"/>
              <a:gd name="connsiteY95" fmla="*/ 293797 h 377736"/>
              <a:gd name="connsiteX96" fmla="*/ 990981 w 6297188"/>
              <a:gd name="connsiteY96" fmla="*/ 293797 h 377736"/>
              <a:gd name="connsiteX97" fmla="*/ 990981 w 6297188"/>
              <a:gd name="connsiteY97" fmla="*/ 167887 h 377736"/>
              <a:gd name="connsiteX98" fmla="*/ 974658 w 6297188"/>
              <a:gd name="connsiteY98" fmla="*/ 142236 h 377736"/>
              <a:gd name="connsiteX99" fmla="*/ 935017 w 6297188"/>
              <a:gd name="connsiteY99" fmla="*/ 179544 h 377736"/>
              <a:gd name="connsiteX100" fmla="*/ 932687 w 6297188"/>
              <a:gd name="connsiteY100" fmla="*/ 205194 h 377736"/>
              <a:gd name="connsiteX101" fmla="*/ 932687 w 6297188"/>
              <a:gd name="connsiteY101" fmla="*/ 291467 h 377736"/>
              <a:gd name="connsiteX102" fmla="*/ 862735 w 6297188"/>
              <a:gd name="connsiteY102" fmla="*/ 291467 h 377736"/>
              <a:gd name="connsiteX103" fmla="*/ 862735 w 6297188"/>
              <a:gd name="connsiteY103" fmla="*/ 81612 h 377736"/>
              <a:gd name="connsiteX104" fmla="*/ 865066 w 6297188"/>
              <a:gd name="connsiteY104" fmla="*/ 81612 h 377736"/>
              <a:gd name="connsiteX105" fmla="*/ 932687 w 6297188"/>
              <a:gd name="connsiteY105" fmla="*/ 81612 h 377736"/>
              <a:gd name="connsiteX106" fmla="*/ 932687 w 6297188"/>
              <a:gd name="connsiteY106" fmla="*/ 100265 h 377736"/>
              <a:gd name="connsiteX107" fmla="*/ 932687 w 6297188"/>
              <a:gd name="connsiteY107" fmla="*/ 114256 h 377736"/>
              <a:gd name="connsiteX108" fmla="*/ 995642 w 6297188"/>
              <a:gd name="connsiteY108" fmla="*/ 76948 h 377736"/>
              <a:gd name="connsiteX109" fmla="*/ 741486 w 6297188"/>
              <a:gd name="connsiteY109" fmla="*/ 76948 h 377736"/>
              <a:gd name="connsiteX110" fmla="*/ 816098 w 6297188"/>
              <a:gd name="connsiteY110" fmla="*/ 100265 h 377736"/>
              <a:gd name="connsiteX111" fmla="*/ 792781 w 6297188"/>
              <a:gd name="connsiteY111" fmla="*/ 151563 h 377736"/>
              <a:gd name="connsiteX112" fmla="*/ 743816 w 6297188"/>
              <a:gd name="connsiteY112" fmla="*/ 135242 h 377736"/>
              <a:gd name="connsiteX113" fmla="*/ 722830 w 6297188"/>
              <a:gd name="connsiteY113" fmla="*/ 144569 h 377736"/>
              <a:gd name="connsiteX114" fmla="*/ 820761 w 6297188"/>
              <a:gd name="connsiteY114" fmla="*/ 230842 h 377736"/>
              <a:gd name="connsiteX115" fmla="*/ 734489 w 6297188"/>
              <a:gd name="connsiteY115" fmla="*/ 298463 h 377736"/>
              <a:gd name="connsiteX116" fmla="*/ 650548 w 6297188"/>
              <a:gd name="connsiteY116" fmla="*/ 268149 h 377736"/>
              <a:gd name="connsiteX117" fmla="*/ 678528 w 6297188"/>
              <a:gd name="connsiteY117" fmla="*/ 219184 h 377736"/>
              <a:gd name="connsiteX118" fmla="*/ 732159 w 6297188"/>
              <a:gd name="connsiteY118" fmla="*/ 240168 h 377736"/>
              <a:gd name="connsiteX119" fmla="*/ 753143 w 6297188"/>
              <a:gd name="connsiteY119" fmla="*/ 230842 h 377736"/>
              <a:gd name="connsiteX120" fmla="*/ 655211 w 6297188"/>
              <a:gd name="connsiteY120" fmla="*/ 142236 h 377736"/>
              <a:gd name="connsiteX121" fmla="*/ 741486 w 6297188"/>
              <a:gd name="connsiteY121" fmla="*/ 76948 h 377736"/>
              <a:gd name="connsiteX122" fmla="*/ 512975 w 6297188"/>
              <a:gd name="connsiteY122" fmla="*/ 76948 h 377736"/>
              <a:gd name="connsiteX123" fmla="*/ 608577 w 6297188"/>
              <a:gd name="connsiteY123" fmla="*/ 163223 h 377736"/>
              <a:gd name="connsiteX124" fmla="*/ 608577 w 6297188"/>
              <a:gd name="connsiteY124" fmla="*/ 293797 h 377736"/>
              <a:gd name="connsiteX125" fmla="*/ 543289 w 6297188"/>
              <a:gd name="connsiteY125" fmla="*/ 293797 h 377736"/>
              <a:gd name="connsiteX126" fmla="*/ 543289 w 6297188"/>
              <a:gd name="connsiteY126" fmla="*/ 279809 h 377736"/>
              <a:gd name="connsiteX127" fmla="*/ 543289 w 6297188"/>
              <a:gd name="connsiteY127" fmla="*/ 265819 h 377736"/>
              <a:gd name="connsiteX128" fmla="*/ 482664 w 6297188"/>
              <a:gd name="connsiteY128" fmla="*/ 296130 h 377736"/>
              <a:gd name="connsiteX129" fmla="*/ 410380 w 6297188"/>
              <a:gd name="connsiteY129" fmla="*/ 228511 h 377736"/>
              <a:gd name="connsiteX130" fmla="*/ 533962 w 6297188"/>
              <a:gd name="connsiteY130" fmla="*/ 160890 h 377736"/>
              <a:gd name="connsiteX131" fmla="*/ 536293 w 6297188"/>
              <a:gd name="connsiteY131" fmla="*/ 160890 h 377736"/>
              <a:gd name="connsiteX132" fmla="*/ 536293 w 6297188"/>
              <a:gd name="connsiteY132" fmla="*/ 156227 h 377736"/>
              <a:gd name="connsiteX133" fmla="*/ 505981 w 6297188"/>
              <a:gd name="connsiteY133" fmla="*/ 132909 h 377736"/>
              <a:gd name="connsiteX134" fmla="*/ 450020 w 6297188"/>
              <a:gd name="connsiteY134" fmla="*/ 153894 h 377736"/>
              <a:gd name="connsiteX135" fmla="*/ 424370 w 6297188"/>
              <a:gd name="connsiteY135" fmla="*/ 104929 h 377736"/>
              <a:gd name="connsiteX136" fmla="*/ 512975 w 6297188"/>
              <a:gd name="connsiteY136" fmla="*/ 76948 h 377736"/>
              <a:gd name="connsiteX137" fmla="*/ 377738 w 6297188"/>
              <a:gd name="connsiteY137" fmla="*/ 76948 h 377736"/>
              <a:gd name="connsiteX138" fmla="*/ 387065 w 6297188"/>
              <a:gd name="connsiteY138" fmla="*/ 76948 h 377736"/>
              <a:gd name="connsiteX139" fmla="*/ 387065 w 6297188"/>
              <a:gd name="connsiteY139" fmla="*/ 146900 h 377736"/>
              <a:gd name="connsiteX140" fmla="*/ 373075 w 6297188"/>
              <a:gd name="connsiteY140" fmla="*/ 144569 h 377736"/>
              <a:gd name="connsiteX141" fmla="*/ 319444 w 6297188"/>
              <a:gd name="connsiteY141" fmla="*/ 181877 h 377736"/>
              <a:gd name="connsiteX142" fmla="*/ 314781 w 6297188"/>
              <a:gd name="connsiteY142" fmla="*/ 209857 h 377736"/>
              <a:gd name="connsiteX143" fmla="*/ 314781 w 6297188"/>
              <a:gd name="connsiteY143" fmla="*/ 289136 h 377736"/>
              <a:gd name="connsiteX144" fmla="*/ 244829 w 6297188"/>
              <a:gd name="connsiteY144" fmla="*/ 289136 h 377736"/>
              <a:gd name="connsiteX145" fmla="*/ 244829 w 6297188"/>
              <a:gd name="connsiteY145" fmla="*/ 81612 h 377736"/>
              <a:gd name="connsiteX146" fmla="*/ 310117 w 6297188"/>
              <a:gd name="connsiteY146" fmla="*/ 81612 h 377736"/>
              <a:gd name="connsiteX147" fmla="*/ 310117 w 6297188"/>
              <a:gd name="connsiteY147" fmla="*/ 116589 h 377736"/>
              <a:gd name="connsiteX148" fmla="*/ 310117 w 6297188"/>
              <a:gd name="connsiteY148" fmla="*/ 130576 h 377736"/>
              <a:gd name="connsiteX149" fmla="*/ 377738 w 6297188"/>
              <a:gd name="connsiteY149" fmla="*/ 76948 h 377736"/>
              <a:gd name="connsiteX150" fmla="*/ 6103657 w 6297188"/>
              <a:gd name="connsiteY150" fmla="*/ 76945 h 377736"/>
              <a:gd name="connsiteX151" fmla="*/ 6161948 w 6297188"/>
              <a:gd name="connsiteY151" fmla="*/ 111922 h 377736"/>
              <a:gd name="connsiteX152" fmla="*/ 6229570 w 6297188"/>
              <a:gd name="connsiteY152" fmla="*/ 76945 h 377736"/>
              <a:gd name="connsiteX153" fmla="*/ 6297188 w 6297188"/>
              <a:gd name="connsiteY153" fmla="*/ 156224 h 377736"/>
              <a:gd name="connsiteX154" fmla="*/ 6297188 w 6297188"/>
              <a:gd name="connsiteY154" fmla="*/ 293794 h 377736"/>
              <a:gd name="connsiteX155" fmla="*/ 6227237 w 6297188"/>
              <a:gd name="connsiteY155" fmla="*/ 293794 h 377736"/>
              <a:gd name="connsiteX156" fmla="*/ 6227237 w 6297188"/>
              <a:gd name="connsiteY156" fmla="*/ 167881 h 377736"/>
              <a:gd name="connsiteX157" fmla="*/ 6210916 w 6297188"/>
              <a:gd name="connsiteY157" fmla="*/ 142233 h 377736"/>
              <a:gd name="connsiteX158" fmla="*/ 6171275 w 6297188"/>
              <a:gd name="connsiteY158" fmla="*/ 181874 h 377736"/>
              <a:gd name="connsiteX159" fmla="*/ 6168945 w 6297188"/>
              <a:gd name="connsiteY159" fmla="*/ 207522 h 377736"/>
              <a:gd name="connsiteX160" fmla="*/ 6168945 w 6297188"/>
              <a:gd name="connsiteY160" fmla="*/ 293794 h 377736"/>
              <a:gd name="connsiteX161" fmla="*/ 6098993 w 6297188"/>
              <a:gd name="connsiteY161" fmla="*/ 293794 h 377736"/>
              <a:gd name="connsiteX162" fmla="*/ 6098993 w 6297188"/>
              <a:gd name="connsiteY162" fmla="*/ 167881 h 377736"/>
              <a:gd name="connsiteX163" fmla="*/ 6082670 w 6297188"/>
              <a:gd name="connsiteY163" fmla="*/ 142233 h 377736"/>
              <a:gd name="connsiteX164" fmla="*/ 6043032 w 6297188"/>
              <a:gd name="connsiteY164" fmla="*/ 179541 h 377736"/>
              <a:gd name="connsiteX165" fmla="*/ 6040699 w 6297188"/>
              <a:gd name="connsiteY165" fmla="*/ 205191 h 377736"/>
              <a:gd name="connsiteX166" fmla="*/ 6040699 w 6297188"/>
              <a:gd name="connsiteY166" fmla="*/ 291464 h 377736"/>
              <a:gd name="connsiteX167" fmla="*/ 5970747 w 6297188"/>
              <a:gd name="connsiteY167" fmla="*/ 291464 h 377736"/>
              <a:gd name="connsiteX168" fmla="*/ 5970747 w 6297188"/>
              <a:gd name="connsiteY168" fmla="*/ 81609 h 377736"/>
              <a:gd name="connsiteX169" fmla="*/ 5973080 w 6297188"/>
              <a:gd name="connsiteY169" fmla="*/ 81609 h 377736"/>
              <a:gd name="connsiteX170" fmla="*/ 6040699 w 6297188"/>
              <a:gd name="connsiteY170" fmla="*/ 81609 h 377736"/>
              <a:gd name="connsiteX171" fmla="*/ 6040699 w 6297188"/>
              <a:gd name="connsiteY171" fmla="*/ 100262 h 377736"/>
              <a:gd name="connsiteX172" fmla="*/ 6040699 w 6297188"/>
              <a:gd name="connsiteY172" fmla="*/ 114253 h 377736"/>
              <a:gd name="connsiteX173" fmla="*/ 6103657 w 6297188"/>
              <a:gd name="connsiteY173" fmla="*/ 76945 h 377736"/>
              <a:gd name="connsiteX174" fmla="*/ 5821518 w 6297188"/>
              <a:gd name="connsiteY174" fmla="*/ 76945 h 377736"/>
              <a:gd name="connsiteX175" fmla="*/ 5917120 w 6297188"/>
              <a:gd name="connsiteY175" fmla="*/ 163217 h 377736"/>
              <a:gd name="connsiteX176" fmla="*/ 5917120 w 6297188"/>
              <a:gd name="connsiteY176" fmla="*/ 293794 h 377736"/>
              <a:gd name="connsiteX177" fmla="*/ 5851829 w 6297188"/>
              <a:gd name="connsiteY177" fmla="*/ 293794 h 377736"/>
              <a:gd name="connsiteX178" fmla="*/ 5851829 w 6297188"/>
              <a:gd name="connsiteY178" fmla="*/ 279803 h 377736"/>
              <a:gd name="connsiteX179" fmla="*/ 5851829 w 6297188"/>
              <a:gd name="connsiteY179" fmla="*/ 265813 h 377736"/>
              <a:gd name="connsiteX180" fmla="*/ 5791204 w 6297188"/>
              <a:gd name="connsiteY180" fmla="*/ 296127 h 377736"/>
              <a:gd name="connsiteX181" fmla="*/ 5718922 w 6297188"/>
              <a:gd name="connsiteY181" fmla="*/ 228508 h 377736"/>
              <a:gd name="connsiteX182" fmla="*/ 5842502 w 6297188"/>
              <a:gd name="connsiteY182" fmla="*/ 160887 h 377736"/>
              <a:gd name="connsiteX183" fmla="*/ 5844835 w 6297188"/>
              <a:gd name="connsiteY183" fmla="*/ 160887 h 377736"/>
              <a:gd name="connsiteX184" fmla="*/ 5844835 w 6297188"/>
              <a:gd name="connsiteY184" fmla="*/ 156224 h 377736"/>
              <a:gd name="connsiteX185" fmla="*/ 5814522 w 6297188"/>
              <a:gd name="connsiteY185" fmla="*/ 132906 h 377736"/>
              <a:gd name="connsiteX186" fmla="*/ 5758560 w 6297188"/>
              <a:gd name="connsiteY186" fmla="*/ 153891 h 377736"/>
              <a:gd name="connsiteX187" fmla="*/ 5732913 w 6297188"/>
              <a:gd name="connsiteY187" fmla="*/ 104926 h 377736"/>
              <a:gd name="connsiteX188" fmla="*/ 5821518 w 6297188"/>
              <a:gd name="connsiteY188" fmla="*/ 76945 h 377736"/>
              <a:gd name="connsiteX189" fmla="*/ 5415799 w 6297188"/>
              <a:gd name="connsiteY189" fmla="*/ 76945 h 377736"/>
              <a:gd name="connsiteX190" fmla="*/ 5425126 w 6297188"/>
              <a:gd name="connsiteY190" fmla="*/ 76945 h 377736"/>
              <a:gd name="connsiteX191" fmla="*/ 5425126 w 6297188"/>
              <a:gd name="connsiteY191" fmla="*/ 146897 h 377736"/>
              <a:gd name="connsiteX192" fmla="*/ 5411136 w 6297188"/>
              <a:gd name="connsiteY192" fmla="*/ 144564 h 377736"/>
              <a:gd name="connsiteX193" fmla="*/ 5357507 w 6297188"/>
              <a:gd name="connsiteY193" fmla="*/ 181874 h 377736"/>
              <a:gd name="connsiteX194" fmla="*/ 5352842 w 6297188"/>
              <a:gd name="connsiteY194" fmla="*/ 209852 h 377736"/>
              <a:gd name="connsiteX195" fmla="*/ 5352842 w 6297188"/>
              <a:gd name="connsiteY195" fmla="*/ 289130 h 377736"/>
              <a:gd name="connsiteX196" fmla="*/ 5282890 w 6297188"/>
              <a:gd name="connsiteY196" fmla="*/ 289130 h 377736"/>
              <a:gd name="connsiteX197" fmla="*/ 5282890 w 6297188"/>
              <a:gd name="connsiteY197" fmla="*/ 81609 h 377736"/>
              <a:gd name="connsiteX198" fmla="*/ 5348181 w 6297188"/>
              <a:gd name="connsiteY198" fmla="*/ 81609 h 377736"/>
              <a:gd name="connsiteX199" fmla="*/ 5348181 w 6297188"/>
              <a:gd name="connsiteY199" fmla="*/ 116583 h 377736"/>
              <a:gd name="connsiteX200" fmla="*/ 5348181 w 6297188"/>
              <a:gd name="connsiteY200" fmla="*/ 130573 h 377736"/>
              <a:gd name="connsiteX201" fmla="*/ 5415799 w 6297188"/>
              <a:gd name="connsiteY201" fmla="*/ 76945 h 377736"/>
              <a:gd name="connsiteX202" fmla="*/ 5135993 w 6297188"/>
              <a:gd name="connsiteY202" fmla="*/ 76945 h 377736"/>
              <a:gd name="connsiteX203" fmla="*/ 5233925 w 6297188"/>
              <a:gd name="connsiteY203" fmla="*/ 179541 h 377736"/>
              <a:gd name="connsiteX204" fmla="*/ 5231595 w 6297188"/>
              <a:gd name="connsiteY204" fmla="*/ 200525 h 377736"/>
              <a:gd name="connsiteX205" fmla="*/ 5098685 w 6297188"/>
              <a:gd name="connsiteY205" fmla="*/ 200525 h 377736"/>
              <a:gd name="connsiteX206" fmla="*/ 5147653 w 6297188"/>
              <a:gd name="connsiteY206" fmla="*/ 237832 h 377736"/>
              <a:gd name="connsiteX207" fmla="*/ 5205945 w 6297188"/>
              <a:gd name="connsiteY207" fmla="*/ 216848 h 377736"/>
              <a:gd name="connsiteX208" fmla="*/ 5231595 w 6297188"/>
              <a:gd name="connsiteY208" fmla="*/ 265813 h 377736"/>
              <a:gd name="connsiteX209" fmla="*/ 5140656 w 6297188"/>
              <a:gd name="connsiteY209" fmla="*/ 296127 h 377736"/>
              <a:gd name="connsiteX210" fmla="*/ 5024070 w 6297188"/>
              <a:gd name="connsiteY210" fmla="*/ 184204 h 377736"/>
              <a:gd name="connsiteX211" fmla="*/ 5135993 w 6297188"/>
              <a:gd name="connsiteY211" fmla="*/ 76945 h 377736"/>
              <a:gd name="connsiteX212" fmla="*/ 4518087 w 6297188"/>
              <a:gd name="connsiteY212" fmla="*/ 76945 h 377736"/>
              <a:gd name="connsiteX213" fmla="*/ 4639337 w 6297188"/>
              <a:gd name="connsiteY213" fmla="*/ 188868 h 377736"/>
              <a:gd name="connsiteX214" fmla="*/ 4520418 w 6297188"/>
              <a:gd name="connsiteY214" fmla="*/ 298460 h 377736"/>
              <a:gd name="connsiteX215" fmla="*/ 4401502 w 6297188"/>
              <a:gd name="connsiteY215" fmla="*/ 188868 h 377736"/>
              <a:gd name="connsiteX216" fmla="*/ 4518087 w 6297188"/>
              <a:gd name="connsiteY216" fmla="*/ 76945 h 377736"/>
              <a:gd name="connsiteX217" fmla="*/ 3316480 w 6297188"/>
              <a:gd name="connsiteY217" fmla="*/ 76945 h 377736"/>
              <a:gd name="connsiteX218" fmla="*/ 3391093 w 6297188"/>
              <a:gd name="connsiteY218" fmla="*/ 100262 h 377736"/>
              <a:gd name="connsiteX219" fmla="*/ 3367776 w 6297188"/>
              <a:gd name="connsiteY219" fmla="*/ 151560 h 377736"/>
              <a:gd name="connsiteX220" fmla="*/ 3318811 w 6297188"/>
              <a:gd name="connsiteY220" fmla="*/ 135239 h 377736"/>
              <a:gd name="connsiteX221" fmla="*/ 3297825 w 6297188"/>
              <a:gd name="connsiteY221" fmla="*/ 144566 h 377736"/>
              <a:gd name="connsiteX222" fmla="*/ 3395759 w 6297188"/>
              <a:gd name="connsiteY222" fmla="*/ 230839 h 377736"/>
              <a:gd name="connsiteX223" fmla="*/ 3309484 w 6297188"/>
              <a:gd name="connsiteY223" fmla="*/ 298460 h 377736"/>
              <a:gd name="connsiteX224" fmla="*/ 3225542 w 6297188"/>
              <a:gd name="connsiteY224" fmla="*/ 268146 h 377736"/>
              <a:gd name="connsiteX225" fmla="*/ 3253523 w 6297188"/>
              <a:gd name="connsiteY225" fmla="*/ 219181 h 377736"/>
              <a:gd name="connsiteX226" fmla="*/ 3307154 w 6297188"/>
              <a:gd name="connsiteY226" fmla="*/ 240165 h 377736"/>
              <a:gd name="connsiteX227" fmla="*/ 3328138 w 6297188"/>
              <a:gd name="connsiteY227" fmla="*/ 230839 h 377736"/>
              <a:gd name="connsiteX228" fmla="*/ 3230206 w 6297188"/>
              <a:gd name="connsiteY228" fmla="*/ 142233 h 377736"/>
              <a:gd name="connsiteX229" fmla="*/ 3316480 w 6297188"/>
              <a:gd name="connsiteY229" fmla="*/ 76945 h 377736"/>
              <a:gd name="connsiteX230" fmla="*/ 3190568 w 6297188"/>
              <a:gd name="connsiteY230" fmla="*/ 76945 h 377736"/>
              <a:gd name="connsiteX231" fmla="*/ 3199895 w 6297188"/>
              <a:gd name="connsiteY231" fmla="*/ 76945 h 377736"/>
              <a:gd name="connsiteX232" fmla="*/ 3199895 w 6297188"/>
              <a:gd name="connsiteY232" fmla="*/ 146897 h 377736"/>
              <a:gd name="connsiteX233" fmla="*/ 3185905 w 6297188"/>
              <a:gd name="connsiteY233" fmla="*/ 144566 h 377736"/>
              <a:gd name="connsiteX234" fmla="*/ 3132274 w 6297188"/>
              <a:gd name="connsiteY234" fmla="*/ 181874 h 377736"/>
              <a:gd name="connsiteX235" fmla="*/ 3127611 w 6297188"/>
              <a:gd name="connsiteY235" fmla="*/ 209854 h 377736"/>
              <a:gd name="connsiteX236" fmla="*/ 3127611 w 6297188"/>
              <a:gd name="connsiteY236" fmla="*/ 289133 h 377736"/>
              <a:gd name="connsiteX237" fmla="*/ 3057659 w 6297188"/>
              <a:gd name="connsiteY237" fmla="*/ 289133 h 377736"/>
              <a:gd name="connsiteX238" fmla="*/ 3057659 w 6297188"/>
              <a:gd name="connsiteY238" fmla="*/ 81609 h 377736"/>
              <a:gd name="connsiteX239" fmla="*/ 3122947 w 6297188"/>
              <a:gd name="connsiteY239" fmla="*/ 81609 h 377736"/>
              <a:gd name="connsiteX240" fmla="*/ 3122947 w 6297188"/>
              <a:gd name="connsiteY240" fmla="*/ 116586 h 377736"/>
              <a:gd name="connsiteX241" fmla="*/ 3122947 w 6297188"/>
              <a:gd name="connsiteY241" fmla="*/ 130573 h 377736"/>
              <a:gd name="connsiteX242" fmla="*/ 3190568 w 6297188"/>
              <a:gd name="connsiteY242" fmla="*/ 76945 h 377736"/>
              <a:gd name="connsiteX243" fmla="*/ 2910762 w 6297188"/>
              <a:gd name="connsiteY243" fmla="*/ 76945 h 377736"/>
              <a:gd name="connsiteX244" fmla="*/ 3008694 w 6297188"/>
              <a:gd name="connsiteY244" fmla="*/ 179541 h 377736"/>
              <a:gd name="connsiteX245" fmla="*/ 3006361 w 6297188"/>
              <a:gd name="connsiteY245" fmla="*/ 200525 h 377736"/>
              <a:gd name="connsiteX246" fmla="*/ 2873454 w 6297188"/>
              <a:gd name="connsiteY246" fmla="*/ 200525 h 377736"/>
              <a:gd name="connsiteX247" fmla="*/ 2922419 w 6297188"/>
              <a:gd name="connsiteY247" fmla="*/ 237835 h 377736"/>
              <a:gd name="connsiteX248" fmla="*/ 2980714 w 6297188"/>
              <a:gd name="connsiteY248" fmla="*/ 216848 h 377736"/>
              <a:gd name="connsiteX249" fmla="*/ 3006361 w 6297188"/>
              <a:gd name="connsiteY249" fmla="*/ 265815 h 377736"/>
              <a:gd name="connsiteX250" fmla="*/ 2915426 w 6297188"/>
              <a:gd name="connsiteY250" fmla="*/ 296127 h 377736"/>
              <a:gd name="connsiteX251" fmla="*/ 2798839 w 6297188"/>
              <a:gd name="connsiteY251" fmla="*/ 184204 h 377736"/>
              <a:gd name="connsiteX252" fmla="*/ 2910762 w 6297188"/>
              <a:gd name="connsiteY252" fmla="*/ 76945 h 377736"/>
              <a:gd name="connsiteX253" fmla="*/ 2311509 w 6297188"/>
              <a:gd name="connsiteY253" fmla="*/ 76945 h 377736"/>
              <a:gd name="connsiteX254" fmla="*/ 2388457 w 6297188"/>
              <a:gd name="connsiteY254" fmla="*/ 156224 h 377736"/>
              <a:gd name="connsiteX255" fmla="*/ 2388457 w 6297188"/>
              <a:gd name="connsiteY255" fmla="*/ 293794 h 377736"/>
              <a:gd name="connsiteX256" fmla="*/ 2318505 w 6297188"/>
              <a:gd name="connsiteY256" fmla="*/ 293794 h 377736"/>
              <a:gd name="connsiteX257" fmla="*/ 2318505 w 6297188"/>
              <a:gd name="connsiteY257" fmla="*/ 170214 h 377736"/>
              <a:gd name="connsiteX258" fmla="*/ 2295188 w 6297188"/>
              <a:gd name="connsiteY258" fmla="*/ 142233 h 377736"/>
              <a:gd name="connsiteX259" fmla="*/ 2253217 w 6297188"/>
              <a:gd name="connsiteY259" fmla="*/ 172547 h 377736"/>
              <a:gd name="connsiteX260" fmla="*/ 2248554 w 6297188"/>
              <a:gd name="connsiteY260" fmla="*/ 200525 h 377736"/>
              <a:gd name="connsiteX261" fmla="*/ 2248554 w 6297188"/>
              <a:gd name="connsiteY261" fmla="*/ 293794 h 377736"/>
              <a:gd name="connsiteX262" fmla="*/ 2178602 w 6297188"/>
              <a:gd name="connsiteY262" fmla="*/ 293794 h 377736"/>
              <a:gd name="connsiteX263" fmla="*/ 2178602 w 6297188"/>
              <a:gd name="connsiteY263" fmla="*/ 81609 h 377736"/>
              <a:gd name="connsiteX264" fmla="*/ 2243891 w 6297188"/>
              <a:gd name="connsiteY264" fmla="*/ 81609 h 377736"/>
              <a:gd name="connsiteX265" fmla="*/ 2243891 w 6297188"/>
              <a:gd name="connsiteY265" fmla="*/ 100262 h 377736"/>
              <a:gd name="connsiteX266" fmla="*/ 2243891 w 6297188"/>
              <a:gd name="connsiteY266" fmla="*/ 114253 h 377736"/>
              <a:gd name="connsiteX267" fmla="*/ 2311509 w 6297188"/>
              <a:gd name="connsiteY267" fmla="*/ 76945 h 377736"/>
              <a:gd name="connsiteX268" fmla="*/ 4207968 w 6297188"/>
              <a:gd name="connsiteY268" fmla="*/ 62955 h 377736"/>
              <a:gd name="connsiteX269" fmla="*/ 4207968 w 6297188"/>
              <a:gd name="connsiteY269" fmla="*/ 135240 h 377736"/>
              <a:gd name="connsiteX270" fmla="*/ 4238282 w 6297188"/>
              <a:gd name="connsiteY270" fmla="*/ 135240 h 377736"/>
              <a:gd name="connsiteX271" fmla="*/ 4238282 w 6297188"/>
              <a:gd name="connsiteY271" fmla="*/ 132907 h 377736"/>
              <a:gd name="connsiteX272" fmla="*/ 4275589 w 6297188"/>
              <a:gd name="connsiteY272" fmla="*/ 97932 h 377736"/>
              <a:gd name="connsiteX273" fmla="*/ 4231285 w 6297188"/>
              <a:gd name="connsiteY273" fmla="*/ 62955 h 377736"/>
              <a:gd name="connsiteX274" fmla="*/ 4872509 w 6297188"/>
              <a:gd name="connsiteY274" fmla="*/ 25648 h 377736"/>
              <a:gd name="connsiteX275" fmla="*/ 4942460 w 6297188"/>
              <a:gd name="connsiteY275" fmla="*/ 25648 h 377736"/>
              <a:gd name="connsiteX276" fmla="*/ 4942460 w 6297188"/>
              <a:gd name="connsiteY276" fmla="*/ 86273 h 377736"/>
              <a:gd name="connsiteX277" fmla="*/ 4986762 w 6297188"/>
              <a:gd name="connsiteY277" fmla="*/ 86273 h 377736"/>
              <a:gd name="connsiteX278" fmla="*/ 4986762 w 6297188"/>
              <a:gd name="connsiteY278" fmla="*/ 142234 h 377736"/>
              <a:gd name="connsiteX279" fmla="*/ 4942460 w 6297188"/>
              <a:gd name="connsiteY279" fmla="*/ 142234 h 377736"/>
              <a:gd name="connsiteX280" fmla="*/ 4942460 w 6297188"/>
              <a:gd name="connsiteY280" fmla="*/ 207522 h 377736"/>
              <a:gd name="connsiteX281" fmla="*/ 4979768 w 6297188"/>
              <a:gd name="connsiteY281" fmla="*/ 235503 h 377736"/>
              <a:gd name="connsiteX282" fmla="*/ 4989095 w 6297188"/>
              <a:gd name="connsiteY282" fmla="*/ 235503 h 377736"/>
              <a:gd name="connsiteX283" fmla="*/ 4989095 w 6297188"/>
              <a:gd name="connsiteY283" fmla="*/ 296128 h 377736"/>
              <a:gd name="connsiteX284" fmla="*/ 4970441 w 6297188"/>
              <a:gd name="connsiteY284" fmla="*/ 298461 h 377736"/>
              <a:gd name="connsiteX285" fmla="*/ 4872509 w 6297188"/>
              <a:gd name="connsiteY285" fmla="*/ 219182 h 377736"/>
              <a:gd name="connsiteX286" fmla="*/ 4872509 w 6297188"/>
              <a:gd name="connsiteY286" fmla="*/ 142234 h 377736"/>
              <a:gd name="connsiteX287" fmla="*/ 4844528 w 6297188"/>
              <a:gd name="connsiteY287" fmla="*/ 142234 h 377736"/>
              <a:gd name="connsiteX288" fmla="*/ 4844528 w 6297188"/>
              <a:gd name="connsiteY288" fmla="*/ 86273 h 377736"/>
              <a:gd name="connsiteX289" fmla="*/ 4872509 w 6297188"/>
              <a:gd name="connsiteY289" fmla="*/ 86273 h 377736"/>
              <a:gd name="connsiteX290" fmla="*/ 4695296 w 6297188"/>
              <a:gd name="connsiteY290" fmla="*/ 25648 h 377736"/>
              <a:gd name="connsiteX291" fmla="*/ 4765248 w 6297188"/>
              <a:gd name="connsiteY291" fmla="*/ 25648 h 377736"/>
              <a:gd name="connsiteX292" fmla="*/ 4765248 w 6297188"/>
              <a:gd name="connsiteY292" fmla="*/ 86273 h 377736"/>
              <a:gd name="connsiteX293" fmla="*/ 4809552 w 6297188"/>
              <a:gd name="connsiteY293" fmla="*/ 86273 h 377736"/>
              <a:gd name="connsiteX294" fmla="*/ 4809552 w 6297188"/>
              <a:gd name="connsiteY294" fmla="*/ 142234 h 377736"/>
              <a:gd name="connsiteX295" fmla="*/ 4765248 w 6297188"/>
              <a:gd name="connsiteY295" fmla="*/ 142234 h 377736"/>
              <a:gd name="connsiteX296" fmla="*/ 4765248 w 6297188"/>
              <a:gd name="connsiteY296" fmla="*/ 207522 h 377736"/>
              <a:gd name="connsiteX297" fmla="*/ 4802555 w 6297188"/>
              <a:gd name="connsiteY297" fmla="*/ 235503 h 377736"/>
              <a:gd name="connsiteX298" fmla="*/ 4811882 w 6297188"/>
              <a:gd name="connsiteY298" fmla="*/ 235503 h 377736"/>
              <a:gd name="connsiteX299" fmla="*/ 4811882 w 6297188"/>
              <a:gd name="connsiteY299" fmla="*/ 296128 h 377736"/>
              <a:gd name="connsiteX300" fmla="*/ 4793228 w 6297188"/>
              <a:gd name="connsiteY300" fmla="*/ 298461 h 377736"/>
              <a:gd name="connsiteX301" fmla="*/ 4695296 w 6297188"/>
              <a:gd name="connsiteY301" fmla="*/ 219182 h 377736"/>
              <a:gd name="connsiteX302" fmla="*/ 4695296 w 6297188"/>
              <a:gd name="connsiteY302" fmla="*/ 142234 h 377736"/>
              <a:gd name="connsiteX303" fmla="*/ 4667315 w 6297188"/>
              <a:gd name="connsiteY303" fmla="*/ 142234 h 377736"/>
              <a:gd name="connsiteX304" fmla="*/ 4667315 w 6297188"/>
              <a:gd name="connsiteY304" fmla="*/ 86273 h 377736"/>
              <a:gd name="connsiteX305" fmla="*/ 4695296 w 6297188"/>
              <a:gd name="connsiteY305" fmla="*/ 86273 h 377736"/>
              <a:gd name="connsiteX306" fmla="*/ 3584627 w 6297188"/>
              <a:gd name="connsiteY306" fmla="*/ 25648 h 377736"/>
              <a:gd name="connsiteX307" fmla="*/ 3654578 w 6297188"/>
              <a:gd name="connsiteY307" fmla="*/ 25648 h 377736"/>
              <a:gd name="connsiteX308" fmla="*/ 3654578 w 6297188"/>
              <a:gd name="connsiteY308" fmla="*/ 86273 h 377736"/>
              <a:gd name="connsiteX309" fmla="*/ 3698878 w 6297188"/>
              <a:gd name="connsiteY309" fmla="*/ 86273 h 377736"/>
              <a:gd name="connsiteX310" fmla="*/ 3698878 w 6297188"/>
              <a:gd name="connsiteY310" fmla="*/ 142234 h 377736"/>
              <a:gd name="connsiteX311" fmla="*/ 3654578 w 6297188"/>
              <a:gd name="connsiteY311" fmla="*/ 142234 h 377736"/>
              <a:gd name="connsiteX312" fmla="*/ 3654578 w 6297188"/>
              <a:gd name="connsiteY312" fmla="*/ 207522 h 377736"/>
              <a:gd name="connsiteX313" fmla="*/ 3691884 w 6297188"/>
              <a:gd name="connsiteY313" fmla="*/ 235503 h 377736"/>
              <a:gd name="connsiteX314" fmla="*/ 3701211 w 6297188"/>
              <a:gd name="connsiteY314" fmla="*/ 235503 h 377736"/>
              <a:gd name="connsiteX315" fmla="*/ 3701211 w 6297188"/>
              <a:gd name="connsiteY315" fmla="*/ 296128 h 377736"/>
              <a:gd name="connsiteX316" fmla="*/ 3682557 w 6297188"/>
              <a:gd name="connsiteY316" fmla="*/ 298461 h 377736"/>
              <a:gd name="connsiteX317" fmla="*/ 3584627 w 6297188"/>
              <a:gd name="connsiteY317" fmla="*/ 219182 h 377736"/>
              <a:gd name="connsiteX318" fmla="*/ 3584627 w 6297188"/>
              <a:gd name="connsiteY318" fmla="*/ 142234 h 377736"/>
              <a:gd name="connsiteX319" fmla="*/ 3556646 w 6297188"/>
              <a:gd name="connsiteY319" fmla="*/ 142234 h 377736"/>
              <a:gd name="connsiteX320" fmla="*/ 3556646 w 6297188"/>
              <a:gd name="connsiteY320" fmla="*/ 86273 h 377736"/>
              <a:gd name="connsiteX321" fmla="*/ 3584627 w 6297188"/>
              <a:gd name="connsiteY321" fmla="*/ 86273 h 377736"/>
              <a:gd name="connsiteX322" fmla="*/ 5602336 w 6297188"/>
              <a:gd name="connsiteY322" fmla="*/ 0 h 377736"/>
              <a:gd name="connsiteX323" fmla="*/ 5672288 w 6297188"/>
              <a:gd name="connsiteY323" fmla="*/ 0 h 377736"/>
              <a:gd name="connsiteX324" fmla="*/ 5672288 w 6297188"/>
              <a:gd name="connsiteY324" fmla="*/ 293797 h 377736"/>
              <a:gd name="connsiteX325" fmla="*/ 5604666 w 6297188"/>
              <a:gd name="connsiteY325" fmla="*/ 293797 h 377736"/>
              <a:gd name="connsiteX326" fmla="*/ 5604666 w 6297188"/>
              <a:gd name="connsiteY326" fmla="*/ 279806 h 377736"/>
              <a:gd name="connsiteX327" fmla="*/ 5604666 w 6297188"/>
              <a:gd name="connsiteY327" fmla="*/ 268149 h 377736"/>
              <a:gd name="connsiteX328" fmla="*/ 5544042 w 6297188"/>
              <a:gd name="connsiteY328" fmla="*/ 298460 h 377736"/>
              <a:gd name="connsiteX329" fmla="*/ 5448442 w 6297188"/>
              <a:gd name="connsiteY329" fmla="*/ 186538 h 377736"/>
              <a:gd name="connsiteX330" fmla="*/ 5546375 w 6297188"/>
              <a:gd name="connsiteY330" fmla="*/ 76948 h 377736"/>
              <a:gd name="connsiteX331" fmla="*/ 5602336 w 6297188"/>
              <a:gd name="connsiteY331" fmla="*/ 93269 h 377736"/>
              <a:gd name="connsiteX332" fmla="*/ 5602336 w 6297188"/>
              <a:gd name="connsiteY332" fmla="*/ 83942 h 377736"/>
              <a:gd name="connsiteX333" fmla="*/ 4135686 w 6297188"/>
              <a:gd name="connsiteY333" fmla="*/ 0 h 377736"/>
              <a:gd name="connsiteX334" fmla="*/ 4238282 w 6297188"/>
              <a:gd name="connsiteY334" fmla="*/ 0 h 377736"/>
              <a:gd name="connsiteX335" fmla="*/ 4294243 w 6297188"/>
              <a:gd name="connsiteY335" fmla="*/ 6997 h 377736"/>
              <a:gd name="connsiteX336" fmla="*/ 4347871 w 6297188"/>
              <a:gd name="connsiteY336" fmla="*/ 93269 h 377736"/>
              <a:gd name="connsiteX337" fmla="*/ 4303570 w 6297188"/>
              <a:gd name="connsiteY337" fmla="*/ 172547 h 377736"/>
              <a:gd name="connsiteX338" fmla="*/ 4315230 w 6297188"/>
              <a:gd name="connsiteY338" fmla="*/ 191201 h 377736"/>
              <a:gd name="connsiteX339" fmla="*/ 4371188 w 6297188"/>
              <a:gd name="connsiteY339" fmla="*/ 293797 h 377736"/>
              <a:gd name="connsiteX340" fmla="*/ 4291912 w 6297188"/>
              <a:gd name="connsiteY340" fmla="*/ 293797 h 377736"/>
              <a:gd name="connsiteX341" fmla="*/ 4240615 w 6297188"/>
              <a:gd name="connsiteY341" fmla="*/ 195864 h 377736"/>
              <a:gd name="connsiteX342" fmla="*/ 4207968 w 6297188"/>
              <a:gd name="connsiteY342" fmla="*/ 195864 h 377736"/>
              <a:gd name="connsiteX343" fmla="*/ 4207968 w 6297188"/>
              <a:gd name="connsiteY343" fmla="*/ 293797 h 377736"/>
              <a:gd name="connsiteX344" fmla="*/ 4135686 w 6297188"/>
              <a:gd name="connsiteY344" fmla="*/ 293797 h 377736"/>
              <a:gd name="connsiteX345" fmla="*/ 3442393 w 6297188"/>
              <a:gd name="connsiteY345" fmla="*/ 0 h 377736"/>
              <a:gd name="connsiteX346" fmla="*/ 3512346 w 6297188"/>
              <a:gd name="connsiteY346" fmla="*/ 0 h 377736"/>
              <a:gd name="connsiteX347" fmla="*/ 3512346 w 6297188"/>
              <a:gd name="connsiteY347" fmla="*/ 55961 h 377736"/>
              <a:gd name="connsiteX348" fmla="*/ 3442393 w 6297188"/>
              <a:gd name="connsiteY348" fmla="*/ 55961 h 377736"/>
              <a:gd name="connsiteX349" fmla="*/ 2446749 w 6297188"/>
              <a:gd name="connsiteY349" fmla="*/ 0 h 377736"/>
              <a:gd name="connsiteX350" fmla="*/ 2516700 w 6297188"/>
              <a:gd name="connsiteY350" fmla="*/ 0 h 377736"/>
              <a:gd name="connsiteX351" fmla="*/ 2516700 w 6297188"/>
              <a:gd name="connsiteY351" fmla="*/ 55961 h 377736"/>
              <a:gd name="connsiteX352" fmla="*/ 2446749 w 6297188"/>
              <a:gd name="connsiteY352" fmla="*/ 55961 h 377736"/>
              <a:gd name="connsiteX353" fmla="*/ 1868482 w 6297188"/>
              <a:gd name="connsiteY353" fmla="*/ 0 h 377736"/>
              <a:gd name="connsiteX354" fmla="*/ 1938434 w 6297188"/>
              <a:gd name="connsiteY354" fmla="*/ 0 h 377736"/>
              <a:gd name="connsiteX355" fmla="*/ 1938434 w 6297188"/>
              <a:gd name="connsiteY355" fmla="*/ 186538 h 377736"/>
              <a:gd name="connsiteX356" fmla="*/ 1989729 w 6297188"/>
              <a:gd name="connsiteY356" fmla="*/ 233172 h 377736"/>
              <a:gd name="connsiteX357" fmla="*/ 2041030 w 6297188"/>
              <a:gd name="connsiteY357" fmla="*/ 186538 h 377736"/>
              <a:gd name="connsiteX358" fmla="*/ 2041030 w 6297188"/>
              <a:gd name="connsiteY358" fmla="*/ 0 h 377736"/>
              <a:gd name="connsiteX359" fmla="*/ 2113312 w 6297188"/>
              <a:gd name="connsiteY359" fmla="*/ 0 h 377736"/>
              <a:gd name="connsiteX360" fmla="*/ 2113312 w 6297188"/>
              <a:gd name="connsiteY360" fmla="*/ 186538 h 377736"/>
              <a:gd name="connsiteX361" fmla="*/ 1992063 w 6297188"/>
              <a:gd name="connsiteY361" fmla="*/ 298460 h 377736"/>
              <a:gd name="connsiteX362" fmla="*/ 1868482 w 6297188"/>
              <a:gd name="connsiteY362" fmla="*/ 186538 h 377736"/>
              <a:gd name="connsiteX363" fmla="*/ 0 w 6297188"/>
              <a:gd name="connsiteY363" fmla="*/ 0 h 377736"/>
              <a:gd name="connsiteX364" fmla="*/ 184207 w 6297188"/>
              <a:gd name="connsiteY364" fmla="*/ 0 h 377736"/>
              <a:gd name="connsiteX365" fmla="*/ 184207 w 6297188"/>
              <a:gd name="connsiteY365" fmla="*/ 60625 h 377736"/>
              <a:gd name="connsiteX366" fmla="*/ 72282 w 6297188"/>
              <a:gd name="connsiteY366" fmla="*/ 60625 h 377736"/>
              <a:gd name="connsiteX367" fmla="*/ 72282 w 6297188"/>
              <a:gd name="connsiteY367" fmla="*/ 114256 h 377736"/>
              <a:gd name="connsiteX368" fmla="*/ 160890 w 6297188"/>
              <a:gd name="connsiteY368" fmla="*/ 114256 h 377736"/>
              <a:gd name="connsiteX369" fmla="*/ 160890 w 6297188"/>
              <a:gd name="connsiteY369" fmla="*/ 174880 h 377736"/>
              <a:gd name="connsiteX370" fmla="*/ 72282 w 6297188"/>
              <a:gd name="connsiteY370" fmla="*/ 174880 h 377736"/>
              <a:gd name="connsiteX371" fmla="*/ 72282 w 6297188"/>
              <a:gd name="connsiteY371" fmla="*/ 233172 h 377736"/>
              <a:gd name="connsiteX372" fmla="*/ 188868 w 6297188"/>
              <a:gd name="connsiteY372" fmla="*/ 233172 h 377736"/>
              <a:gd name="connsiteX373" fmla="*/ 188868 w 6297188"/>
              <a:gd name="connsiteY373" fmla="*/ 293797 h 377736"/>
              <a:gd name="connsiteX374" fmla="*/ 0 w 6297188"/>
              <a:gd name="connsiteY374" fmla="*/ 293797 h 37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6297188" h="377736">
                <a:moveTo>
                  <a:pt x="529299" y="202861"/>
                </a:moveTo>
                <a:cubicBezTo>
                  <a:pt x="505981" y="202861"/>
                  <a:pt x="480331" y="209858"/>
                  <a:pt x="480331" y="226178"/>
                </a:cubicBezTo>
                <a:cubicBezTo>
                  <a:pt x="482664" y="235505"/>
                  <a:pt x="487328" y="244832"/>
                  <a:pt x="501318" y="244832"/>
                </a:cubicBezTo>
                <a:cubicBezTo>
                  <a:pt x="519972" y="244832"/>
                  <a:pt x="536293" y="223845"/>
                  <a:pt x="536293" y="207525"/>
                </a:cubicBezTo>
                <a:lnTo>
                  <a:pt x="536293" y="202861"/>
                </a:lnTo>
                <a:close/>
                <a:moveTo>
                  <a:pt x="5837839" y="202858"/>
                </a:moveTo>
                <a:cubicBezTo>
                  <a:pt x="5814522" y="202858"/>
                  <a:pt x="5788874" y="209852"/>
                  <a:pt x="5788874" y="226175"/>
                </a:cubicBezTo>
                <a:cubicBezTo>
                  <a:pt x="5791204" y="235502"/>
                  <a:pt x="5795868" y="244829"/>
                  <a:pt x="5809861" y="244829"/>
                </a:cubicBezTo>
                <a:cubicBezTo>
                  <a:pt x="5828512" y="244829"/>
                  <a:pt x="5844835" y="223842"/>
                  <a:pt x="5844835" y="207521"/>
                </a:cubicBezTo>
                <a:lnTo>
                  <a:pt x="5844835" y="202858"/>
                </a:lnTo>
                <a:close/>
                <a:moveTo>
                  <a:pt x="5562695" y="137573"/>
                </a:moveTo>
                <a:cubicBezTo>
                  <a:pt x="5539378" y="137573"/>
                  <a:pt x="5520724" y="156224"/>
                  <a:pt x="5520724" y="188868"/>
                </a:cubicBezTo>
                <a:cubicBezTo>
                  <a:pt x="5523057" y="219182"/>
                  <a:pt x="5539378" y="240168"/>
                  <a:pt x="5562695" y="240168"/>
                </a:cubicBezTo>
                <a:cubicBezTo>
                  <a:pt x="5583682" y="240168"/>
                  <a:pt x="5604666" y="223845"/>
                  <a:pt x="5604666" y="188868"/>
                </a:cubicBezTo>
                <a:cubicBezTo>
                  <a:pt x="5604666" y="163220"/>
                  <a:pt x="5590676" y="137573"/>
                  <a:pt x="5562695" y="137573"/>
                </a:cubicBezTo>
                <a:close/>
                <a:moveTo>
                  <a:pt x="4520418" y="137570"/>
                </a:moveTo>
                <a:cubicBezTo>
                  <a:pt x="4494770" y="137570"/>
                  <a:pt x="4471453" y="158556"/>
                  <a:pt x="4471453" y="188868"/>
                </a:cubicBezTo>
                <a:cubicBezTo>
                  <a:pt x="4471453" y="219179"/>
                  <a:pt x="4492437" y="240165"/>
                  <a:pt x="4520418" y="240165"/>
                </a:cubicBezTo>
                <a:cubicBezTo>
                  <a:pt x="4546068" y="240165"/>
                  <a:pt x="4569385" y="221512"/>
                  <a:pt x="4569385" y="188868"/>
                </a:cubicBezTo>
                <a:cubicBezTo>
                  <a:pt x="4569385" y="156224"/>
                  <a:pt x="4546068" y="137570"/>
                  <a:pt x="4520418" y="137570"/>
                </a:cubicBezTo>
                <a:close/>
                <a:moveTo>
                  <a:pt x="5133662" y="130573"/>
                </a:moveTo>
                <a:cubicBezTo>
                  <a:pt x="5112676" y="130573"/>
                  <a:pt x="5103349" y="144564"/>
                  <a:pt x="5098685" y="160887"/>
                </a:cubicBezTo>
                <a:lnTo>
                  <a:pt x="5161643" y="160887"/>
                </a:lnTo>
                <a:cubicBezTo>
                  <a:pt x="5161643" y="144564"/>
                  <a:pt x="5149983" y="130573"/>
                  <a:pt x="5133662" y="130573"/>
                </a:cubicBezTo>
                <a:close/>
                <a:moveTo>
                  <a:pt x="2908429" y="130573"/>
                </a:moveTo>
                <a:cubicBezTo>
                  <a:pt x="2887445" y="130573"/>
                  <a:pt x="2878118" y="144566"/>
                  <a:pt x="2873454" y="160887"/>
                </a:cubicBezTo>
                <a:lnTo>
                  <a:pt x="2936410" y="160887"/>
                </a:lnTo>
                <a:cubicBezTo>
                  <a:pt x="2936410" y="144566"/>
                  <a:pt x="2924752" y="130573"/>
                  <a:pt x="2908429" y="130573"/>
                </a:cubicBezTo>
                <a:close/>
                <a:moveTo>
                  <a:pt x="3442393" y="81611"/>
                </a:moveTo>
                <a:lnTo>
                  <a:pt x="3512346" y="81611"/>
                </a:lnTo>
                <a:lnTo>
                  <a:pt x="3512346" y="293797"/>
                </a:lnTo>
                <a:lnTo>
                  <a:pt x="3442393" y="293797"/>
                </a:lnTo>
                <a:close/>
                <a:moveTo>
                  <a:pt x="2444416" y="81611"/>
                </a:moveTo>
                <a:lnTo>
                  <a:pt x="2514367" y="81611"/>
                </a:lnTo>
                <a:lnTo>
                  <a:pt x="2514367" y="293797"/>
                </a:lnTo>
                <a:lnTo>
                  <a:pt x="2444416" y="293797"/>
                </a:lnTo>
                <a:close/>
                <a:moveTo>
                  <a:pt x="1247467" y="81611"/>
                </a:moveTo>
                <a:lnTo>
                  <a:pt x="1317419" y="81611"/>
                </a:lnTo>
                <a:lnTo>
                  <a:pt x="1317419" y="205191"/>
                </a:lnTo>
                <a:cubicBezTo>
                  <a:pt x="1317419" y="223845"/>
                  <a:pt x="1324415" y="233174"/>
                  <a:pt x="1340736" y="233174"/>
                </a:cubicBezTo>
                <a:cubicBezTo>
                  <a:pt x="1371050" y="233174"/>
                  <a:pt x="1385040" y="207524"/>
                  <a:pt x="1385040" y="174880"/>
                </a:cubicBezTo>
                <a:lnTo>
                  <a:pt x="1385040" y="81611"/>
                </a:lnTo>
                <a:lnTo>
                  <a:pt x="1454992" y="81611"/>
                </a:lnTo>
                <a:lnTo>
                  <a:pt x="1454992" y="293797"/>
                </a:lnTo>
                <a:lnTo>
                  <a:pt x="1387371" y="293797"/>
                </a:lnTo>
                <a:lnTo>
                  <a:pt x="1387371" y="275143"/>
                </a:lnTo>
                <a:cubicBezTo>
                  <a:pt x="1387371" y="268149"/>
                  <a:pt x="1387371" y="261155"/>
                  <a:pt x="1387371" y="261155"/>
                </a:cubicBezTo>
                <a:cubicBezTo>
                  <a:pt x="1375713" y="284472"/>
                  <a:pt x="1350063" y="298460"/>
                  <a:pt x="1322082" y="298460"/>
                </a:cubicBezTo>
                <a:cubicBezTo>
                  <a:pt x="1280111" y="298460"/>
                  <a:pt x="1247467" y="279809"/>
                  <a:pt x="1247467" y="219184"/>
                </a:cubicBezTo>
                <a:close/>
                <a:moveTo>
                  <a:pt x="3717532" y="81609"/>
                </a:moveTo>
                <a:lnTo>
                  <a:pt x="3796811" y="81609"/>
                </a:lnTo>
                <a:lnTo>
                  <a:pt x="3827124" y="179541"/>
                </a:lnTo>
                <a:cubicBezTo>
                  <a:pt x="3831787" y="191201"/>
                  <a:pt x="3834118" y="212185"/>
                  <a:pt x="3834118" y="212185"/>
                </a:cubicBezTo>
                <a:cubicBezTo>
                  <a:pt x="3834118" y="212185"/>
                  <a:pt x="3838781" y="191201"/>
                  <a:pt x="3841114" y="179541"/>
                </a:cubicBezTo>
                <a:lnTo>
                  <a:pt x="3866762" y="81609"/>
                </a:lnTo>
                <a:lnTo>
                  <a:pt x="3943710" y="81609"/>
                </a:lnTo>
                <a:lnTo>
                  <a:pt x="3857435" y="314781"/>
                </a:lnTo>
                <a:cubicBezTo>
                  <a:pt x="3838781" y="361415"/>
                  <a:pt x="3803807" y="377736"/>
                  <a:pt x="3768830" y="377736"/>
                </a:cubicBezTo>
                <a:cubicBezTo>
                  <a:pt x="3740849" y="377736"/>
                  <a:pt x="3719865" y="363746"/>
                  <a:pt x="3719865" y="363746"/>
                </a:cubicBezTo>
                <a:lnTo>
                  <a:pt x="3747846" y="312450"/>
                </a:lnTo>
                <a:cubicBezTo>
                  <a:pt x="3747846" y="312450"/>
                  <a:pt x="3759503" y="319444"/>
                  <a:pt x="3768830" y="319444"/>
                </a:cubicBezTo>
                <a:cubicBezTo>
                  <a:pt x="3780490" y="319444"/>
                  <a:pt x="3794480" y="317111"/>
                  <a:pt x="3803807" y="298460"/>
                </a:cubicBezTo>
                <a:lnTo>
                  <a:pt x="3808470" y="289133"/>
                </a:lnTo>
                <a:close/>
                <a:moveTo>
                  <a:pt x="2549344" y="81609"/>
                </a:moveTo>
                <a:lnTo>
                  <a:pt x="2623959" y="81609"/>
                </a:lnTo>
                <a:lnTo>
                  <a:pt x="2656603" y="193532"/>
                </a:lnTo>
                <a:cubicBezTo>
                  <a:pt x="2661267" y="207522"/>
                  <a:pt x="2663600" y="230839"/>
                  <a:pt x="2663600" y="230839"/>
                </a:cubicBezTo>
                <a:cubicBezTo>
                  <a:pt x="2663600" y="230839"/>
                  <a:pt x="2668261" y="207522"/>
                  <a:pt x="2670594" y="193532"/>
                </a:cubicBezTo>
                <a:lnTo>
                  <a:pt x="2703238" y="81609"/>
                </a:lnTo>
                <a:lnTo>
                  <a:pt x="2780186" y="81609"/>
                </a:lnTo>
                <a:lnTo>
                  <a:pt x="2710234" y="293794"/>
                </a:lnTo>
                <a:lnTo>
                  <a:pt x="2623959" y="293794"/>
                </a:lnTo>
                <a:close/>
                <a:moveTo>
                  <a:pt x="1594895" y="76948"/>
                </a:moveTo>
                <a:cubicBezTo>
                  <a:pt x="1643859" y="76948"/>
                  <a:pt x="1669507" y="100265"/>
                  <a:pt x="1669507" y="100265"/>
                </a:cubicBezTo>
                <a:lnTo>
                  <a:pt x="1646190" y="151563"/>
                </a:lnTo>
                <a:cubicBezTo>
                  <a:pt x="1646190" y="151563"/>
                  <a:pt x="1625205" y="135242"/>
                  <a:pt x="1597224" y="135242"/>
                </a:cubicBezTo>
                <a:cubicBezTo>
                  <a:pt x="1585568" y="135242"/>
                  <a:pt x="1576238" y="137573"/>
                  <a:pt x="1576238" y="144569"/>
                </a:cubicBezTo>
                <a:cubicBezTo>
                  <a:pt x="1576238" y="160890"/>
                  <a:pt x="1674173" y="163223"/>
                  <a:pt x="1674173" y="230842"/>
                </a:cubicBezTo>
                <a:cubicBezTo>
                  <a:pt x="1674173" y="265819"/>
                  <a:pt x="1641528" y="298463"/>
                  <a:pt x="1587898" y="298463"/>
                </a:cubicBezTo>
                <a:cubicBezTo>
                  <a:pt x="1534270" y="298463"/>
                  <a:pt x="1503956" y="268149"/>
                  <a:pt x="1503956" y="268149"/>
                </a:cubicBezTo>
                <a:lnTo>
                  <a:pt x="1531937" y="219184"/>
                </a:lnTo>
                <a:cubicBezTo>
                  <a:pt x="1531937" y="219184"/>
                  <a:pt x="1555254" y="240168"/>
                  <a:pt x="1585568" y="240168"/>
                </a:cubicBezTo>
                <a:cubicBezTo>
                  <a:pt x="1597224" y="240168"/>
                  <a:pt x="1606552" y="237838"/>
                  <a:pt x="1606552" y="230842"/>
                </a:cubicBezTo>
                <a:cubicBezTo>
                  <a:pt x="1606552" y="212188"/>
                  <a:pt x="1508620" y="209857"/>
                  <a:pt x="1508620" y="142236"/>
                </a:cubicBezTo>
                <a:cubicBezTo>
                  <a:pt x="1508620" y="102598"/>
                  <a:pt x="1545927" y="76948"/>
                  <a:pt x="1594895" y="76948"/>
                </a:cubicBezTo>
                <a:close/>
                <a:moveTo>
                  <a:pt x="995642" y="76948"/>
                </a:moveTo>
                <a:cubicBezTo>
                  <a:pt x="1021292" y="76948"/>
                  <a:pt x="1044609" y="88608"/>
                  <a:pt x="1053936" y="111925"/>
                </a:cubicBezTo>
                <a:cubicBezTo>
                  <a:pt x="1065594" y="93271"/>
                  <a:pt x="1088911" y="76948"/>
                  <a:pt x="1121555" y="76948"/>
                </a:cubicBezTo>
                <a:cubicBezTo>
                  <a:pt x="1161196" y="76948"/>
                  <a:pt x="1189176" y="97935"/>
                  <a:pt x="1189176" y="156227"/>
                </a:cubicBezTo>
                <a:lnTo>
                  <a:pt x="1189176" y="293797"/>
                </a:lnTo>
                <a:lnTo>
                  <a:pt x="1119225" y="293797"/>
                </a:lnTo>
                <a:lnTo>
                  <a:pt x="1119225" y="167887"/>
                </a:lnTo>
                <a:cubicBezTo>
                  <a:pt x="1119225" y="151563"/>
                  <a:pt x="1116894" y="142236"/>
                  <a:pt x="1102904" y="142236"/>
                </a:cubicBezTo>
                <a:cubicBezTo>
                  <a:pt x="1079586" y="142236"/>
                  <a:pt x="1067927" y="158560"/>
                  <a:pt x="1063263" y="181877"/>
                </a:cubicBezTo>
                <a:cubicBezTo>
                  <a:pt x="1060933" y="188871"/>
                  <a:pt x="1060933" y="198198"/>
                  <a:pt x="1060933" y="207525"/>
                </a:cubicBezTo>
                <a:lnTo>
                  <a:pt x="1060933" y="293797"/>
                </a:lnTo>
                <a:lnTo>
                  <a:pt x="990981" y="293797"/>
                </a:lnTo>
                <a:lnTo>
                  <a:pt x="990981" y="167887"/>
                </a:lnTo>
                <a:cubicBezTo>
                  <a:pt x="990981" y="151563"/>
                  <a:pt x="988648" y="142236"/>
                  <a:pt x="974658" y="142236"/>
                </a:cubicBezTo>
                <a:cubicBezTo>
                  <a:pt x="951341" y="142236"/>
                  <a:pt x="942014" y="158560"/>
                  <a:pt x="935017" y="179544"/>
                </a:cubicBezTo>
                <a:cubicBezTo>
                  <a:pt x="932687" y="186540"/>
                  <a:pt x="932687" y="195867"/>
                  <a:pt x="932687" y="205194"/>
                </a:cubicBezTo>
                <a:lnTo>
                  <a:pt x="932687" y="291467"/>
                </a:lnTo>
                <a:lnTo>
                  <a:pt x="862735" y="291467"/>
                </a:lnTo>
                <a:lnTo>
                  <a:pt x="862735" y="81612"/>
                </a:lnTo>
                <a:lnTo>
                  <a:pt x="865066" y="81612"/>
                </a:lnTo>
                <a:lnTo>
                  <a:pt x="932687" y="81612"/>
                </a:lnTo>
                <a:lnTo>
                  <a:pt x="932687" y="100265"/>
                </a:lnTo>
                <a:cubicBezTo>
                  <a:pt x="932687" y="107259"/>
                  <a:pt x="932687" y="114256"/>
                  <a:pt x="932687" y="114256"/>
                </a:cubicBezTo>
                <a:cubicBezTo>
                  <a:pt x="942014" y="100265"/>
                  <a:pt x="963000" y="76948"/>
                  <a:pt x="995642" y="76948"/>
                </a:cubicBezTo>
                <a:close/>
                <a:moveTo>
                  <a:pt x="741486" y="76948"/>
                </a:moveTo>
                <a:cubicBezTo>
                  <a:pt x="790450" y="76948"/>
                  <a:pt x="816098" y="100265"/>
                  <a:pt x="816098" y="100265"/>
                </a:cubicBezTo>
                <a:lnTo>
                  <a:pt x="792781" y="151563"/>
                </a:lnTo>
                <a:cubicBezTo>
                  <a:pt x="792781" y="151563"/>
                  <a:pt x="771797" y="135242"/>
                  <a:pt x="743816" y="135242"/>
                </a:cubicBezTo>
                <a:cubicBezTo>
                  <a:pt x="732159" y="135242"/>
                  <a:pt x="722830" y="137573"/>
                  <a:pt x="722830" y="144569"/>
                </a:cubicBezTo>
                <a:cubicBezTo>
                  <a:pt x="722830" y="160890"/>
                  <a:pt x="820761" y="163223"/>
                  <a:pt x="820761" y="230842"/>
                </a:cubicBezTo>
                <a:cubicBezTo>
                  <a:pt x="820761" y="265819"/>
                  <a:pt x="788120" y="298463"/>
                  <a:pt x="734489" y="298463"/>
                </a:cubicBezTo>
                <a:cubicBezTo>
                  <a:pt x="680859" y="298463"/>
                  <a:pt x="650548" y="268149"/>
                  <a:pt x="650548" y="268149"/>
                </a:cubicBezTo>
                <a:lnTo>
                  <a:pt x="678528" y="219184"/>
                </a:lnTo>
                <a:cubicBezTo>
                  <a:pt x="678528" y="219184"/>
                  <a:pt x="701845" y="240168"/>
                  <a:pt x="732159" y="240168"/>
                </a:cubicBezTo>
                <a:cubicBezTo>
                  <a:pt x="743816" y="240168"/>
                  <a:pt x="753143" y="237838"/>
                  <a:pt x="753143" y="230842"/>
                </a:cubicBezTo>
                <a:cubicBezTo>
                  <a:pt x="753143" y="212188"/>
                  <a:pt x="655211" y="209857"/>
                  <a:pt x="655211" y="142236"/>
                </a:cubicBezTo>
                <a:cubicBezTo>
                  <a:pt x="655211" y="102598"/>
                  <a:pt x="692518" y="76948"/>
                  <a:pt x="741486" y="76948"/>
                </a:cubicBezTo>
                <a:close/>
                <a:moveTo>
                  <a:pt x="512975" y="76948"/>
                </a:moveTo>
                <a:cubicBezTo>
                  <a:pt x="573600" y="76948"/>
                  <a:pt x="608577" y="109592"/>
                  <a:pt x="608577" y="163223"/>
                </a:cubicBezTo>
                <a:lnTo>
                  <a:pt x="608577" y="293797"/>
                </a:lnTo>
                <a:lnTo>
                  <a:pt x="543289" y="293797"/>
                </a:lnTo>
                <a:lnTo>
                  <a:pt x="543289" y="279809"/>
                </a:lnTo>
                <a:cubicBezTo>
                  <a:pt x="543289" y="272813"/>
                  <a:pt x="543289" y="265819"/>
                  <a:pt x="543289" y="265819"/>
                </a:cubicBezTo>
                <a:cubicBezTo>
                  <a:pt x="543289" y="265819"/>
                  <a:pt x="526966" y="296130"/>
                  <a:pt x="482664" y="296130"/>
                </a:cubicBezTo>
                <a:cubicBezTo>
                  <a:pt x="443024" y="296130"/>
                  <a:pt x="410380" y="270480"/>
                  <a:pt x="410380" y="228511"/>
                </a:cubicBezTo>
                <a:cubicBezTo>
                  <a:pt x="410380" y="167887"/>
                  <a:pt x="501318" y="160890"/>
                  <a:pt x="533962" y="160890"/>
                </a:cubicBezTo>
                <a:lnTo>
                  <a:pt x="536293" y="160890"/>
                </a:lnTo>
                <a:lnTo>
                  <a:pt x="536293" y="156227"/>
                </a:lnTo>
                <a:cubicBezTo>
                  <a:pt x="536293" y="137573"/>
                  <a:pt x="522302" y="132909"/>
                  <a:pt x="505981" y="132909"/>
                </a:cubicBezTo>
                <a:cubicBezTo>
                  <a:pt x="480331" y="132909"/>
                  <a:pt x="450020" y="153894"/>
                  <a:pt x="450020" y="153894"/>
                </a:cubicBezTo>
                <a:lnTo>
                  <a:pt x="424370" y="104929"/>
                </a:lnTo>
                <a:cubicBezTo>
                  <a:pt x="424370" y="104929"/>
                  <a:pt x="461678" y="76948"/>
                  <a:pt x="512975" y="76948"/>
                </a:cubicBezTo>
                <a:close/>
                <a:moveTo>
                  <a:pt x="377738" y="76948"/>
                </a:moveTo>
                <a:cubicBezTo>
                  <a:pt x="382402" y="76948"/>
                  <a:pt x="387065" y="76948"/>
                  <a:pt x="387065" y="76948"/>
                </a:cubicBezTo>
                <a:lnTo>
                  <a:pt x="387065" y="146900"/>
                </a:lnTo>
                <a:cubicBezTo>
                  <a:pt x="387065" y="146900"/>
                  <a:pt x="382402" y="144569"/>
                  <a:pt x="373075" y="144569"/>
                </a:cubicBezTo>
                <a:cubicBezTo>
                  <a:pt x="356752" y="144569"/>
                  <a:pt x="328771" y="149233"/>
                  <a:pt x="319444" y="181877"/>
                </a:cubicBezTo>
                <a:cubicBezTo>
                  <a:pt x="317114" y="188871"/>
                  <a:pt x="314781" y="198197"/>
                  <a:pt x="314781" y="209857"/>
                </a:cubicBezTo>
                <a:lnTo>
                  <a:pt x="314781" y="289136"/>
                </a:lnTo>
                <a:lnTo>
                  <a:pt x="244829" y="289136"/>
                </a:lnTo>
                <a:lnTo>
                  <a:pt x="244829" y="81612"/>
                </a:lnTo>
                <a:lnTo>
                  <a:pt x="310117" y="81612"/>
                </a:lnTo>
                <a:lnTo>
                  <a:pt x="310117" y="116589"/>
                </a:lnTo>
                <a:cubicBezTo>
                  <a:pt x="310117" y="123582"/>
                  <a:pt x="310117" y="130576"/>
                  <a:pt x="310117" y="130576"/>
                </a:cubicBezTo>
                <a:cubicBezTo>
                  <a:pt x="319444" y="102598"/>
                  <a:pt x="345094" y="76948"/>
                  <a:pt x="377738" y="76948"/>
                </a:cubicBezTo>
                <a:close/>
                <a:moveTo>
                  <a:pt x="6103657" y="76945"/>
                </a:moveTo>
                <a:cubicBezTo>
                  <a:pt x="6129304" y="76945"/>
                  <a:pt x="6152622" y="88605"/>
                  <a:pt x="6161948" y="111922"/>
                </a:cubicBezTo>
                <a:cubicBezTo>
                  <a:pt x="6173608" y="93266"/>
                  <a:pt x="6196925" y="76945"/>
                  <a:pt x="6229570" y="76945"/>
                </a:cubicBezTo>
                <a:cubicBezTo>
                  <a:pt x="6269208" y="76945"/>
                  <a:pt x="6297188" y="97929"/>
                  <a:pt x="6297188" y="156224"/>
                </a:cubicBezTo>
                <a:lnTo>
                  <a:pt x="6297188" y="293794"/>
                </a:lnTo>
                <a:lnTo>
                  <a:pt x="6227237" y="293794"/>
                </a:lnTo>
                <a:lnTo>
                  <a:pt x="6227237" y="167881"/>
                </a:lnTo>
                <a:cubicBezTo>
                  <a:pt x="6227237" y="151560"/>
                  <a:pt x="6224906" y="142233"/>
                  <a:pt x="6210916" y="142233"/>
                </a:cubicBezTo>
                <a:cubicBezTo>
                  <a:pt x="6187599" y="142233"/>
                  <a:pt x="6175939" y="158557"/>
                  <a:pt x="6171275" y="181874"/>
                </a:cubicBezTo>
                <a:cubicBezTo>
                  <a:pt x="6168945" y="188868"/>
                  <a:pt x="6168945" y="198195"/>
                  <a:pt x="6168945" y="207522"/>
                </a:cubicBezTo>
                <a:lnTo>
                  <a:pt x="6168945" y="293794"/>
                </a:lnTo>
                <a:lnTo>
                  <a:pt x="6098993" y="293794"/>
                </a:lnTo>
                <a:lnTo>
                  <a:pt x="6098993" y="167881"/>
                </a:lnTo>
                <a:cubicBezTo>
                  <a:pt x="6098993" y="151560"/>
                  <a:pt x="6096660" y="142233"/>
                  <a:pt x="6082670" y="142233"/>
                </a:cubicBezTo>
                <a:cubicBezTo>
                  <a:pt x="6059353" y="142233"/>
                  <a:pt x="6050026" y="158557"/>
                  <a:pt x="6043032" y="179541"/>
                </a:cubicBezTo>
                <a:cubicBezTo>
                  <a:pt x="6040699" y="186535"/>
                  <a:pt x="6040699" y="195862"/>
                  <a:pt x="6040699" y="205191"/>
                </a:cubicBezTo>
                <a:lnTo>
                  <a:pt x="6040699" y="291464"/>
                </a:lnTo>
                <a:lnTo>
                  <a:pt x="5970747" y="291464"/>
                </a:lnTo>
                <a:lnTo>
                  <a:pt x="5970747" y="81609"/>
                </a:lnTo>
                <a:lnTo>
                  <a:pt x="5973080" y="81609"/>
                </a:lnTo>
                <a:lnTo>
                  <a:pt x="6040699" y="81609"/>
                </a:lnTo>
                <a:lnTo>
                  <a:pt x="6040699" y="100262"/>
                </a:lnTo>
                <a:cubicBezTo>
                  <a:pt x="6040699" y="107256"/>
                  <a:pt x="6040699" y="114253"/>
                  <a:pt x="6040699" y="114253"/>
                </a:cubicBezTo>
                <a:cubicBezTo>
                  <a:pt x="6050026" y="100262"/>
                  <a:pt x="6071012" y="76945"/>
                  <a:pt x="6103657" y="76945"/>
                </a:cubicBezTo>
                <a:close/>
                <a:moveTo>
                  <a:pt x="5821518" y="76945"/>
                </a:moveTo>
                <a:cubicBezTo>
                  <a:pt x="5882143" y="76945"/>
                  <a:pt x="5917120" y="109589"/>
                  <a:pt x="5917120" y="163217"/>
                </a:cubicBezTo>
                <a:lnTo>
                  <a:pt x="5917120" y="293794"/>
                </a:lnTo>
                <a:lnTo>
                  <a:pt x="5851829" y="293794"/>
                </a:lnTo>
                <a:lnTo>
                  <a:pt x="5851829" y="279803"/>
                </a:lnTo>
                <a:cubicBezTo>
                  <a:pt x="5851829" y="272809"/>
                  <a:pt x="5851829" y="265813"/>
                  <a:pt x="5851829" y="265813"/>
                </a:cubicBezTo>
                <a:cubicBezTo>
                  <a:pt x="5851829" y="265813"/>
                  <a:pt x="5835508" y="296127"/>
                  <a:pt x="5791204" y="296127"/>
                </a:cubicBezTo>
                <a:cubicBezTo>
                  <a:pt x="5751566" y="296127"/>
                  <a:pt x="5718922" y="270476"/>
                  <a:pt x="5718922" y="228508"/>
                </a:cubicBezTo>
                <a:cubicBezTo>
                  <a:pt x="5718922" y="167881"/>
                  <a:pt x="5809861" y="160887"/>
                  <a:pt x="5842502" y="160887"/>
                </a:cubicBezTo>
                <a:lnTo>
                  <a:pt x="5844835" y="160887"/>
                </a:lnTo>
                <a:lnTo>
                  <a:pt x="5844835" y="156224"/>
                </a:lnTo>
                <a:cubicBezTo>
                  <a:pt x="5844835" y="137570"/>
                  <a:pt x="5830845" y="132906"/>
                  <a:pt x="5814522" y="132906"/>
                </a:cubicBezTo>
                <a:cubicBezTo>
                  <a:pt x="5788874" y="132906"/>
                  <a:pt x="5758560" y="153891"/>
                  <a:pt x="5758560" y="153891"/>
                </a:cubicBezTo>
                <a:lnTo>
                  <a:pt x="5732913" y="104926"/>
                </a:lnTo>
                <a:cubicBezTo>
                  <a:pt x="5732913" y="104926"/>
                  <a:pt x="5770220" y="76945"/>
                  <a:pt x="5821518" y="76945"/>
                </a:cubicBezTo>
                <a:close/>
                <a:moveTo>
                  <a:pt x="5415799" y="76945"/>
                </a:moveTo>
                <a:cubicBezTo>
                  <a:pt x="5420463" y="76945"/>
                  <a:pt x="5425126" y="76945"/>
                  <a:pt x="5425126" y="76945"/>
                </a:cubicBezTo>
                <a:lnTo>
                  <a:pt x="5425126" y="146897"/>
                </a:lnTo>
                <a:cubicBezTo>
                  <a:pt x="5425126" y="146897"/>
                  <a:pt x="5420463" y="144564"/>
                  <a:pt x="5411136" y="144564"/>
                </a:cubicBezTo>
                <a:cubicBezTo>
                  <a:pt x="5394815" y="144564"/>
                  <a:pt x="5366834" y="149227"/>
                  <a:pt x="5357507" y="181874"/>
                </a:cubicBezTo>
                <a:cubicBezTo>
                  <a:pt x="5355174" y="188868"/>
                  <a:pt x="5352842" y="198194"/>
                  <a:pt x="5352842" y="209852"/>
                </a:cubicBezTo>
                <a:lnTo>
                  <a:pt x="5352842" y="289130"/>
                </a:lnTo>
                <a:lnTo>
                  <a:pt x="5282890" y="289130"/>
                </a:lnTo>
                <a:lnTo>
                  <a:pt x="5282890" y="81609"/>
                </a:lnTo>
                <a:lnTo>
                  <a:pt x="5348181" y="81609"/>
                </a:lnTo>
                <a:lnTo>
                  <a:pt x="5348181" y="116583"/>
                </a:lnTo>
                <a:cubicBezTo>
                  <a:pt x="5348181" y="123579"/>
                  <a:pt x="5348181" y="130573"/>
                  <a:pt x="5348181" y="130573"/>
                </a:cubicBezTo>
                <a:cubicBezTo>
                  <a:pt x="5357507" y="102593"/>
                  <a:pt x="5383155" y="76945"/>
                  <a:pt x="5415799" y="76945"/>
                </a:cubicBezTo>
                <a:close/>
                <a:moveTo>
                  <a:pt x="5135993" y="76945"/>
                </a:moveTo>
                <a:cubicBezTo>
                  <a:pt x="5198951" y="76945"/>
                  <a:pt x="5233925" y="121247"/>
                  <a:pt x="5233925" y="179541"/>
                </a:cubicBezTo>
                <a:cubicBezTo>
                  <a:pt x="5233925" y="186535"/>
                  <a:pt x="5231595" y="200525"/>
                  <a:pt x="5231595" y="200525"/>
                </a:cubicBezTo>
                <a:lnTo>
                  <a:pt x="5098685" y="200525"/>
                </a:lnTo>
                <a:cubicBezTo>
                  <a:pt x="5103349" y="226175"/>
                  <a:pt x="5124336" y="237832"/>
                  <a:pt x="5147653" y="237832"/>
                </a:cubicBezTo>
                <a:cubicBezTo>
                  <a:pt x="5177964" y="237832"/>
                  <a:pt x="5205945" y="216848"/>
                  <a:pt x="5205945" y="216848"/>
                </a:cubicBezTo>
                <a:lnTo>
                  <a:pt x="5231595" y="265813"/>
                </a:lnTo>
                <a:cubicBezTo>
                  <a:pt x="5231595" y="265813"/>
                  <a:pt x="5196618" y="296127"/>
                  <a:pt x="5140656" y="296127"/>
                </a:cubicBezTo>
                <a:cubicBezTo>
                  <a:pt x="5066041" y="296127"/>
                  <a:pt x="5024070" y="242496"/>
                  <a:pt x="5024070" y="184204"/>
                </a:cubicBezTo>
                <a:cubicBezTo>
                  <a:pt x="5026401" y="125910"/>
                  <a:pt x="5068374" y="76945"/>
                  <a:pt x="5135993" y="76945"/>
                </a:cubicBezTo>
                <a:close/>
                <a:moveTo>
                  <a:pt x="4518087" y="76945"/>
                </a:moveTo>
                <a:cubicBezTo>
                  <a:pt x="4585706" y="76945"/>
                  <a:pt x="4639337" y="121247"/>
                  <a:pt x="4639337" y="188868"/>
                </a:cubicBezTo>
                <a:cubicBezTo>
                  <a:pt x="4639337" y="254156"/>
                  <a:pt x="4585706" y="298460"/>
                  <a:pt x="4520418" y="298460"/>
                </a:cubicBezTo>
                <a:cubicBezTo>
                  <a:pt x="4452799" y="298460"/>
                  <a:pt x="4401502" y="254156"/>
                  <a:pt x="4401502" y="188868"/>
                </a:cubicBezTo>
                <a:cubicBezTo>
                  <a:pt x="4399169" y="121247"/>
                  <a:pt x="4452799" y="76945"/>
                  <a:pt x="4518087" y="76945"/>
                </a:cubicBezTo>
                <a:close/>
                <a:moveTo>
                  <a:pt x="3316480" y="76945"/>
                </a:moveTo>
                <a:cubicBezTo>
                  <a:pt x="3365446" y="76945"/>
                  <a:pt x="3391093" y="100262"/>
                  <a:pt x="3391093" y="100262"/>
                </a:cubicBezTo>
                <a:lnTo>
                  <a:pt x="3367776" y="151560"/>
                </a:lnTo>
                <a:cubicBezTo>
                  <a:pt x="3367776" y="151560"/>
                  <a:pt x="3346792" y="135239"/>
                  <a:pt x="3318811" y="135239"/>
                </a:cubicBezTo>
                <a:cubicBezTo>
                  <a:pt x="3307154" y="135239"/>
                  <a:pt x="3297825" y="137570"/>
                  <a:pt x="3297825" y="144566"/>
                </a:cubicBezTo>
                <a:cubicBezTo>
                  <a:pt x="3297825" y="160887"/>
                  <a:pt x="3395759" y="163220"/>
                  <a:pt x="3395759" y="230839"/>
                </a:cubicBezTo>
                <a:cubicBezTo>
                  <a:pt x="3395759" y="265816"/>
                  <a:pt x="3363115" y="298460"/>
                  <a:pt x="3309484" y="298460"/>
                </a:cubicBezTo>
                <a:cubicBezTo>
                  <a:pt x="3255856" y="298460"/>
                  <a:pt x="3225542" y="268146"/>
                  <a:pt x="3225542" y="268146"/>
                </a:cubicBezTo>
                <a:lnTo>
                  <a:pt x="3253523" y="219181"/>
                </a:lnTo>
                <a:cubicBezTo>
                  <a:pt x="3253523" y="219181"/>
                  <a:pt x="3276840" y="240165"/>
                  <a:pt x="3307154" y="240165"/>
                </a:cubicBezTo>
                <a:cubicBezTo>
                  <a:pt x="3318811" y="240165"/>
                  <a:pt x="3328138" y="237835"/>
                  <a:pt x="3328138" y="230839"/>
                </a:cubicBezTo>
                <a:cubicBezTo>
                  <a:pt x="3328138" y="212185"/>
                  <a:pt x="3230206" y="209854"/>
                  <a:pt x="3230206" y="142233"/>
                </a:cubicBezTo>
                <a:cubicBezTo>
                  <a:pt x="3230206" y="102595"/>
                  <a:pt x="3267513" y="76945"/>
                  <a:pt x="3316480" y="76945"/>
                </a:cubicBezTo>
                <a:close/>
                <a:moveTo>
                  <a:pt x="3190568" y="76945"/>
                </a:moveTo>
                <a:cubicBezTo>
                  <a:pt x="3195232" y="76945"/>
                  <a:pt x="3199895" y="76945"/>
                  <a:pt x="3199895" y="76945"/>
                </a:cubicBezTo>
                <a:lnTo>
                  <a:pt x="3199895" y="146897"/>
                </a:lnTo>
                <a:cubicBezTo>
                  <a:pt x="3199895" y="146897"/>
                  <a:pt x="3195232" y="144566"/>
                  <a:pt x="3185905" y="144566"/>
                </a:cubicBezTo>
                <a:cubicBezTo>
                  <a:pt x="3169581" y="144566"/>
                  <a:pt x="3141601" y="149230"/>
                  <a:pt x="3132274" y="181874"/>
                </a:cubicBezTo>
                <a:cubicBezTo>
                  <a:pt x="3129944" y="188868"/>
                  <a:pt x="3127611" y="198194"/>
                  <a:pt x="3127611" y="209854"/>
                </a:cubicBezTo>
                <a:lnTo>
                  <a:pt x="3127611" y="289133"/>
                </a:lnTo>
                <a:lnTo>
                  <a:pt x="3057659" y="289133"/>
                </a:lnTo>
                <a:lnTo>
                  <a:pt x="3057659" y="81609"/>
                </a:lnTo>
                <a:lnTo>
                  <a:pt x="3122947" y="81609"/>
                </a:lnTo>
                <a:lnTo>
                  <a:pt x="3122947" y="116586"/>
                </a:lnTo>
                <a:cubicBezTo>
                  <a:pt x="3122947" y="123579"/>
                  <a:pt x="3122947" y="130573"/>
                  <a:pt x="3122947" y="130573"/>
                </a:cubicBezTo>
                <a:cubicBezTo>
                  <a:pt x="3132274" y="102595"/>
                  <a:pt x="3157924" y="76945"/>
                  <a:pt x="3190568" y="76945"/>
                </a:cubicBezTo>
                <a:close/>
                <a:moveTo>
                  <a:pt x="2910762" y="76945"/>
                </a:moveTo>
                <a:cubicBezTo>
                  <a:pt x="2973720" y="76945"/>
                  <a:pt x="3008694" y="121249"/>
                  <a:pt x="3008694" y="179541"/>
                </a:cubicBezTo>
                <a:cubicBezTo>
                  <a:pt x="3008694" y="186537"/>
                  <a:pt x="3006361" y="200525"/>
                  <a:pt x="3006361" y="200525"/>
                </a:cubicBezTo>
                <a:lnTo>
                  <a:pt x="2873454" y="200525"/>
                </a:lnTo>
                <a:cubicBezTo>
                  <a:pt x="2878118" y="226175"/>
                  <a:pt x="2899102" y="237835"/>
                  <a:pt x="2922419" y="237835"/>
                </a:cubicBezTo>
                <a:cubicBezTo>
                  <a:pt x="2952733" y="237835"/>
                  <a:pt x="2980714" y="216848"/>
                  <a:pt x="2980714" y="216848"/>
                </a:cubicBezTo>
                <a:lnTo>
                  <a:pt x="3006361" y="265815"/>
                </a:lnTo>
                <a:cubicBezTo>
                  <a:pt x="3006361" y="265815"/>
                  <a:pt x="2971387" y="296127"/>
                  <a:pt x="2915426" y="296127"/>
                </a:cubicBezTo>
                <a:cubicBezTo>
                  <a:pt x="2840810" y="296127"/>
                  <a:pt x="2798839" y="242498"/>
                  <a:pt x="2798839" y="184204"/>
                </a:cubicBezTo>
                <a:cubicBezTo>
                  <a:pt x="2801170" y="125912"/>
                  <a:pt x="2843141" y="76945"/>
                  <a:pt x="2910762" y="76945"/>
                </a:cubicBezTo>
                <a:close/>
                <a:moveTo>
                  <a:pt x="2311509" y="76945"/>
                </a:moveTo>
                <a:cubicBezTo>
                  <a:pt x="2353480" y="76945"/>
                  <a:pt x="2388457" y="95599"/>
                  <a:pt x="2388457" y="156224"/>
                </a:cubicBezTo>
                <a:lnTo>
                  <a:pt x="2388457" y="293794"/>
                </a:lnTo>
                <a:lnTo>
                  <a:pt x="2318505" y="293794"/>
                </a:lnTo>
                <a:lnTo>
                  <a:pt x="2318505" y="170214"/>
                </a:lnTo>
                <a:cubicBezTo>
                  <a:pt x="2318505" y="151560"/>
                  <a:pt x="2311509" y="142233"/>
                  <a:pt x="2295188" y="142233"/>
                </a:cubicBezTo>
                <a:cubicBezTo>
                  <a:pt x="2274202" y="142233"/>
                  <a:pt x="2260211" y="153891"/>
                  <a:pt x="2253217" y="172547"/>
                </a:cubicBezTo>
                <a:cubicBezTo>
                  <a:pt x="2250884" y="181874"/>
                  <a:pt x="2248554" y="191201"/>
                  <a:pt x="2248554" y="200525"/>
                </a:cubicBezTo>
                <a:lnTo>
                  <a:pt x="2248554" y="293794"/>
                </a:lnTo>
                <a:lnTo>
                  <a:pt x="2178602" y="293794"/>
                </a:lnTo>
                <a:lnTo>
                  <a:pt x="2178602" y="81609"/>
                </a:lnTo>
                <a:lnTo>
                  <a:pt x="2243891" y="81609"/>
                </a:lnTo>
                <a:lnTo>
                  <a:pt x="2243891" y="100262"/>
                </a:lnTo>
                <a:cubicBezTo>
                  <a:pt x="2243891" y="107256"/>
                  <a:pt x="2243891" y="114253"/>
                  <a:pt x="2243891" y="114253"/>
                </a:cubicBezTo>
                <a:cubicBezTo>
                  <a:pt x="2253217" y="97932"/>
                  <a:pt x="2274202" y="76945"/>
                  <a:pt x="2311509" y="76945"/>
                </a:cubicBezTo>
                <a:close/>
                <a:moveTo>
                  <a:pt x="4207968" y="62955"/>
                </a:moveTo>
                <a:lnTo>
                  <a:pt x="4207968" y="135240"/>
                </a:lnTo>
                <a:lnTo>
                  <a:pt x="4238282" y="135240"/>
                </a:lnTo>
                <a:lnTo>
                  <a:pt x="4238282" y="132907"/>
                </a:lnTo>
                <a:cubicBezTo>
                  <a:pt x="4261599" y="132907"/>
                  <a:pt x="4275589" y="121249"/>
                  <a:pt x="4275589" y="97932"/>
                </a:cubicBezTo>
                <a:cubicBezTo>
                  <a:pt x="4275589" y="76948"/>
                  <a:pt x="4266262" y="62955"/>
                  <a:pt x="4231285" y="62955"/>
                </a:cubicBezTo>
                <a:close/>
                <a:moveTo>
                  <a:pt x="4872509" y="25648"/>
                </a:moveTo>
                <a:lnTo>
                  <a:pt x="4942460" y="25648"/>
                </a:lnTo>
                <a:lnTo>
                  <a:pt x="4942460" y="86273"/>
                </a:lnTo>
                <a:lnTo>
                  <a:pt x="4986762" y="86273"/>
                </a:lnTo>
                <a:lnTo>
                  <a:pt x="4986762" y="142234"/>
                </a:lnTo>
                <a:lnTo>
                  <a:pt x="4942460" y="142234"/>
                </a:lnTo>
                <a:lnTo>
                  <a:pt x="4942460" y="207522"/>
                </a:lnTo>
                <a:cubicBezTo>
                  <a:pt x="4942460" y="230839"/>
                  <a:pt x="4965778" y="235503"/>
                  <a:pt x="4979768" y="235503"/>
                </a:cubicBezTo>
                <a:cubicBezTo>
                  <a:pt x="4984431" y="235503"/>
                  <a:pt x="4989095" y="235503"/>
                  <a:pt x="4989095" y="235503"/>
                </a:cubicBezTo>
                <a:lnTo>
                  <a:pt x="4989095" y="296128"/>
                </a:lnTo>
                <a:cubicBezTo>
                  <a:pt x="4989095" y="296128"/>
                  <a:pt x="4982101" y="298461"/>
                  <a:pt x="4970441" y="298461"/>
                </a:cubicBezTo>
                <a:cubicBezTo>
                  <a:pt x="4937797" y="298461"/>
                  <a:pt x="4872509" y="289134"/>
                  <a:pt x="4872509" y="219182"/>
                </a:cubicBezTo>
                <a:lnTo>
                  <a:pt x="4872509" y="142234"/>
                </a:lnTo>
                <a:lnTo>
                  <a:pt x="4844528" y="142234"/>
                </a:lnTo>
                <a:lnTo>
                  <a:pt x="4844528" y="86273"/>
                </a:lnTo>
                <a:lnTo>
                  <a:pt x="4872509" y="86273"/>
                </a:lnTo>
                <a:close/>
                <a:moveTo>
                  <a:pt x="4695296" y="25648"/>
                </a:moveTo>
                <a:lnTo>
                  <a:pt x="4765248" y="25648"/>
                </a:lnTo>
                <a:lnTo>
                  <a:pt x="4765248" y="86273"/>
                </a:lnTo>
                <a:lnTo>
                  <a:pt x="4809552" y="86273"/>
                </a:lnTo>
                <a:lnTo>
                  <a:pt x="4809552" y="142234"/>
                </a:lnTo>
                <a:lnTo>
                  <a:pt x="4765248" y="142234"/>
                </a:lnTo>
                <a:lnTo>
                  <a:pt x="4765248" y="207522"/>
                </a:lnTo>
                <a:cubicBezTo>
                  <a:pt x="4765248" y="230839"/>
                  <a:pt x="4788565" y="235503"/>
                  <a:pt x="4802555" y="235503"/>
                </a:cubicBezTo>
                <a:cubicBezTo>
                  <a:pt x="4807219" y="235503"/>
                  <a:pt x="4811882" y="235503"/>
                  <a:pt x="4811882" y="235503"/>
                </a:cubicBezTo>
                <a:lnTo>
                  <a:pt x="4811882" y="296128"/>
                </a:lnTo>
                <a:cubicBezTo>
                  <a:pt x="4811882" y="296128"/>
                  <a:pt x="4804888" y="298461"/>
                  <a:pt x="4793228" y="298461"/>
                </a:cubicBezTo>
                <a:cubicBezTo>
                  <a:pt x="4760584" y="298461"/>
                  <a:pt x="4695296" y="289134"/>
                  <a:pt x="4695296" y="219182"/>
                </a:cubicBezTo>
                <a:lnTo>
                  <a:pt x="4695296" y="142234"/>
                </a:lnTo>
                <a:lnTo>
                  <a:pt x="4667315" y="142234"/>
                </a:lnTo>
                <a:lnTo>
                  <a:pt x="4667315" y="86273"/>
                </a:lnTo>
                <a:lnTo>
                  <a:pt x="4695296" y="86273"/>
                </a:lnTo>
                <a:close/>
                <a:moveTo>
                  <a:pt x="3584627" y="25648"/>
                </a:moveTo>
                <a:lnTo>
                  <a:pt x="3654578" y="25648"/>
                </a:lnTo>
                <a:lnTo>
                  <a:pt x="3654578" y="86273"/>
                </a:lnTo>
                <a:lnTo>
                  <a:pt x="3698878" y="86273"/>
                </a:lnTo>
                <a:lnTo>
                  <a:pt x="3698878" y="142234"/>
                </a:lnTo>
                <a:lnTo>
                  <a:pt x="3654578" y="142234"/>
                </a:lnTo>
                <a:lnTo>
                  <a:pt x="3654578" y="207522"/>
                </a:lnTo>
                <a:cubicBezTo>
                  <a:pt x="3654578" y="230839"/>
                  <a:pt x="3677894" y="235503"/>
                  <a:pt x="3691884" y="235503"/>
                </a:cubicBezTo>
                <a:cubicBezTo>
                  <a:pt x="3696547" y="235503"/>
                  <a:pt x="3701211" y="235503"/>
                  <a:pt x="3701211" y="235503"/>
                </a:cubicBezTo>
                <a:lnTo>
                  <a:pt x="3701211" y="296128"/>
                </a:lnTo>
                <a:cubicBezTo>
                  <a:pt x="3701211" y="296128"/>
                  <a:pt x="3694214" y="298461"/>
                  <a:pt x="3682557" y="298461"/>
                </a:cubicBezTo>
                <a:cubicBezTo>
                  <a:pt x="3649915" y="298461"/>
                  <a:pt x="3584627" y="289134"/>
                  <a:pt x="3584627" y="219182"/>
                </a:cubicBezTo>
                <a:lnTo>
                  <a:pt x="3584627" y="142234"/>
                </a:lnTo>
                <a:lnTo>
                  <a:pt x="3556646" y="142234"/>
                </a:lnTo>
                <a:lnTo>
                  <a:pt x="3556646" y="86273"/>
                </a:lnTo>
                <a:lnTo>
                  <a:pt x="3584627" y="86273"/>
                </a:lnTo>
                <a:close/>
                <a:moveTo>
                  <a:pt x="5602336" y="0"/>
                </a:moveTo>
                <a:lnTo>
                  <a:pt x="5672288" y="0"/>
                </a:lnTo>
                <a:lnTo>
                  <a:pt x="5672288" y="293797"/>
                </a:lnTo>
                <a:lnTo>
                  <a:pt x="5604666" y="293797"/>
                </a:lnTo>
                <a:lnTo>
                  <a:pt x="5604666" y="279806"/>
                </a:lnTo>
                <a:cubicBezTo>
                  <a:pt x="5604666" y="272810"/>
                  <a:pt x="5604666" y="268149"/>
                  <a:pt x="5604666" y="268149"/>
                </a:cubicBezTo>
                <a:cubicBezTo>
                  <a:pt x="5604666" y="268149"/>
                  <a:pt x="5586013" y="298460"/>
                  <a:pt x="5544042" y="298460"/>
                </a:cubicBezTo>
                <a:cubicBezTo>
                  <a:pt x="5485750" y="298460"/>
                  <a:pt x="5448442" y="254159"/>
                  <a:pt x="5448442" y="186538"/>
                </a:cubicBezTo>
                <a:cubicBezTo>
                  <a:pt x="5450773" y="121250"/>
                  <a:pt x="5490413" y="76948"/>
                  <a:pt x="5546375" y="76948"/>
                </a:cubicBezTo>
                <a:cubicBezTo>
                  <a:pt x="5588346" y="76948"/>
                  <a:pt x="5602336" y="93269"/>
                  <a:pt x="5602336" y="93269"/>
                </a:cubicBezTo>
                <a:cubicBezTo>
                  <a:pt x="5602336" y="93269"/>
                  <a:pt x="5602336" y="88605"/>
                  <a:pt x="5602336" y="83942"/>
                </a:cubicBezTo>
                <a:close/>
                <a:moveTo>
                  <a:pt x="4135686" y="0"/>
                </a:moveTo>
                <a:lnTo>
                  <a:pt x="4238282" y="0"/>
                </a:lnTo>
                <a:cubicBezTo>
                  <a:pt x="4268595" y="0"/>
                  <a:pt x="4282583" y="2331"/>
                  <a:pt x="4294243" y="6997"/>
                </a:cubicBezTo>
                <a:cubicBezTo>
                  <a:pt x="4326887" y="18654"/>
                  <a:pt x="4347871" y="48965"/>
                  <a:pt x="4347871" y="93269"/>
                </a:cubicBezTo>
                <a:cubicBezTo>
                  <a:pt x="4347871" y="123582"/>
                  <a:pt x="4333883" y="158557"/>
                  <a:pt x="4303570" y="172547"/>
                </a:cubicBezTo>
                <a:cubicBezTo>
                  <a:pt x="4303570" y="172547"/>
                  <a:pt x="4308233" y="177211"/>
                  <a:pt x="4315230" y="191201"/>
                </a:cubicBezTo>
                <a:lnTo>
                  <a:pt x="4371188" y="293797"/>
                </a:lnTo>
                <a:lnTo>
                  <a:pt x="4291912" y="293797"/>
                </a:lnTo>
                <a:lnTo>
                  <a:pt x="4240615" y="195864"/>
                </a:lnTo>
                <a:lnTo>
                  <a:pt x="4207968" y="195864"/>
                </a:lnTo>
                <a:lnTo>
                  <a:pt x="4207968" y="293797"/>
                </a:lnTo>
                <a:lnTo>
                  <a:pt x="4135686" y="293797"/>
                </a:lnTo>
                <a:close/>
                <a:moveTo>
                  <a:pt x="3442393" y="0"/>
                </a:moveTo>
                <a:lnTo>
                  <a:pt x="3512346" y="0"/>
                </a:lnTo>
                <a:lnTo>
                  <a:pt x="3512346" y="55961"/>
                </a:lnTo>
                <a:lnTo>
                  <a:pt x="3442393" y="55961"/>
                </a:lnTo>
                <a:close/>
                <a:moveTo>
                  <a:pt x="2446749" y="0"/>
                </a:moveTo>
                <a:lnTo>
                  <a:pt x="2516700" y="0"/>
                </a:lnTo>
                <a:lnTo>
                  <a:pt x="2516700" y="55961"/>
                </a:lnTo>
                <a:lnTo>
                  <a:pt x="2446749" y="55961"/>
                </a:lnTo>
                <a:close/>
                <a:moveTo>
                  <a:pt x="1868482" y="0"/>
                </a:moveTo>
                <a:lnTo>
                  <a:pt x="1938434" y="0"/>
                </a:lnTo>
                <a:lnTo>
                  <a:pt x="1938434" y="186538"/>
                </a:lnTo>
                <a:cubicBezTo>
                  <a:pt x="1938434" y="216849"/>
                  <a:pt x="1959419" y="233172"/>
                  <a:pt x="1989729" y="233172"/>
                </a:cubicBezTo>
                <a:cubicBezTo>
                  <a:pt x="2020043" y="233172"/>
                  <a:pt x="2041030" y="216849"/>
                  <a:pt x="2041030" y="186538"/>
                </a:cubicBezTo>
                <a:lnTo>
                  <a:pt x="2041030" y="0"/>
                </a:lnTo>
                <a:lnTo>
                  <a:pt x="2113312" y="0"/>
                </a:lnTo>
                <a:lnTo>
                  <a:pt x="2113312" y="186538"/>
                </a:lnTo>
                <a:cubicBezTo>
                  <a:pt x="2113312" y="251826"/>
                  <a:pt x="2064347" y="298460"/>
                  <a:pt x="1992063" y="298460"/>
                </a:cubicBezTo>
                <a:cubicBezTo>
                  <a:pt x="1917447" y="298460"/>
                  <a:pt x="1868482" y="251826"/>
                  <a:pt x="1868482" y="186538"/>
                </a:cubicBezTo>
                <a:close/>
                <a:moveTo>
                  <a:pt x="0" y="0"/>
                </a:moveTo>
                <a:lnTo>
                  <a:pt x="184207" y="0"/>
                </a:lnTo>
                <a:lnTo>
                  <a:pt x="184207" y="60625"/>
                </a:lnTo>
                <a:lnTo>
                  <a:pt x="72282" y="60625"/>
                </a:lnTo>
                <a:lnTo>
                  <a:pt x="72282" y="114256"/>
                </a:lnTo>
                <a:lnTo>
                  <a:pt x="160890" y="114256"/>
                </a:lnTo>
                <a:lnTo>
                  <a:pt x="160890" y="174880"/>
                </a:lnTo>
                <a:lnTo>
                  <a:pt x="72282" y="174880"/>
                </a:lnTo>
                <a:lnTo>
                  <a:pt x="72282" y="233172"/>
                </a:lnTo>
                <a:lnTo>
                  <a:pt x="188868" y="233172"/>
                </a:lnTo>
                <a:lnTo>
                  <a:pt x="188868" y="293797"/>
                </a:lnTo>
                <a:lnTo>
                  <a:pt x="0" y="293797"/>
                </a:lnTo>
                <a:close/>
              </a:path>
            </a:pathLst>
          </a:custGeom>
          <a:solidFill>
            <a:schemeClr val="bg1"/>
          </a:solidFill>
        </p:spPr>
        <p:txBody>
          <a:bodyPr wrap="square">
            <a:noAutofit/>
          </a:bodyPr>
          <a:lstStyle>
            <a:lvl1pPr marL="0" indent="0">
              <a:buNone/>
              <a:defRPr/>
            </a:lvl1pPr>
          </a:lstStyle>
          <a:p>
            <a:pPr lvl="0"/>
            <a:r>
              <a:rPr lang="nl-NL"/>
              <a:t> </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a:p>
            <a:pPr lvl="4"/>
            <a:endParaRPr lang="nl-NL"/>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Tree>
    <p:extLst>
      <p:ext uri="{BB962C8B-B14F-4D97-AF65-F5344CB8AC3E}">
        <p14:creationId xmlns:p14="http://schemas.microsoft.com/office/powerpoint/2010/main" val="11089934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250"/>
                                  </p:stCondLst>
                                  <p:childTnLst>
                                    <p:set>
                                      <p:cBhvr>
                                        <p:cTn id="14" dur="1" fill="hold">
                                          <p:stCondLst>
                                            <p:cond delay="0"/>
                                          </p:stCondLst>
                                        </p:cTn>
                                        <p:tgtEl>
                                          <p:spTgt spid="95"/>
                                        </p:tgtEl>
                                        <p:attrNameLst>
                                          <p:attrName>style.visibility</p:attrName>
                                        </p:attrNameLst>
                                      </p:cBhvr>
                                      <p:to>
                                        <p:strVal val="visible"/>
                                      </p:to>
                                    </p:set>
                                    <p:anim calcmode="lin" valueType="num">
                                      <p:cBhvr additive="base">
                                        <p:cTn id="15" dur="750" fill="hold"/>
                                        <p:tgtEl>
                                          <p:spTgt spid="95"/>
                                        </p:tgtEl>
                                        <p:attrNameLst>
                                          <p:attrName>ppt_x</p:attrName>
                                        </p:attrNameLst>
                                      </p:cBhvr>
                                      <p:tavLst>
                                        <p:tav tm="0">
                                          <p:val>
                                            <p:strVal val="#ppt_x"/>
                                          </p:val>
                                        </p:tav>
                                        <p:tav tm="100000">
                                          <p:val>
                                            <p:strVal val="#ppt_x"/>
                                          </p:val>
                                        </p:tav>
                                      </p:tavLst>
                                    </p:anim>
                                    <p:anim calcmode="lin" valueType="num">
                                      <p:cBhvr additive="base">
                                        <p:cTn id="16" dur="750" fill="hold"/>
                                        <p:tgtEl>
                                          <p:spTgt spid="95"/>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5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ppt_x"/>
                                          </p:val>
                                        </p:tav>
                                        <p:tav tm="100000">
                                          <p:val>
                                            <p:strVal val="#ppt_x"/>
                                          </p:val>
                                        </p:tav>
                                      </p:tavLst>
                                    </p:anim>
                                    <p:anim calcmode="lin" valueType="num">
                                      <p:cBhvr additive="base">
                                        <p:cTn id="20" dur="75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50"/>
                                  </p:stCondLst>
                                  <p:childTnLst>
                                    <p:set>
                                      <p:cBhvr>
                                        <p:cTn id="22" dur="1" fill="hold">
                                          <p:stCondLst>
                                            <p:cond delay="0"/>
                                          </p:stCondLst>
                                        </p:cTn>
                                        <p:tgtEl>
                                          <p:spTgt spid="96"/>
                                        </p:tgtEl>
                                        <p:attrNameLst>
                                          <p:attrName>style.visibility</p:attrName>
                                        </p:attrNameLst>
                                      </p:cBhvr>
                                      <p:to>
                                        <p:strVal val="visible"/>
                                      </p:to>
                                    </p:set>
                                    <p:anim calcmode="lin" valueType="num">
                                      <p:cBhvr additive="base">
                                        <p:cTn id="23" dur="750" fill="hold"/>
                                        <p:tgtEl>
                                          <p:spTgt spid="96"/>
                                        </p:tgtEl>
                                        <p:attrNameLst>
                                          <p:attrName>ppt_x</p:attrName>
                                        </p:attrNameLst>
                                      </p:cBhvr>
                                      <p:tavLst>
                                        <p:tav tm="0">
                                          <p:val>
                                            <p:strVal val="#ppt_x"/>
                                          </p:val>
                                        </p:tav>
                                        <p:tav tm="100000">
                                          <p:val>
                                            <p:strVal val="#ppt_x"/>
                                          </p:val>
                                        </p:tav>
                                      </p:tavLst>
                                    </p:anim>
                                    <p:anim calcmode="lin" valueType="num">
                                      <p:cBhvr additive="base">
                                        <p:cTn id="24" dur="750" fill="hold"/>
                                        <p:tgtEl>
                                          <p:spTgt spid="96"/>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50"/>
                                  </p:stCondLst>
                                  <p:childTnLst>
                                    <p:set>
                                      <p:cBhvr>
                                        <p:cTn id="26" dur="1" fill="hold">
                                          <p:stCondLst>
                                            <p:cond delay="0"/>
                                          </p:stCondLst>
                                        </p:cTn>
                                        <p:tgtEl>
                                          <p:spTgt spid="123"/>
                                        </p:tgtEl>
                                        <p:attrNameLst>
                                          <p:attrName>style.visibility</p:attrName>
                                        </p:attrNameLst>
                                      </p:cBhvr>
                                      <p:to>
                                        <p:strVal val="visible"/>
                                      </p:to>
                                    </p:set>
                                    <p:anim calcmode="lin" valueType="num">
                                      <p:cBhvr additive="base">
                                        <p:cTn id="27" dur="750" fill="hold"/>
                                        <p:tgtEl>
                                          <p:spTgt spid="123"/>
                                        </p:tgtEl>
                                        <p:attrNameLst>
                                          <p:attrName>ppt_x</p:attrName>
                                        </p:attrNameLst>
                                      </p:cBhvr>
                                      <p:tavLst>
                                        <p:tav tm="0">
                                          <p:val>
                                            <p:strVal val="#ppt_x"/>
                                          </p:val>
                                        </p:tav>
                                        <p:tav tm="100000">
                                          <p:val>
                                            <p:strVal val="#ppt_x"/>
                                          </p:val>
                                        </p:tav>
                                      </p:tavLst>
                                    </p:anim>
                                    <p:anim calcmode="lin" valueType="num">
                                      <p:cBhvr additive="base">
                                        <p:cTn id="28"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8" decel="10000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1000" fill="hold"/>
                        <p:tgtEl>
                          <p:spTgt spid="9"/>
                        </p:tgtEl>
                        <p:attrNameLst>
                          <p:attrName>ppt_x</p:attrName>
                        </p:attrNameLst>
                      </p:cBhvr>
                      <p:tavLst>
                        <p:tav tm="0">
                          <p:val>
                            <p:strVal val="0-#ppt_w/2"/>
                          </p:val>
                        </p:tav>
                        <p:tav tm="100000">
                          <p:val>
                            <p:strVal val="#ppt_x"/>
                          </p:val>
                        </p:tav>
                      </p:tavLst>
                    </p:anim>
                    <p:anim calcmode="lin" valueType="num">
                      <p:cBhvr additive="base">
                        <p:cTn dur="1000" fill="hold"/>
                        <p:tgtEl>
                          <p:spTgt spid="9"/>
                        </p:tgtEl>
                        <p:attrNameLst>
                          <p:attrName>ppt_y</p:attrName>
                        </p:attrNameLst>
                      </p:cBhvr>
                      <p:tavLst>
                        <p:tav tm="0">
                          <p:val>
                            <p:strVal val="#ppt_y"/>
                          </p:val>
                        </p:tav>
                        <p:tav tm="100000">
                          <p:val>
                            <p:strVal val="#ppt_y"/>
                          </p:val>
                        </p:tav>
                      </p:tavLst>
                    </p:anim>
                  </p:childTnLst>
                </p:cTn>
              </p:par>
            </p:tnLst>
          </p:tmpl>
        </p:tmplLst>
      </p:bldP>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5" grpId="0" animBg="1">
        <p:tmplLst>
          <p:tmpl>
            <p:tnLst>
              <p:par>
                <p:cTn presetID="2" presetClass="entr" presetSubtype="4" decel="100000" fill="hold" nodeType="withEffect">
                  <p:stCondLst>
                    <p:cond delay="250"/>
                  </p:stCondLst>
                  <p:childTnLst>
                    <p:set>
                      <p:cBhvr>
                        <p:cTn dur="1" fill="hold">
                          <p:stCondLst>
                            <p:cond delay="0"/>
                          </p:stCondLst>
                        </p:cTn>
                        <p:tgtEl>
                          <p:spTgt spid="95"/>
                        </p:tgtEl>
                        <p:attrNameLst>
                          <p:attrName>style.visibility</p:attrName>
                        </p:attrNameLst>
                      </p:cBhvr>
                      <p:to>
                        <p:strVal val="visible"/>
                      </p:to>
                    </p:set>
                    <p:anim calcmode="lin" valueType="num">
                      <p:cBhvr additive="base">
                        <p:cTn dur="750" fill="hold"/>
                        <p:tgtEl>
                          <p:spTgt spid="95"/>
                        </p:tgtEl>
                        <p:attrNameLst>
                          <p:attrName>ppt_x</p:attrName>
                        </p:attrNameLst>
                      </p:cBhvr>
                      <p:tavLst>
                        <p:tav tm="0">
                          <p:val>
                            <p:strVal val="#ppt_x"/>
                          </p:val>
                        </p:tav>
                        <p:tav tm="100000">
                          <p:val>
                            <p:strVal val="#ppt_x"/>
                          </p:val>
                        </p:tav>
                      </p:tavLst>
                    </p:anim>
                    <p:anim calcmode="lin" valueType="num">
                      <p:cBhvr additive="base">
                        <p:cTn dur="750" fill="hold"/>
                        <p:tgtEl>
                          <p:spTgt spid="95"/>
                        </p:tgtEl>
                        <p:attrNameLst>
                          <p:attrName>ppt_y</p:attrName>
                        </p:attrNameLst>
                      </p:cBhvr>
                      <p:tavLst>
                        <p:tav tm="0">
                          <p:val>
                            <p:strVal val="1+#ppt_h/2"/>
                          </p:val>
                        </p:tav>
                        <p:tav tm="100000">
                          <p:val>
                            <p:strVal val="#ppt_y"/>
                          </p:val>
                        </p:tav>
                      </p:tavLst>
                    </p:anim>
                  </p:childTnLst>
                </p:cTn>
              </p:par>
            </p:tnLst>
          </p:tmpl>
        </p:tmplLst>
      </p:bldP>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Voorstellen ">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16" name="Tijdelijke aanduiding voor tekst 15">
            <a:extLst>
              <a:ext uri="{FF2B5EF4-FFF2-40B4-BE49-F238E27FC236}">
                <a16:creationId xmlns:a16="http://schemas.microsoft.com/office/drawing/2014/main" id="{E95C879E-7C60-47F4-A8CF-9571BA215FB1}"/>
              </a:ext>
            </a:extLst>
          </p:cNvPr>
          <p:cNvSpPr>
            <a:spLocks noGrp="1"/>
          </p:cNvSpPr>
          <p:nvPr userDrawn="1">
            <p:ph type="body" sz="quarter" idx="21" hasCustomPrompt="1"/>
          </p:nvPr>
        </p:nvSpPr>
        <p:spPr>
          <a:xfrm flipH="1">
            <a:off x="-5965031" y="0"/>
            <a:ext cx="12192000" cy="6858000"/>
          </a:xfrm>
          <a:custGeom>
            <a:avLst/>
            <a:gdLst>
              <a:gd name="connsiteX0" fmla="*/ 12192000 w 12192000"/>
              <a:gd name="connsiteY0" fmla="*/ 0 h 6858000"/>
              <a:gd name="connsiteX1" fmla="*/ 6483376 w 12192000"/>
              <a:gd name="connsiteY1" fmla="*/ 0 h 6858000"/>
              <a:gd name="connsiteX2" fmla="*/ 6282267 w 12192000"/>
              <a:gd name="connsiteY2" fmla="*/ 0 h 6858000"/>
              <a:gd name="connsiteX3" fmla="*/ 6264111 w 12192000"/>
              <a:gd name="connsiteY3" fmla="*/ 0 h 6858000"/>
              <a:gd name="connsiteX4" fmla="*/ 5927890 w 12192000"/>
              <a:gd name="connsiteY4" fmla="*/ 0 h 6858000"/>
              <a:gd name="connsiteX5" fmla="*/ 5909733 w 12192000"/>
              <a:gd name="connsiteY5" fmla="*/ 0 h 6858000"/>
              <a:gd name="connsiteX6" fmla="*/ 5708624 w 12192000"/>
              <a:gd name="connsiteY6" fmla="*/ 0 h 6858000"/>
              <a:gd name="connsiteX7" fmla="*/ 0 w 12192000"/>
              <a:gd name="connsiteY7" fmla="*/ 0 h 6858000"/>
              <a:gd name="connsiteX8" fmla="*/ 2812148 w 12192000"/>
              <a:gd name="connsiteY8" fmla="*/ 6857052 h 6858000"/>
              <a:gd name="connsiteX9" fmla="*/ 5708624 w 12192000"/>
              <a:gd name="connsiteY9" fmla="*/ 6855212 h 6858000"/>
              <a:gd name="connsiteX10" fmla="*/ 5708624 w 12192000"/>
              <a:gd name="connsiteY10" fmla="*/ 6858000 h 6858000"/>
              <a:gd name="connsiteX11" fmla="*/ 5909733 w 12192000"/>
              <a:gd name="connsiteY11" fmla="*/ 6858000 h 6858000"/>
              <a:gd name="connsiteX12" fmla="*/ 6282267 w 12192000"/>
              <a:gd name="connsiteY12" fmla="*/ 6858000 h 6858000"/>
              <a:gd name="connsiteX13" fmla="*/ 6483376 w 12192000"/>
              <a:gd name="connsiteY13" fmla="*/ 6858000 h 6858000"/>
              <a:gd name="connsiteX14" fmla="*/ 6483376 w 12192000"/>
              <a:gd name="connsiteY14" fmla="*/ 6855212 h 6858000"/>
              <a:gd name="connsiteX15" fmla="*/ 9379852 w 12192000"/>
              <a:gd name="connsiteY15" fmla="*/ 6857052 h 6858000"/>
              <a:gd name="connsiteX16" fmla="*/ 12192000 w 12192000"/>
              <a:gd name="connsiteY1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858000">
                <a:moveTo>
                  <a:pt x="12192000" y="0"/>
                </a:moveTo>
                <a:lnTo>
                  <a:pt x="6483376" y="0"/>
                </a:lnTo>
                <a:lnTo>
                  <a:pt x="6282267" y="0"/>
                </a:lnTo>
                <a:lnTo>
                  <a:pt x="6264111" y="0"/>
                </a:ln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82267" y="6858000"/>
                </a:lnTo>
                <a:lnTo>
                  <a:pt x="6483376" y="6858000"/>
                </a:lnTo>
                <a:lnTo>
                  <a:pt x="6483376" y="6855212"/>
                </a:lnTo>
                <a:lnTo>
                  <a:pt x="9379852" y="6857052"/>
                </a:lnTo>
                <a:cubicBezTo>
                  <a:pt x="11268164" y="4853449"/>
                  <a:pt x="6872047" y="2715557"/>
                  <a:pt x="12192000" y="0"/>
                </a:cubicBezTo>
                <a:close/>
              </a:path>
            </a:pathLst>
          </a:custGeom>
          <a:solidFill>
            <a:schemeClr val="accent2"/>
          </a:solidFill>
        </p:spPr>
        <p:txBody>
          <a:bodyPr wrap="square">
            <a:noAutofit/>
          </a:bodyPr>
          <a:lstStyle>
            <a:lvl1pPr marL="0" indent="0">
              <a:buNone/>
              <a:defRPr/>
            </a:lvl1pPr>
          </a:lstStyle>
          <a:p>
            <a:pPr lvl="0"/>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Voorstellen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4444DC17-639A-41DE-9C1A-38BE863D0F3C}" type="datetime1">
              <a:rPr lang="nl-NL" smtClean="0"/>
              <a:pPr/>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a:t>“Plaats hier een quote van Erasmus die bij je past”</a:t>
            </a:r>
          </a:p>
        </p:txBody>
      </p:sp>
    </p:spTree>
    <p:extLst>
      <p:ext uri="{BB962C8B-B14F-4D97-AF65-F5344CB8AC3E}">
        <p14:creationId xmlns:p14="http://schemas.microsoft.com/office/powerpoint/2010/main" val="374470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Titeldia Afbeelding">
    <p:bg>
      <p:bgRef idx="1001">
        <a:schemeClr val="bg1"/>
      </p:bgRef>
    </p:bg>
    <p:spTree>
      <p:nvGrpSpPr>
        <p:cNvPr id="1" name=""/>
        <p:cNvGrpSpPr/>
        <p:nvPr/>
      </p:nvGrpSpPr>
      <p:grpSpPr>
        <a:xfrm>
          <a:off x="0" y="0"/>
          <a:ext cx="0" cy="0"/>
          <a:chOff x="0" y="0"/>
          <a:chExt cx="0" cy="0"/>
        </a:xfrm>
      </p:grpSpPr>
      <p:sp>
        <p:nvSpPr>
          <p:cNvPr id="4" name="Tijdelijke aanduiding voor tekst 2">
            <a:extLst>
              <a:ext uri="{FF2B5EF4-FFF2-40B4-BE49-F238E27FC236}">
                <a16:creationId xmlns:a16="http://schemas.microsoft.com/office/drawing/2014/main" id="{C9FC708F-D49C-484C-B7DE-166D5B6CC9E0}"/>
              </a:ext>
            </a:extLst>
          </p:cNvPr>
          <p:cNvSpPr>
            <a:spLocks noGrp="1"/>
          </p:cNvSpPr>
          <p:nvPr>
            <p:ph type="body" idx="10" hasCustomPrompt="1"/>
          </p:nvPr>
        </p:nvSpPr>
        <p:spPr>
          <a:xfrm>
            <a:off x="0" y="0"/>
            <a:ext cx="11520000" cy="6576000"/>
          </a:xfrm>
          <a:blipFill>
            <a:blip r:embed="rId2" cstate="email">
              <a:extLst>
                <a:ext uri="{28A0092B-C50C-407E-A947-70E740481C1C}">
                  <a14:useLocalDpi xmlns:a14="http://schemas.microsoft.com/office/drawing/2010/main"/>
                </a:ext>
              </a:extLst>
            </a:blip>
            <a:stretch>
              <a:fillRect/>
            </a:stretch>
          </a:blipFill>
        </p:spPr>
        <p:txBody>
          <a:bodyPr anchor="t" anchorCtr="0"/>
          <a:lstStyle>
            <a:lvl1pPr marL="0" indent="0">
              <a:buNone/>
              <a:defRPr sz="2400" b="0" i="0">
                <a:latin typeface="Museo Sans 900"/>
                <a:cs typeface="Museo Sans 90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noProof="0"/>
              <a:t> </a:t>
            </a:r>
          </a:p>
        </p:txBody>
      </p:sp>
      <p:sp>
        <p:nvSpPr>
          <p:cNvPr id="2" name="Titel 1"/>
          <p:cNvSpPr>
            <a:spLocks noGrp="1"/>
          </p:cNvSpPr>
          <p:nvPr>
            <p:ph type="ctrTitle" hasCustomPrompt="1"/>
          </p:nvPr>
        </p:nvSpPr>
        <p:spPr>
          <a:xfrm>
            <a:off x="655369" y="528000"/>
            <a:ext cx="6498967" cy="1968000"/>
          </a:xfrm>
        </p:spPr>
        <p:txBody>
          <a:bodyPr/>
          <a:lstStyle>
            <a:lvl1pPr>
              <a:lnSpc>
                <a:spcPts val="7466"/>
              </a:lnSpc>
              <a:defRPr sz="8533" baseline="0">
                <a:solidFill>
                  <a:schemeClr val="bg1"/>
                </a:solidFill>
              </a:defRPr>
            </a:lvl1pPr>
          </a:lstStyle>
          <a:p>
            <a:r>
              <a:rPr lang="nl-NL"/>
              <a:t>Titel  bewerken</a:t>
            </a:r>
          </a:p>
        </p:txBody>
      </p:sp>
      <p:sp>
        <p:nvSpPr>
          <p:cNvPr id="3" name="Subtitel 2"/>
          <p:cNvSpPr>
            <a:spLocks noGrp="1"/>
          </p:cNvSpPr>
          <p:nvPr>
            <p:ph type="subTitle" idx="1" hasCustomPrompt="1"/>
          </p:nvPr>
        </p:nvSpPr>
        <p:spPr>
          <a:xfrm>
            <a:off x="655369" y="2496000"/>
            <a:ext cx="6498967" cy="1440000"/>
          </a:xfrm>
        </p:spPr>
        <p:txBody>
          <a:bodyPr/>
          <a:lstStyle>
            <a:lvl1pPr marL="0" indent="0" algn="l">
              <a:buNone/>
              <a:defRPr b="0" i="0">
                <a:solidFill>
                  <a:srgbClr val="FFFFFF"/>
                </a:solidFill>
                <a:latin typeface="Museo Sans 100"/>
                <a:cs typeface="Museo Sans 10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a:t>Plaats een foto en zet die op de achtergrond met rechtermuisknop</a:t>
            </a:r>
            <a:br>
              <a:rPr lang="nl-NL"/>
            </a:br>
            <a:r>
              <a:rPr lang="nl-NL"/>
              <a:t> &gt; </a:t>
            </a:r>
            <a:r>
              <a:rPr lang="nl-NL" err="1"/>
              <a:t>send</a:t>
            </a:r>
            <a:r>
              <a:rPr lang="nl-NL"/>
              <a:t> to back</a:t>
            </a:r>
          </a:p>
        </p:txBody>
      </p:sp>
    </p:spTree>
    <p:extLst>
      <p:ext uri="{BB962C8B-B14F-4D97-AF65-F5344CB8AC3E}">
        <p14:creationId xmlns:p14="http://schemas.microsoft.com/office/powerpoint/2010/main" val="2936108826"/>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9D1A-F943-4838-BA2F-6DF4F2EC9FEC}"/>
              </a:ext>
            </a:extLst>
          </p:cNvPr>
          <p:cNvSpPr>
            <a:spLocks noGrp="1"/>
          </p:cNvSpPr>
          <p:nvPr>
            <p:ph type="title"/>
          </p:nvPr>
        </p:nvSpPr>
        <p:spPr>
          <a:xfrm>
            <a:off x="457200" y="668049"/>
            <a:ext cx="7685037" cy="1363816"/>
          </a:xfrm>
        </p:spPr>
        <p:txBody>
          <a:bodyPr/>
          <a:lstStyle/>
          <a:p>
            <a:r>
              <a:rPr lang="en-US"/>
              <a:t>Click to edit Master title style</a:t>
            </a:r>
          </a:p>
        </p:txBody>
      </p:sp>
      <p:sp>
        <p:nvSpPr>
          <p:cNvPr id="3" name="Date Placeholder 2">
            <a:extLst>
              <a:ext uri="{FF2B5EF4-FFF2-40B4-BE49-F238E27FC236}">
                <a16:creationId xmlns:a16="http://schemas.microsoft.com/office/drawing/2014/main" id="{F6FEE401-3424-4696-A6FC-BBEE79379F9D}"/>
              </a:ext>
            </a:extLst>
          </p:cNvPr>
          <p:cNvSpPr>
            <a:spLocks noGrp="1"/>
          </p:cNvSpPr>
          <p:nvPr>
            <p:ph type="dt" sz="half" idx="10"/>
          </p:nvPr>
        </p:nvSpPr>
        <p:spPr/>
        <p:txBody>
          <a:bodyPr/>
          <a:lstStyle/>
          <a:p>
            <a:fld id="{D208048B-57AF-4F53-BC84-8E0A1033FBEC}" type="datetimeFigureOut">
              <a:rPr lang="en-US" smtClean="0"/>
              <a:t>3/5/2024</a:t>
            </a:fld>
            <a:endParaRPr lang="en-US"/>
          </a:p>
        </p:txBody>
      </p:sp>
      <p:sp>
        <p:nvSpPr>
          <p:cNvPr id="4" name="Footer Placeholder 3">
            <a:extLst>
              <a:ext uri="{FF2B5EF4-FFF2-40B4-BE49-F238E27FC236}">
                <a16:creationId xmlns:a16="http://schemas.microsoft.com/office/drawing/2014/main" id="{01E9D767-A30A-4508-B510-99AB91737A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0979DC-F3D5-43AB-8A0F-9C8A14E0CEF4}"/>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33989186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a:solidFill>
                  <a:schemeClr val="accent2"/>
                </a:solidFill>
              </a:rPr>
              <a:t>Erasmus</a:t>
            </a:r>
            <a:r>
              <a:rPr lang="nl-NL" sz="2800" baseline="0">
                <a:solidFill>
                  <a:schemeClr val="accent2"/>
                </a:solidFill>
              </a:rPr>
              <a:t> University Rotterdam</a:t>
            </a:r>
            <a:endParaRPr lang="nl-NL" sz="280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a:t>INTRO</a:t>
            </a:r>
          </a:p>
        </p:txBody>
      </p:sp>
    </p:spTree>
    <p:extLst>
      <p:ext uri="{BB962C8B-B14F-4D97-AF65-F5344CB8AC3E}">
        <p14:creationId xmlns:p14="http://schemas.microsoft.com/office/powerpoint/2010/main" val="104133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 + </a:t>
            </a:r>
            <a:r>
              <a:rPr lang="nl-NL" sz="1400" b="1" cap="all" spc="0" baseline="0" err="1">
                <a:solidFill>
                  <a:sysClr val="windowText" lastClr="000000"/>
                </a:solidFill>
                <a:latin typeface="+mn-lt"/>
                <a:cs typeface="Calibri" panose="020F0502020204030204" pitchFamily="34" charset="0"/>
              </a:rPr>
              <a:t>outro</a:t>
            </a:r>
            <a:r>
              <a:rPr lang="nl-NL" sz="1400" b="1" cap="all" spc="0" baseline="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a:t>INTRO + OUTRO [LOGO ANIMATIE]</a:t>
            </a:r>
          </a:p>
        </p:txBody>
      </p:sp>
    </p:spTree>
    <p:extLst>
      <p:ext uri="{BB962C8B-B14F-4D97-AF65-F5344CB8AC3E}">
        <p14:creationId xmlns:p14="http://schemas.microsoft.com/office/powerpoint/2010/main" val="109569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Tree>
    <p:extLst>
      <p:ext uri="{BB962C8B-B14F-4D97-AF65-F5344CB8AC3E}">
        <p14:creationId xmlns:p14="http://schemas.microsoft.com/office/powerpoint/2010/main" val="139736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Tree>
    <p:extLst>
      <p:ext uri="{BB962C8B-B14F-4D97-AF65-F5344CB8AC3E}">
        <p14:creationId xmlns:p14="http://schemas.microsoft.com/office/powerpoint/2010/main" val="120835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Tree>
    <p:extLst>
      <p:ext uri="{BB962C8B-B14F-4D97-AF65-F5344CB8AC3E}">
        <p14:creationId xmlns:p14="http://schemas.microsoft.com/office/powerpoint/2010/main" val="135212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Tree>
    <p:extLst>
      <p:ext uri="{BB962C8B-B14F-4D97-AF65-F5344CB8AC3E}">
        <p14:creationId xmlns:p14="http://schemas.microsoft.com/office/powerpoint/2010/main" val="23114825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a:t>Klik Selecteer dit kader, </a:t>
            </a:r>
            <a:br>
              <a:rPr lang="nl-NL"/>
            </a:br>
            <a:r>
              <a:rPr lang="nl-NL"/>
              <a:t>ga naar de tab ‘Slidebuilder’, </a:t>
            </a:r>
            <a:br>
              <a:rPr lang="nl-NL"/>
            </a:br>
            <a:r>
              <a:rPr lang="nl-NL"/>
              <a:t>klik op ‘Afbeeldingen’, selecteer de gewenste afbeelding </a:t>
            </a:r>
            <a:br>
              <a:rPr lang="nl-NL"/>
            </a:br>
            <a:r>
              <a:rPr lang="nl-NL"/>
              <a:t>en klik op ‘Invoegen’.</a:t>
            </a:r>
          </a:p>
          <a:p>
            <a:endParaRPr lang="nl-NL"/>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Tree>
    <p:extLst>
      <p:ext uri="{BB962C8B-B14F-4D97-AF65-F5344CB8AC3E}">
        <p14:creationId xmlns:p14="http://schemas.microsoft.com/office/powerpoint/2010/main" val="42642390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0259435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a:t>“Plaats hier een quote van Erasmus die bij je past”</a:t>
            </a:r>
          </a:p>
        </p:txBody>
      </p:sp>
    </p:spTree>
    <p:extLst>
      <p:ext uri="{BB962C8B-B14F-4D97-AF65-F5344CB8AC3E}">
        <p14:creationId xmlns:p14="http://schemas.microsoft.com/office/powerpoint/2010/main" val="255125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Tree>
    <p:extLst>
      <p:ext uri="{BB962C8B-B14F-4D97-AF65-F5344CB8AC3E}">
        <p14:creationId xmlns:p14="http://schemas.microsoft.com/office/powerpoint/2010/main" val="158133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Tree>
    <p:extLst>
      <p:ext uri="{BB962C8B-B14F-4D97-AF65-F5344CB8AC3E}">
        <p14:creationId xmlns:p14="http://schemas.microsoft.com/office/powerpoint/2010/main" val="282771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639137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310331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Tree>
    <p:extLst>
      <p:ext uri="{BB962C8B-B14F-4D97-AF65-F5344CB8AC3E}">
        <p14:creationId xmlns:p14="http://schemas.microsoft.com/office/powerpoint/2010/main" val="179843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313860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409495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81122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1128299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a:solidFill>
                <a:schemeClr val="tx2"/>
              </a:solidFill>
            </a:endParaRP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p:txBody>
      </p:sp>
    </p:spTree>
    <p:extLst>
      <p:ext uri="{BB962C8B-B14F-4D97-AF65-F5344CB8AC3E}">
        <p14:creationId xmlns:p14="http://schemas.microsoft.com/office/powerpoint/2010/main" val="3563231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86009" y="0"/>
            <a:ext cx="7505992" cy="5703376"/>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339135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157672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a:t>
            </a:r>
            <a:br>
              <a:rPr lang="nl-NL"/>
            </a:br>
            <a:r>
              <a:rPr lang="nl-NL"/>
              <a:t>‘Slidebuilder’, klik op ‘Afbeeldingen’, </a:t>
            </a:r>
            <a:br>
              <a:rPr lang="nl-NL"/>
            </a:br>
            <a:r>
              <a:rPr lang="nl-NL"/>
              <a:t>selecteer de gewenste afbeelding </a:t>
            </a:r>
            <a:br>
              <a:rPr lang="nl-NL"/>
            </a:br>
            <a:r>
              <a:rPr lang="nl-NL"/>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a:t>Bullet</a:t>
            </a:r>
          </a:p>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281372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a:t>Tekst S [boven] + Beeld</a:t>
            </a:r>
          </a:p>
        </p:txBody>
      </p:sp>
    </p:spTree>
    <p:extLst>
      <p:ext uri="{BB962C8B-B14F-4D97-AF65-F5344CB8AC3E}">
        <p14:creationId xmlns:p14="http://schemas.microsoft.com/office/powerpoint/2010/main" val="267056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a:t>Tekst S [onder] + Beeld</a:t>
            </a:r>
          </a:p>
        </p:txBody>
      </p:sp>
    </p:spTree>
    <p:extLst>
      <p:ext uri="{BB962C8B-B14F-4D97-AF65-F5344CB8AC3E}">
        <p14:creationId xmlns:p14="http://schemas.microsoft.com/office/powerpoint/2010/main" val="270424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grpSp>
        <p:nvGrpSpPr>
          <p:cNvPr id="73" name="- INSTRUCTIE">
            <a:extLst>
              <a:ext uri="{FF2B5EF4-FFF2-40B4-BE49-F238E27FC236}">
                <a16:creationId xmlns:a16="http://schemas.microsoft.com/office/drawing/2014/main" id="{CE2319CB-A2DE-476A-B096-15CBFBC50955}"/>
              </a:ext>
            </a:extLst>
          </p:cNvPr>
          <p:cNvGrpSpPr/>
          <p:nvPr userDrawn="1"/>
        </p:nvGrpSpPr>
        <p:grpSpPr>
          <a:xfrm>
            <a:off x="-3786164" y="0"/>
            <a:ext cx="3693113" cy="6209710"/>
            <a:chOff x="-3786164" y="0"/>
            <a:chExt cx="3693113" cy="6209710"/>
          </a:xfrm>
        </p:grpSpPr>
        <p:sp>
          <p:nvSpPr>
            <p:cNvPr id="74" name="Rechthoek 73">
              <a:extLst>
                <a:ext uri="{FF2B5EF4-FFF2-40B4-BE49-F238E27FC236}">
                  <a16:creationId xmlns:a16="http://schemas.microsoft.com/office/drawing/2014/main" id="{C82D36B3-E39A-422B-B52B-D6EA11A68388}"/>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ICOON invoegen/opmaken</a:t>
              </a:r>
            </a:p>
          </p:txBody>
        </p:sp>
        <p:sp>
          <p:nvSpPr>
            <p:cNvPr id="75" name="Rechthoek 74">
              <a:extLst>
                <a:ext uri="{FF2B5EF4-FFF2-40B4-BE49-F238E27FC236}">
                  <a16:creationId xmlns:a16="http://schemas.microsoft.com/office/drawing/2014/main" id="{B8A94611-C34A-477A-8A69-B946F015A785}"/>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b="1" cap="all" baseline="0" noProof="0">
                  <a:solidFill>
                    <a:srgbClr val="211F26"/>
                  </a:solidFill>
                  <a:latin typeface="Calibri" panose="020F0502020204030204" pitchFamily="34" charset="0"/>
                  <a:cs typeface="Calibri" panose="020F0502020204030204" pitchFamily="34" charset="0"/>
                </a:rPr>
              </a:br>
              <a:r>
                <a:rPr lang="nl-NL" sz="1200" kern="1200" cap="none" baseline="0" noProof="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a:solidFill>
                    <a:srgbClr val="211F26"/>
                  </a:solidFill>
                  <a:latin typeface="Calibri" panose="020F0502020204030204" pitchFamily="34" charset="0"/>
                  <a:cs typeface="Calibri" panose="020F0502020204030204" pitchFamily="34" charset="0"/>
                </a:rPr>
                <a:t> 'SLIDEBUILDER’ </a:t>
              </a:r>
              <a:r>
                <a:rPr lang="nl-NL" sz="1200" kern="1200" cap="none" baseline="0" noProof="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a:solidFill>
                    <a:srgbClr val="211F26"/>
                  </a:solidFill>
                  <a:latin typeface="Calibri" panose="020F0502020204030204" pitchFamily="34" charset="0"/>
                  <a:ea typeface="+mn-ea"/>
                  <a:cs typeface="Calibri" panose="020F0502020204030204" pitchFamily="34" charset="0"/>
                </a:rPr>
              </a:br>
              <a:r>
                <a:rPr lang="nl-NL" sz="1200" kern="1200" cap="none" baseline="0" noProof="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a:solidFill>
                    <a:srgbClr val="211F26"/>
                  </a:solidFill>
                  <a:latin typeface="Calibri" panose="020F0502020204030204" pitchFamily="34" charset="0"/>
                  <a:cs typeface="Calibri" panose="020F0502020204030204" pitchFamily="34" charset="0"/>
                </a:rPr>
                <a:t>'Support &amp; Inspiratie'</a:t>
              </a:r>
            </a:p>
          </p:txBody>
        </p:sp>
        <p:sp>
          <p:nvSpPr>
            <p:cNvPr id="76" name="Ovaal 75">
              <a:extLst>
                <a:ext uri="{FF2B5EF4-FFF2-40B4-BE49-F238E27FC236}">
                  <a16:creationId xmlns:a16="http://schemas.microsoft.com/office/drawing/2014/main" id="{3E494A83-DD59-46A4-95B1-0073D5FE02D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7" name="Rechthoek 76">
              <a:extLst>
                <a:ext uri="{FF2B5EF4-FFF2-40B4-BE49-F238E27FC236}">
                  <a16:creationId xmlns:a16="http://schemas.microsoft.com/office/drawing/2014/main" id="{C74DCE33-C66E-4AF9-9140-2C4E34548E43}"/>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78" name="Ovaal 77">
              <a:extLst>
                <a:ext uri="{FF2B5EF4-FFF2-40B4-BE49-F238E27FC236}">
                  <a16:creationId xmlns:a16="http://schemas.microsoft.com/office/drawing/2014/main" id="{D494CAD8-7606-4143-8609-BD19BEA686C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9" name="Rechthoek 78">
              <a:extLst>
                <a:ext uri="{FF2B5EF4-FFF2-40B4-BE49-F238E27FC236}">
                  <a16:creationId xmlns:a16="http://schemas.microsoft.com/office/drawing/2014/main" id="{B84C760C-57BE-425A-89A4-134E20EB984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0" name="Rechthoek 79">
              <a:extLst>
                <a:ext uri="{FF2B5EF4-FFF2-40B4-BE49-F238E27FC236}">
                  <a16:creationId xmlns:a16="http://schemas.microsoft.com/office/drawing/2014/main" id="{1ECC907E-CE84-493B-B83C-1A050A3D9B9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a:solidFill>
                    <a:srgbClr val="211F26"/>
                  </a:solidFill>
                  <a:latin typeface="Calibri" panose="020F0502020204030204" pitchFamily="34" charset="0"/>
                  <a:cs typeface="Calibri" panose="020F0502020204030204" pitchFamily="34" charset="0"/>
                </a:rPr>
                <a:t>Invoegen</a:t>
              </a:r>
            </a:p>
          </p:txBody>
        </p:sp>
        <p:sp>
          <p:nvSpPr>
            <p:cNvPr id="81" name="Ovaal 80">
              <a:extLst>
                <a:ext uri="{FF2B5EF4-FFF2-40B4-BE49-F238E27FC236}">
                  <a16:creationId xmlns:a16="http://schemas.microsoft.com/office/drawing/2014/main" id="{99AACB58-81EB-4965-8C94-DE7A202C7F2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2" name="Rechthoek 81">
              <a:extLst>
                <a:ext uri="{FF2B5EF4-FFF2-40B4-BE49-F238E27FC236}">
                  <a16:creationId xmlns:a16="http://schemas.microsoft.com/office/drawing/2014/main" id="{0E14C71E-01C4-4C1C-B924-4504966B8665}"/>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‘Opmaak’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ICOON_info">
              <a:extLst>
                <a:ext uri="{FF2B5EF4-FFF2-40B4-BE49-F238E27FC236}">
                  <a16:creationId xmlns:a16="http://schemas.microsoft.com/office/drawing/2014/main" id="{56F9126A-FCCD-40E5-9792-C0D821413445}"/>
                </a:ext>
              </a:extLst>
            </p:cNvPr>
            <p:cNvGrpSpPr/>
            <p:nvPr userDrawn="1"/>
          </p:nvGrpSpPr>
          <p:grpSpPr>
            <a:xfrm>
              <a:off x="-376736" y="5210661"/>
              <a:ext cx="283685" cy="283685"/>
              <a:chOff x="-510741" y="5913713"/>
              <a:chExt cx="267555" cy="267555"/>
            </a:xfrm>
          </p:grpSpPr>
          <p:sp>
            <p:nvSpPr>
              <p:cNvPr id="142" name="Ovaal 141">
                <a:extLst>
                  <a:ext uri="{FF2B5EF4-FFF2-40B4-BE49-F238E27FC236}">
                    <a16:creationId xmlns:a16="http://schemas.microsoft.com/office/drawing/2014/main" id="{D4B2730A-17BC-48D1-AD98-8C2C3283C21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43" name="Graphic 163" descr="Informatie">
                <a:extLst>
                  <a:ext uri="{FF2B5EF4-FFF2-40B4-BE49-F238E27FC236}">
                    <a16:creationId xmlns:a16="http://schemas.microsoft.com/office/drawing/2014/main" id="{38C8B7EE-966E-4973-B032-549A9887035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84" name="Groep 83">
              <a:extLst>
                <a:ext uri="{FF2B5EF4-FFF2-40B4-BE49-F238E27FC236}">
                  <a16:creationId xmlns:a16="http://schemas.microsoft.com/office/drawing/2014/main" id="{105C6647-4AE2-4722-961F-29E580C49A80}"/>
                </a:ext>
              </a:extLst>
            </p:cNvPr>
            <p:cNvGrpSpPr/>
            <p:nvPr userDrawn="1"/>
          </p:nvGrpSpPr>
          <p:grpSpPr>
            <a:xfrm>
              <a:off x="-938434" y="5519087"/>
              <a:ext cx="627798" cy="576693"/>
              <a:chOff x="-938434" y="4570310"/>
              <a:chExt cx="627798" cy="576693"/>
            </a:xfrm>
          </p:grpSpPr>
          <p:grpSp>
            <p:nvGrpSpPr>
              <p:cNvPr id="137" name="Inspireren">
                <a:extLst>
                  <a:ext uri="{FF2B5EF4-FFF2-40B4-BE49-F238E27FC236}">
                    <a16:creationId xmlns:a16="http://schemas.microsoft.com/office/drawing/2014/main" id="{D45EE1CD-27E5-49E0-9744-28FF565C7CB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39" name="Freeform 12">
                  <a:extLst>
                    <a:ext uri="{FF2B5EF4-FFF2-40B4-BE49-F238E27FC236}">
                      <a16:creationId xmlns:a16="http://schemas.microsoft.com/office/drawing/2014/main" id="{37E05231-716A-4719-BBEE-9C1E61A9C94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sp>
              <p:nvSpPr>
                <p:cNvPr id="140" name="Freeform 13">
                  <a:extLst>
                    <a:ext uri="{FF2B5EF4-FFF2-40B4-BE49-F238E27FC236}">
                      <a16:creationId xmlns:a16="http://schemas.microsoft.com/office/drawing/2014/main" id="{2F3BEE13-BB11-40CE-AFBE-107384649A1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sp>
              <p:nvSpPr>
                <p:cNvPr id="141" name="Freeform 14">
                  <a:extLst>
                    <a:ext uri="{FF2B5EF4-FFF2-40B4-BE49-F238E27FC236}">
                      <a16:creationId xmlns:a16="http://schemas.microsoft.com/office/drawing/2014/main" id="{56FDF09B-D045-437C-9A24-FD710EBA395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grpSp>
          <p:sp>
            <p:nvSpPr>
              <p:cNvPr id="138" name="Tekstvak 137">
                <a:extLst>
                  <a:ext uri="{FF2B5EF4-FFF2-40B4-BE49-F238E27FC236}">
                    <a16:creationId xmlns:a16="http://schemas.microsoft.com/office/drawing/2014/main" id="{AE0A56D5-F329-4FFC-B89A-E6DB4F08C55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85" name="Groep 84">
              <a:extLst>
                <a:ext uri="{FF2B5EF4-FFF2-40B4-BE49-F238E27FC236}">
                  <a16:creationId xmlns:a16="http://schemas.microsoft.com/office/drawing/2014/main" id="{CE5FDA32-0F51-4DBB-8048-3A60F0E17995}"/>
                </a:ext>
              </a:extLst>
            </p:cNvPr>
            <p:cNvGrpSpPr/>
            <p:nvPr userDrawn="1"/>
          </p:nvGrpSpPr>
          <p:grpSpPr>
            <a:xfrm>
              <a:off x="-3398401" y="1222628"/>
              <a:ext cx="491631" cy="410839"/>
              <a:chOff x="-3241990" y="1222628"/>
              <a:chExt cx="491631" cy="410839"/>
            </a:xfrm>
          </p:grpSpPr>
          <p:sp>
            <p:nvSpPr>
              <p:cNvPr id="124" name="Tekstvak 123">
                <a:extLst>
                  <a:ext uri="{FF2B5EF4-FFF2-40B4-BE49-F238E27FC236}">
                    <a16:creationId xmlns:a16="http://schemas.microsoft.com/office/drawing/2014/main" id="{3C26E216-CB62-48D4-B50D-D7AD20FA1675}"/>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125" name="Groep 124">
                <a:extLst>
                  <a:ext uri="{FF2B5EF4-FFF2-40B4-BE49-F238E27FC236}">
                    <a16:creationId xmlns:a16="http://schemas.microsoft.com/office/drawing/2014/main" id="{D097510B-5CBB-493F-8592-96A154698279}"/>
                  </a:ext>
                </a:extLst>
              </p:cNvPr>
              <p:cNvGrpSpPr/>
              <p:nvPr userDrawn="1"/>
            </p:nvGrpSpPr>
            <p:grpSpPr>
              <a:xfrm>
                <a:off x="-3119153" y="1222628"/>
                <a:ext cx="245956" cy="246691"/>
                <a:chOff x="1314120" y="4794393"/>
                <a:chExt cx="1787447" cy="1792785"/>
              </a:xfrm>
            </p:grpSpPr>
            <p:grpSp>
              <p:nvGrpSpPr>
                <p:cNvPr id="126" name="Groep 125">
                  <a:extLst>
                    <a:ext uri="{FF2B5EF4-FFF2-40B4-BE49-F238E27FC236}">
                      <a16:creationId xmlns:a16="http://schemas.microsoft.com/office/drawing/2014/main" id="{98130B1B-E836-4EBE-A457-B5EF342D45D6}"/>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128" name="Groep 127">
                    <a:extLst>
                      <a:ext uri="{FF2B5EF4-FFF2-40B4-BE49-F238E27FC236}">
                        <a16:creationId xmlns:a16="http://schemas.microsoft.com/office/drawing/2014/main" id="{313BF22C-CBCB-4BF2-B653-383C05F43B0D}"/>
                      </a:ext>
                    </a:extLst>
                  </p:cNvPr>
                  <p:cNvGrpSpPr/>
                  <p:nvPr/>
                </p:nvGrpSpPr>
                <p:grpSpPr>
                  <a:xfrm>
                    <a:off x="1314120" y="4794393"/>
                    <a:ext cx="1787447" cy="1792785"/>
                    <a:chOff x="1314120" y="4794393"/>
                    <a:chExt cx="1787447" cy="1792785"/>
                  </a:xfrm>
                  <a:grpFill/>
                </p:grpSpPr>
                <p:sp>
                  <p:nvSpPr>
                    <p:cNvPr id="133" name="Vrije vorm: vorm 132">
                      <a:extLst>
                        <a:ext uri="{FF2B5EF4-FFF2-40B4-BE49-F238E27FC236}">
                          <a16:creationId xmlns:a16="http://schemas.microsoft.com/office/drawing/2014/main" id="{B0D49F48-B47C-4C2A-A477-2689A94A1B8D}"/>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134" name="Vrije vorm: vorm 133">
                      <a:extLst>
                        <a:ext uri="{FF2B5EF4-FFF2-40B4-BE49-F238E27FC236}">
                          <a16:creationId xmlns:a16="http://schemas.microsoft.com/office/drawing/2014/main" id="{6CBF1B1A-AB69-4207-9819-C16A7E6BB88D}"/>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135" name="Vrije vorm: vorm 134">
                      <a:extLst>
                        <a:ext uri="{FF2B5EF4-FFF2-40B4-BE49-F238E27FC236}">
                          <a16:creationId xmlns:a16="http://schemas.microsoft.com/office/drawing/2014/main" id="{29F87627-02EB-4E4B-B673-08F5153F0E7B}"/>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136" name="Vrije vorm: vorm 135">
                      <a:extLst>
                        <a:ext uri="{FF2B5EF4-FFF2-40B4-BE49-F238E27FC236}">
                          <a16:creationId xmlns:a16="http://schemas.microsoft.com/office/drawing/2014/main" id="{5464FA17-CE0D-40DD-8E51-73BE1843463E}"/>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grpSp>
              <p:grpSp>
                <p:nvGrpSpPr>
                  <p:cNvPr id="129" name="Groep 128">
                    <a:extLst>
                      <a:ext uri="{FF2B5EF4-FFF2-40B4-BE49-F238E27FC236}">
                        <a16:creationId xmlns:a16="http://schemas.microsoft.com/office/drawing/2014/main" id="{03D6E4DE-97A6-485E-AC99-EC8DD3403AD1}"/>
                      </a:ext>
                    </a:extLst>
                  </p:cNvPr>
                  <p:cNvGrpSpPr/>
                  <p:nvPr/>
                </p:nvGrpSpPr>
                <p:grpSpPr>
                  <a:xfrm>
                    <a:off x="1544558" y="5023941"/>
                    <a:ext cx="1270519" cy="1329241"/>
                    <a:chOff x="1544558" y="5023941"/>
                    <a:chExt cx="1270519" cy="1329241"/>
                  </a:xfrm>
                  <a:grpFill/>
                </p:grpSpPr>
                <p:sp>
                  <p:nvSpPr>
                    <p:cNvPr id="130" name="Vrije vorm: vorm 129">
                      <a:extLst>
                        <a:ext uri="{FF2B5EF4-FFF2-40B4-BE49-F238E27FC236}">
                          <a16:creationId xmlns:a16="http://schemas.microsoft.com/office/drawing/2014/main" id="{58F1F3CA-4035-4926-86E2-4B2B7380544B}"/>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131" name="Vrije vorm: vorm 130">
                      <a:extLst>
                        <a:ext uri="{FF2B5EF4-FFF2-40B4-BE49-F238E27FC236}">
                          <a16:creationId xmlns:a16="http://schemas.microsoft.com/office/drawing/2014/main" id="{3E43659E-57AB-4AA5-80CE-E9EFA43FF5B1}"/>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132" name="Vrije vorm: vorm 131">
                      <a:extLst>
                        <a:ext uri="{FF2B5EF4-FFF2-40B4-BE49-F238E27FC236}">
                          <a16:creationId xmlns:a16="http://schemas.microsoft.com/office/drawing/2014/main" id="{DE2EFE58-D82C-40D2-9A49-857FA7042486}"/>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grpSp>
            </p:grpSp>
            <p:sp>
              <p:nvSpPr>
                <p:cNvPr id="127" name="Vrije vorm: vorm 126">
                  <a:extLst>
                    <a:ext uri="{FF2B5EF4-FFF2-40B4-BE49-F238E27FC236}">
                      <a16:creationId xmlns:a16="http://schemas.microsoft.com/office/drawing/2014/main" id="{8780C616-5D4D-4455-A734-30F5CDB0EAF7}"/>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nl-NL" sz="8108">
                    <a:solidFill>
                      <a:srgbClr val="211F26"/>
                    </a:solidFill>
                    <a:latin typeface="Segoe UI Light"/>
                  </a:endParaRPr>
                </a:p>
              </p:txBody>
            </p:sp>
          </p:grpSp>
        </p:grpSp>
        <p:grpSp>
          <p:nvGrpSpPr>
            <p:cNvPr id="86" name="Groep 85">
              <a:extLst>
                <a:ext uri="{FF2B5EF4-FFF2-40B4-BE49-F238E27FC236}">
                  <a16:creationId xmlns:a16="http://schemas.microsoft.com/office/drawing/2014/main" id="{70D5797E-8FB8-4B4B-93AB-267B26E1FCF8}"/>
                </a:ext>
              </a:extLst>
            </p:cNvPr>
            <p:cNvGrpSpPr/>
            <p:nvPr userDrawn="1"/>
          </p:nvGrpSpPr>
          <p:grpSpPr>
            <a:xfrm>
              <a:off x="-3314820" y="3391746"/>
              <a:ext cx="1381246" cy="331361"/>
              <a:chOff x="-3314820" y="3391746"/>
              <a:chExt cx="1381246" cy="331361"/>
            </a:xfrm>
          </p:grpSpPr>
          <p:sp>
            <p:nvSpPr>
              <p:cNvPr id="115" name="Rechthoek 114">
                <a:extLst>
                  <a:ext uri="{FF2B5EF4-FFF2-40B4-BE49-F238E27FC236}">
                    <a16:creationId xmlns:a16="http://schemas.microsoft.com/office/drawing/2014/main" id="{BD3F3D1E-970D-40E2-9858-550FCEAAA1EC}"/>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AD43DA09-AE1D-42CC-BEC0-98CB9DBB010B}"/>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7" name="Tekstvak 116">
                <a:extLst>
                  <a:ext uri="{FF2B5EF4-FFF2-40B4-BE49-F238E27FC236}">
                    <a16:creationId xmlns:a16="http://schemas.microsoft.com/office/drawing/2014/main" id="{7D6DB409-FC01-4E12-8346-E56CD5C7372F}"/>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Vormopvulling</a:t>
                </a:r>
              </a:p>
            </p:txBody>
          </p:sp>
          <p:sp>
            <p:nvSpPr>
              <p:cNvPr id="118" name="Vrije vorm: vorm 117">
                <a:extLst>
                  <a:ext uri="{FF2B5EF4-FFF2-40B4-BE49-F238E27FC236}">
                    <a16:creationId xmlns:a16="http://schemas.microsoft.com/office/drawing/2014/main" id="{26E1ED8E-7674-4CD4-B6FF-0FBED816CBA7}"/>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119" name="Groep 118">
                <a:extLst>
                  <a:ext uri="{FF2B5EF4-FFF2-40B4-BE49-F238E27FC236}">
                    <a16:creationId xmlns:a16="http://schemas.microsoft.com/office/drawing/2014/main" id="{54B86CA0-178F-463F-B2B0-E9042B1FD10A}"/>
                  </a:ext>
                </a:extLst>
              </p:cNvPr>
              <p:cNvGrpSpPr/>
              <p:nvPr userDrawn="1"/>
            </p:nvGrpSpPr>
            <p:grpSpPr>
              <a:xfrm>
                <a:off x="-3243855" y="3446665"/>
                <a:ext cx="157453" cy="147831"/>
                <a:chOff x="-899320" y="3037554"/>
                <a:chExt cx="175977" cy="165227"/>
              </a:xfrm>
            </p:grpSpPr>
            <p:sp>
              <p:nvSpPr>
                <p:cNvPr id="121" name="Vrije vorm: vorm 120">
                  <a:extLst>
                    <a:ext uri="{FF2B5EF4-FFF2-40B4-BE49-F238E27FC236}">
                      <a16:creationId xmlns:a16="http://schemas.microsoft.com/office/drawing/2014/main" id="{EE21E5EF-6BF8-4A10-9DBE-ED826F92DD3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122" name="Rechthoek: afgeronde hoeken 121">
                  <a:extLst>
                    <a:ext uri="{FF2B5EF4-FFF2-40B4-BE49-F238E27FC236}">
                      <a16:creationId xmlns:a16="http://schemas.microsoft.com/office/drawing/2014/main" id="{85E6C5D4-2E7F-4313-9A79-E33666BE15CA}"/>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 name="Vrije vorm: vorm 122">
                  <a:extLst>
                    <a:ext uri="{FF2B5EF4-FFF2-40B4-BE49-F238E27FC236}">
                      <a16:creationId xmlns:a16="http://schemas.microsoft.com/office/drawing/2014/main" id="{25F354DE-91F3-4682-AB56-BC8F776F1B8B}"/>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20" name="Gelijkbenige driehoek 119">
                <a:extLst>
                  <a:ext uri="{FF2B5EF4-FFF2-40B4-BE49-F238E27FC236}">
                    <a16:creationId xmlns:a16="http://schemas.microsoft.com/office/drawing/2014/main" id="{0C299716-9274-4694-A9C0-70A8506318FA}"/>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sp>
          <p:nvSpPr>
            <p:cNvPr id="87" name="Ovaal 86">
              <a:extLst>
                <a:ext uri="{FF2B5EF4-FFF2-40B4-BE49-F238E27FC236}">
                  <a16:creationId xmlns:a16="http://schemas.microsoft.com/office/drawing/2014/main" id="{27514B32-A45B-433F-9525-1737825D8529}"/>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8" name="Rechthoek 87">
              <a:extLst>
                <a:ext uri="{FF2B5EF4-FFF2-40B4-BE49-F238E27FC236}">
                  <a16:creationId xmlns:a16="http://schemas.microsoft.com/office/drawing/2014/main" id="{646AC149-B53A-4ACB-AA15-A0864E3DB663}"/>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89" name="Groep 88">
              <a:extLst>
                <a:ext uri="{FF2B5EF4-FFF2-40B4-BE49-F238E27FC236}">
                  <a16:creationId xmlns:a16="http://schemas.microsoft.com/office/drawing/2014/main" id="{A03CC92D-9511-4F02-AC6C-17AB2F2A5E62}"/>
                </a:ext>
              </a:extLst>
            </p:cNvPr>
            <p:cNvGrpSpPr/>
            <p:nvPr userDrawn="1"/>
          </p:nvGrpSpPr>
          <p:grpSpPr>
            <a:xfrm>
              <a:off x="-3333646" y="4635104"/>
              <a:ext cx="2012897" cy="490702"/>
              <a:chOff x="12731803" y="3562552"/>
              <a:chExt cx="2012897" cy="490702"/>
            </a:xfrm>
          </p:grpSpPr>
          <p:sp>
            <p:nvSpPr>
              <p:cNvPr id="100" name="Rechthoek 99">
                <a:extLst>
                  <a:ext uri="{FF2B5EF4-FFF2-40B4-BE49-F238E27FC236}">
                    <a16:creationId xmlns:a16="http://schemas.microsoft.com/office/drawing/2014/main" id="{F1671A61-FBB1-40DE-9C8F-E7EA566B715D}"/>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600" b="0" i="0" u="none" strike="noStrike" kern="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 name="Rechthoek 100">
                <a:extLst>
                  <a:ext uri="{FF2B5EF4-FFF2-40B4-BE49-F238E27FC236}">
                    <a16:creationId xmlns:a16="http://schemas.microsoft.com/office/drawing/2014/main" id="{54CAB525-11BA-412F-BD49-07CD1CFFF4C3}"/>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2" name="Tekstvak 101">
                <a:extLst>
                  <a:ext uri="{FF2B5EF4-FFF2-40B4-BE49-F238E27FC236}">
                    <a16:creationId xmlns:a16="http://schemas.microsoft.com/office/drawing/2014/main" id="{EFB9E378-AD84-4368-8975-B062C29B2E22}"/>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nl-NL" sz="900" b="1" kern="1200" noProof="0">
                    <a:solidFill>
                      <a:srgbClr val="211F26"/>
                    </a:solidFill>
                    <a:latin typeface="Calibri" panose="020F0502020204030204" pitchFamily="34" charset="0"/>
                    <a:ea typeface="+mn-ea"/>
                    <a:cs typeface="Calibri" panose="020F0502020204030204" pitchFamily="34" charset="0"/>
                  </a:rPr>
                  <a:t>Themakleuren</a:t>
                </a:r>
              </a:p>
            </p:txBody>
          </p:sp>
          <p:sp>
            <p:nvSpPr>
              <p:cNvPr id="103" name="Rechthoek 102">
                <a:extLst>
                  <a:ext uri="{FF2B5EF4-FFF2-40B4-BE49-F238E27FC236}">
                    <a16:creationId xmlns:a16="http://schemas.microsoft.com/office/drawing/2014/main" id="{436565E3-0757-4D7A-A12A-DA5C346E8278}"/>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4" name="Rechthoek 103">
                <a:extLst>
                  <a:ext uri="{FF2B5EF4-FFF2-40B4-BE49-F238E27FC236}">
                    <a16:creationId xmlns:a16="http://schemas.microsoft.com/office/drawing/2014/main" id="{6BD894DA-994E-4300-AE93-4291055462D8}"/>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5" name="Rechthoek 104">
                <a:extLst>
                  <a:ext uri="{FF2B5EF4-FFF2-40B4-BE49-F238E27FC236}">
                    <a16:creationId xmlns:a16="http://schemas.microsoft.com/office/drawing/2014/main" id="{853142CE-BECE-494C-B334-CB627438040B}"/>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6" name="Rechthoek 105">
                <a:extLst>
                  <a:ext uri="{FF2B5EF4-FFF2-40B4-BE49-F238E27FC236}">
                    <a16:creationId xmlns:a16="http://schemas.microsoft.com/office/drawing/2014/main" id="{7F1A459C-035E-48E7-ABD4-24B81B15ACE3}"/>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7" name="Rechthoek 106">
                <a:extLst>
                  <a:ext uri="{FF2B5EF4-FFF2-40B4-BE49-F238E27FC236}">
                    <a16:creationId xmlns:a16="http://schemas.microsoft.com/office/drawing/2014/main" id="{2D3BDE10-2D26-4B5D-BA3E-336CFBCBA1C5}"/>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8" name="Rechthoek 107">
                <a:extLst>
                  <a:ext uri="{FF2B5EF4-FFF2-40B4-BE49-F238E27FC236}">
                    <a16:creationId xmlns:a16="http://schemas.microsoft.com/office/drawing/2014/main" id="{0EFF684A-6317-4B8C-98BA-29FBC56DCB9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9" name="Rechthoek 108">
                <a:extLst>
                  <a:ext uri="{FF2B5EF4-FFF2-40B4-BE49-F238E27FC236}">
                    <a16:creationId xmlns:a16="http://schemas.microsoft.com/office/drawing/2014/main" id="{0B3C5972-F627-4FC1-B885-A820085F8080}"/>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10" name="Rechthoek 109">
                <a:extLst>
                  <a:ext uri="{FF2B5EF4-FFF2-40B4-BE49-F238E27FC236}">
                    <a16:creationId xmlns:a16="http://schemas.microsoft.com/office/drawing/2014/main" id="{0E0DD940-85C6-454C-B0FC-E152FCF1736A}"/>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11" name="Rechthoek 110">
                <a:extLst>
                  <a:ext uri="{FF2B5EF4-FFF2-40B4-BE49-F238E27FC236}">
                    <a16:creationId xmlns:a16="http://schemas.microsoft.com/office/drawing/2014/main" id="{0E4D904A-062E-4219-9A85-C56469379E22}"/>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nvGrpSpPr>
              <p:cNvPr id="112" name="Groep 111">
                <a:extLst>
                  <a:ext uri="{FF2B5EF4-FFF2-40B4-BE49-F238E27FC236}">
                    <a16:creationId xmlns:a16="http://schemas.microsoft.com/office/drawing/2014/main" id="{BB21FCB4-54A0-4C74-B6F6-B1C8FFE02BFD}"/>
                  </a:ext>
                </a:extLst>
              </p:cNvPr>
              <p:cNvGrpSpPr/>
              <p:nvPr userDrawn="1"/>
            </p:nvGrpSpPr>
            <p:grpSpPr>
              <a:xfrm>
                <a:off x="13580316" y="3865836"/>
                <a:ext cx="151508" cy="147961"/>
                <a:chOff x="13580316" y="3865836"/>
                <a:chExt cx="151508" cy="147961"/>
              </a:xfrm>
            </p:grpSpPr>
            <p:sp>
              <p:nvSpPr>
                <p:cNvPr id="113" name="Rechthoek 112">
                  <a:extLst>
                    <a:ext uri="{FF2B5EF4-FFF2-40B4-BE49-F238E27FC236}">
                      <a16:creationId xmlns:a16="http://schemas.microsoft.com/office/drawing/2014/main" id="{8B5975A9-C57C-49F2-8DB4-FD103DD90BE1}"/>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14" name="Rechthoek 113">
                  <a:extLst>
                    <a:ext uri="{FF2B5EF4-FFF2-40B4-BE49-F238E27FC236}">
                      <a16:creationId xmlns:a16="http://schemas.microsoft.com/office/drawing/2014/main" id="{BE146A73-2106-482E-B046-5C5545BC9467}"/>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grpSp>
        <p:grpSp>
          <p:nvGrpSpPr>
            <p:cNvPr id="90" name="Groep 89">
              <a:extLst>
                <a:ext uri="{FF2B5EF4-FFF2-40B4-BE49-F238E27FC236}">
                  <a16:creationId xmlns:a16="http://schemas.microsoft.com/office/drawing/2014/main" id="{C321ED08-86EF-4592-B897-D1410337B567}"/>
                </a:ext>
              </a:extLst>
            </p:cNvPr>
            <p:cNvGrpSpPr/>
            <p:nvPr userDrawn="1"/>
          </p:nvGrpSpPr>
          <p:grpSpPr>
            <a:xfrm>
              <a:off x="-3314820" y="4363463"/>
              <a:ext cx="1381246" cy="835929"/>
              <a:chOff x="-3314820" y="3391746"/>
              <a:chExt cx="1381246" cy="835929"/>
            </a:xfrm>
          </p:grpSpPr>
          <p:sp>
            <p:nvSpPr>
              <p:cNvPr id="91" name="Rechthoek 90">
                <a:extLst>
                  <a:ext uri="{FF2B5EF4-FFF2-40B4-BE49-F238E27FC236}">
                    <a16:creationId xmlns:a16="http://schemas.microsoft.com/office/drawing/2014/main" id="{D971F2EE-B807-4DCF-B707-DE714686AC5D}"/>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92" name="Rechthoek 91">
                <a:extLst>
                  <a:ext uri="{FF2B5EF4-FFF2-40B4-BE49-F238E27FC236}">
                    <a16:creationId xmlns:a16="http://schemas.microsoft.com/office/drawing/2014/main" id="{54AECB3F-2F00-4FB1-9762-5C78810F9B43}"/>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93" name="Tekstvak 92">
                <a:extLst>
                  <a:ext uri="{FF2B5EF4-FFF2-40B4-BE49-F238E27FC236}">
                    <a16:creationId xmlns:a16="http://schemas.microsoft.com/office/drawing/2014/main" id="{C7D4D58A-0CA3-4F04-B06D-429C68D9A7C7}"/>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Vormopvulling</a:t>
                </a:r>
              </a:p>
            </p:txBody>
          </p:sp>
          <p:sp>
            <p:nvSpPr>
              <p:cNvPr id="94" name="Vrije vorm: vorm 93">
                <a:extLst>
                  <a:ext uri="{FF2B5EF4-FFF2-40B4-BE49-F238E27FC236}">
                    <a16:creationId xmlns:a16="http://schemas.microsoft.com/office/drawing/2014/main" id="{C41EE67E-07D8-48C0-91A6-E7E257B87A0B}"/>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F7DA6E6D-EFE4-409F-828F-27074707088D}"/>
                  </a:ext>
                </a:extLst>
              </p:cNvPr>
              <p:cNvGrpSpPr/>
              <p:nvPr userDrawn="1"/>
            </p:nvGrpSpPr>
            <p:grpSpPr>
              <a:xfrm>
                <a:off x="-3243855" y="3446665"/>
                <a:ext cx="157453" cy="147831"/>
                <a:chOff x="-899320" y="3037554"/>
                <a:chExt cx="175977" cy="165227"/>
              </a:xfrm>
            </p:grpSpPr>
            <p:sp>
              <p:nvSpPr>
                <p:cNvPr id="97" name="Vrije vorm: vorm 96">
                  <a:extLst>
                    <a:ext uri="{FF2B5EF4-FFF2-40B4-BE49-F238E27FC236}">
                      <a16:creationId xmlns:a16="http://schemas.microsoft.com/office/drawing/2014/main" id="{524E7F9B-FBDA-486A-A963-A9AF2DF6545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98" name="Rechthoek: afgeronde hoeken 97">
                  <a:extLst>
                    <a:ext uri="{FF2B5EF4-FFF2-40B4-BE49-F238E27FC236}">
                      <a16:creationId xmlns:a16="http://schemas.microsoft.com/office/drawing/2014/main" id="{C589884A-EF97-4803-AE82-763B4BE50E9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 name="Vrije vorm: vorm 98">
                  <a:extLst>
                    <a:ext uri="{FF2B5EF4-FFF2-40B4-BE49-F238E27FC236}">
                      <a16:creationId xmlns:a16="http://schemas.microsoft.com/office/drawing/2014/main" id="{DB0797BB-F197-4011-AB80-B24666FF45E4}"/>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6" name="Gelijkbenige driehoek 95">
                <a:extLst>
                  <a:ext uri="{FF2B5EF4-FFF2-40B4-BE49-F238E27FC236}">
                    <a16:creationId xmlns:a16="http://schemas.microsoft.com/office/drawing/2014/main" id="{1C86D5F1-C758-4145-A9E0-BBB4723AF023}"/>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Tree>
    <p:extLst>
      <p:ext uri="{BB962C8B-B14F-4D97-AF65-F5344CB8AC3E}">
        <p14:creationId xmlns:p14="http://schemas.microsoft.com/office/powerpoint/2010/main" val="4287559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a:t>Tekst M + Beeld</a:t>
            </a:r>
          </a:p>
        </p:txBody>
      </p:sp>
    </p:spTree>
    <p:extLst>
      <p:ext uri="{BB962C8B-B14F-4D97-AF65-F5344CB8AC3E}">
        <p14:creationId xmlns:p14="http://schemas.microsoft.com/office/powerpoint/2010/main" val="3479087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3519019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395286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266105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1722322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3806287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257539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Tree>
    <p:extLst>
      <p:ext uri="{BB962C8B-B14F-4D97-AF65-F5344CB8AC3E}">
        <p14:creationId xmlns:p14="http://schemas.microsoft.com/office/powerpoint/2010/main" val="66415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68943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a:t> </a:t>
            </a:r>
          </a:p>
        </p:txBody>
      </p:sp>
    </p:spTree>
    <p:extLst>
      <p:ext uri="{BB962C8B-B14F-4D97-AF65-F5344CB8AC3E}">
        <p14:creationId xmlns:p14="http://schemas.microsoft.com/office/powerpoint/2010/main" val="399322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grpSp>
        <p:nvGrpSpPr>
          <p:cNvPr id="21" name="- INSTRUCTIE">
            <a:extLst>
              <a:ext uri="{FF2B5EF4-FFF2-40B4-BE49-F238E27FC236}">
                <a16:creationId xmlns:a16="http://schemas.microsoft.com/office/drawing/2014/main" id="{E4B63C0F-8AF1-43E5-B11C-F5BF5577B006}"/>
              </a:ext>
            </a:extLst>
          </p:cNvPr>
          <p:cNvGrpSpPr/>
          <p:nvPr userDrawn="1"/>
        </p:nvGrpSpPr>
        <p:grpSpPr>
          <a:xfrm>
            <a:off x="-3786164" y="0"/>
            <a:ext cx="3693113" cy="6209710"/>
            <a:chOff x="-3786164" y="0"/>
            <a:chExt cx="3693113" cy="6209710"/>
          </a:xfrm>
        </p:grpSpPr>
        <p:sp>
          <p:nvSpPr>
            <p:cNvPr id="22" name="Rechthoek 21">
              <a:extLst>
                <a:ext uri="{FF2B5EF4-FFF2-40B4-BE49-F238E27FC236}">
                  <a16:creationId xmlns:a16="http://schemas.microsoft.com/office/drawing/2014/main" id="{84238EC5-E57A-46F2-99B9-5F4EB0F2ABFF}"/>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ICOON invoegen/opmaken</a:t>
              </a:r>
            </a:p>
          </p:txBody>
        </p:sp>
        <p:sp>
          <p:nvSpPr>
            <p:cNvPr id="23" name="Rechthoek 22">
              <a:extLst>
                <a:ext uri="{FF2B5EF4-FFF2-40B4-BE49-F238E27FC236}">
                  <a16:creationId xmlns:a16="http://schemas.microsoft.com/office/drawing/2014/main" id="{3360436A-8002-4D9A-8379-FF8807906834}"/>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b="1" cap="all" baseline="0" noProof="0">
                  <a:solidFill>
                    <a:srgbClr val="211F26"/>
                  </a:solidFill>
                  <a:latin typeface="Calibri" panose="020F0502020204030204" pitchFamily="34" charset="0"/>
                  <a:cs typeface="Calibri" panose="020F0502020204030204" pitchFamily="34" charset="0"/>
                </a:rPr>
              </a:br>
              <a:r>
                <a:rPr lang="nl-NL" sz="1200" kern="1200" cap="none" baseline="0" noProof="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a:solidFill>
                    <a:srgbClr val="211F26"/>
                  </a:solidFill>
                  <a:latin typeface="Calibri" panose="020F0502020204030204" pitchFamily="34" charset="0"/>
                  <a:cs typeface="Calibri" panose="020F0502020204030204" pitchFamily="34" charset="0"/>
                </a:rPr>
                <a:t> 'SLIDEBUILDER’ </a:t>
              </a:r>
              <a:r>
                <a:rPr lang="nl-NL" sz="1200" kern="1200" cap="none" baseline="0" noProof="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a:solidFill>
                    <a:srgbClr val="211F26"/>
                  </a:solidFill>
                  <a:latin typeface="Calibri" panose="020F0502020204030204" pitchFamily="34" charset="0"/>
                  <a:ea typeface="+mn-ea"/>
                  <a:cs typeface="Calibri" panose="020F0502020204030204" pitchFamily="34" charset="0"/>
                </a:rPr>
              </a:br>
              <a:r>
                <a:rPr lang="nl-NL" sz="1200" kern="1200" cap="none" baseline="0" noProof="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a:solidFill>
                    <a:srgbClr val="211F26"/>
                  </a:solidFill>
                  <a:latin typeface="Calibri" panose="020F0502020204030204" pitchFamily="34" charset="0"/>
                  <a:cs typeface="Calibri" panose="020F0502020204030204" pitchFamily="34" charset="0"/>
                </a:rPr>
                <a:t>'Support &amp; Inspiratie'</a:t>
              </a:r>
            </a:p>
          </p:txBody>
        </p:sp>
        <p:sp>
          <p:nvSpPr>
            <p:cNvPr id="24" name="Ovaal 23">
              <a:extLst>
                <a:ext uri="{FF2B5EF4-FFF2-40B4-BE49-F238E27FC236}">
                  <a16:creationId xmlns:a16="http://schemas.microsoft.com/office/drawing/2014/main" id="{318C70AA-F47E-4D9E-B331-5CE0F51D73B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5" name="Rechthoek 24">
              <a:extLst>
                <a:ext uri="{FF2B5EF4-FFF2-40B4-BE49-F238E27FC236}">
                  <a16:creationId xmlns:a16="http://schemas.microsoft.com/office/drawing/2014/main" id="{AE13DC31-C347-4C43-B950-BBE947649096}"/>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6" name="Ovaal 25">
              <a:extLst>
                <a:ext uri="{FF2B5EF4-FFF2-40B4-BE49-F238E27FC236}">
                  <a16:creationId xmlns:a16="http://schemas.microsoft.com/office/drawing/2014/main" id="{DEF8FF20-3167-48E7-BCC1-E8C36FC3A53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7" name="Rechthoek 26">
              <a:extLst>
                <a:ext uri="{FF2B5EF4-FFF2-40B4-BE49-F238E27FC236}">
                  <a16:creationId xmlns:a16="http://schemas.microsoft.com/office/drawing/2014/main" id="{CE700C54-D5F2-4B1D-9152-D702D07D516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8" name="Rechthoek 27">
              <a:extLst>
                <a:ext uri="{FF2B5EF4-FFF2-40B4-BE49-F238E27FC236}">
                  <a16:creationId xmlns:a16="http://schemas.microsoft.com/office/drawing/2014/main" id="{E5C8C37E-2E95-4F6B-92EF-9908E4C13CD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a:solidFill>
                    <a:srgbClr val="211F26"/>
                  </a:solidFill>
                  <a:latin typeface="Calibri" panose="020F0502020204030204" pitchFamily="34" charset="0"/>
                  <a:cs typeface="Calibri" panose="020F0502020204030204" pitchFamily="34" charset="0"/>
                </a:rPr>
                <a:t>Invoegen</a:t>
              </a:r>
            </a:p>
          </p:txBody>
        </p:sp>
        <p:sp>
          <p:nvSpPr>
            <p:cNvPr id="29" name="Ovaal 28">
              <a:extLst>
                <a:ext uri="{FF2B5EF4-FFF2-40B4-BE49-F238E27FC236}">
                  <a16:creationId xmlns:a16="http://schemas.microsoft.com/office/drawing/2014/main" id="{91ECEEE3-948A-43A4-A42D-EF5FCA5D152D}"/>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0" name="Rechthoek 29">
              <a:extLst>
                <a:ext uri="{FF2B5EF4-FFF2-40B4-BE49-F238E27FC236}">
                  <a16:creationId xmlns:a16="http://schemas.microsoft.com/office/drawing/2014/main" id="{F641000F-6E93-474B-8353-F25521C9A75C}"/>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‘Opmaak’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1" name="ICOON_info">
              <a:extLst>
                <a:ext uri="{FF2B5EF4-FFF2-40B4-BE49-F238E27FC236}">
                  <a16:creationId xmlns:a16="http://schemas.microsoft.com/office/drawing/2014/main" id="{3BD489FC-205C-402B-A64E-E8BF4DE88EFA}"/>
                </a:ext>
              </a:extLst>
            </p:cNvPr>
            <p:cNvGrpSpPr/>
            <p:nvPr userDrawn="1"/>
          </p:nvGrpSpPr>
          <p:grpSpPr>
            <a:xfrm>
              <a:off x="-376736" y="5210661"/>
              <a:ext cx="283685" cy="283685"/>
              <a:chOff x="-510741" y="5913713"/>
              <a:chExt cx="267555" cy="267555"/>
            </a:xfrm>
          </p:grpSpPr>
          <p:sp>
            <p:nvSpPr>
              <p:cNvPr id="90" name="Ovaal 89">
                <a:extLst>
                  <a:ext uri="{FF2B5EF4-FFF2-40B4-BE49-F238E27FC236}">
                    <a16:creationId xmlns:a16="http://schemas.microsoft.com/office/drawing/2014/main" id="{7F2CA3D9-BF85-4465-96E1-32D3453465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91" name="Graphic 163" descr="Informatie">
                <a:extLst>
                  <a:ext uri="{FF2B5EF4-FFF2-40B4-BE49-F238E27FC236}">
                    <a16:creationId xmlns:a16="http://schemas.microsoft.com/office/drawing/2014/main" id="{81ACC369-6EC0-4A9D-8D65-902213671CC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2" name="Groep 31">
              <a:extLst>
                <a:ext uri="{FF2B5EF4-FFF2-40B4-BE49-F238E27FC236}">
                  <a16:creationId xmlns:a16="http://schemas.microsoft.com/office/drawing/2014/main" id="{680EA0E9-A9D6-4379-8B62-560AFD48DA47}"/>
                </a:ext>
              </a:extLst>
            </p:cNvPr>
            <p:cNvGrpSpPr/>
            <p:nvPr userDrawn="1"/>
          </p:nvGrpSpPr>
          <p:grpSpPr>
            <a:xfrm>
              <a:off x="-938434" y="5519087"/>
              <a:ext cx="627798" cy="576693"/>
              <a:chOff x="-938434" y="4570310"/>
              <a:chExt cx="627798" cy="576693"/>
            </a:xfrm>
          </p:grpSpPr>
          <p:grpSp>
            <p:nvGrpSpPr>
              <p:cNvPr id="85" name="Inspireren">
                <a:extLst>
                  <a:ext uri="{FF2B5EF4-FFF2-40B4-BE49-F238E27FC236}">
                    <a16:creationId xmlns:a16="http://schemas.microsoft.com/office/drawing/2014/main" id="{72C84754-E304-4DAE-B950-D1EA1D88D34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87" name="Freeform 12">
                  <a:extLst>
                    <a:ext uri="{FF2B5EF4-FFF2-40B4-BE49-F238E27FC236}">
                      <a16:creationId xmlns:a16="http://schemas.microsoft.com/office/drawing/2014/main" id="{71A6D8A3-4434-485A-AAE9-981B35BE443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sp>
              <p:nvSpPr>
                <p:cNvPr id="88" name="Freeform 13">
                  <a:extLst>
                    <a:ext uri="{FF2B5EF4-FFF2-40B4-BE49-F238E27FC236}">
                      <a16:creationId xmlns:a16="http://schemas.microsoft.com/office/drawing/2014/main" id="{5E98369E-3F6C-4AAB-8F33-835B640DAB5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sp>
              <p:nvSpPr>
                <p:cNvPr id="89" name="Freeform 14">
                  <a:extLst>
                    <a:ext uri="{FF2B5EF4-FFF2-40B4-BE49-F238E27FC236}">
                      <a16:creationId xmlns:a16="http://schemas.microsoft.com/office/drawing/2014/main" id="{4E202723-F789-4B11-B441-FA81AA661C8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grpSp>
          <p:sp>
            <p:nvSpPr>
              <p:cNvPr id="86" name="Tekstvak 85">
                <a:extLst>
                  <a:ext uri="{FF2B5EF4-FFF2-40B4-BE49-F238E27FC236}">
                    <a16:creationId xmlns:a16="http://schemas.microsoft.com/office/drawing/2014/main" id="{1EF2E0BC-D508-45BD-8D71-1588DCAA55A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33" name="Groep 32">
              <a:extLst>
                <a:ext uri="{FF2B5EF4-FFF2-40B4-BE49-F238E27FC236}">
                  <a16:creationId xmlns:a16="http://schemas.microsoft.com/office/drawing/2014/main" id="{BA27547B-E37E-492C-8F12-B494D8CF6B45}"/>
                </a:ext>
              </a:extLst>
            </p:cNvPr>
            <p:cNvGrpSpPr/>
            <p:nvPr userDrawn="1"/>
          </p:nvGrpSpPr>
          <p:grpSpPr>
            <a:xfrm>
              <a:off x="-3398401" y="1222628"/>
              <a:ext cx="491631" cy="410839"/>
              <a:chOff x="-3241990" y="1222628"/>
              <a:chExt cx="491631" cy="410839"/>
            </a:xfrm>
          </p:grpSpPr>
          <p:sp>
            <p:nvSpPr>
              <p:cNvPr id="72" name="Tekstvak 71">
                <a:extLst>
                  <a:ext uri="{FF2B5EF4-FFF2-40B4-BE49-F238E27FC236}">
                    <a16:creationId xmlns:a16="http://schemas.microsoft.com/office/drawing/2014/main" id="{9B1DF76F-B2FD-4697-AF82-D7FB6F657906}"/>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73" name="Groep 72">
                <a:extLst>
                  <a:ext uri="{FF2B5EF4-FFF2-40B4-BE49-F238E27FC236}">
                    <a16:creationId xmlns:a16="http://schemas.microsoft.com/office/drawing/2014/main" id="{E3F1B5DA-DBDA-420A-BC10-88B28BD720CD}"/>
                  </a:ext>
                </a:extLst>
              </p:cNvPr>
              <p:cNvGrpSpPr/>
              <p:nvPr userDrawn="1"/>
            </p:nvGrpSpPr>
            <p:grpSpPr>
              <a:xfrm>
                <a:off x="-3119153" y="1222628"/>
                <a:ext cx="245956" cy="246691"/>
                <a:chOff x="1314120" y="4794393"/>
                <a:chExt cx="1787447" cy="1792785"/>
              </a:xfrm>
            </p:grpSpPr>
            <p:grpSp>
              <p:nvGrpSpPr>
                <p:cNvPr id="74" name="Groep 73">
                  <a:extLst>
                    <a:ext uri="{FF2B5EF4-FFF2-40B4-BE49-F238E27FC236}">
                      <a16:creationId xmlns:a16="http://schemas.microsoft.com/office/drawing/2014/main" id="{F58FF47E-1273-4D82-815C-90092C71EF25}"/>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76" name="Groep 75">
                    <a:extLst>
                      <a:ext uri="{FF2B5EF4-FFF2-40B4-BE49-F238E27FC236}">
                        <a16:creationId xmlns:a16="http://schemas.microsoft.com/office/drawing/2014/main" id="{ADED62F9-D428-4CA8-9FBD-04AA8C72E20A}"/>
                      </a:ext>
                    </a:extLst>
                  </p:cNvPr>
                  <p:cNvGrpSpPr/>
                  <p:nvPr/>
                </p:nvGrpSpPr>
                <p:grpSpPr>
                  <a:xfrm>
                    <a:off x="1314120" y="4794393"/>
                    <a:ext cx="1787447" cy="1792785"/>
                    <a:chOff x="1314120" y="4794393"/>
                    <a:chExt cx="1787447" cy="1792785"/>
                  </a:xfrm>
                  <a:grpFill/>
                </p:grpSpPr>
                <p:sp>
                  <p:nvSpPr>
                    <p:cNvPr id="81" name="Vrije vorm: vorm 80">
                      <a:extLst>
                        <a:ext uri="{FF2B5EF4-FFF2-40B4-BE49-F238E27FC236}">
                          <a16:creationId xmlns:a16="http://schemas.microsoft.com/office/drawing/2014/main" id="{E608BF21-EFE5-4555-988C-539D647F7527}"/>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82" name="Vrije vorm: vorm 81">
                      <a:extLst>
                        <a:ext uri="{FF2B5EF4-FFF2-40B4-BE49-F238E27FC236}">
                          <a16:creationId xmlns:a16="http://schemas.microsoft.com/office/drawing/2014/main" id="{6407C40C-B6C8-49D4-897E-8237731727D9}"/>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83" name="Vrije vorm: vorm 82">
                      <a:extLst>
                        <a:ext uri="{FF2B5EF4-FFF2-40B4-BE49-F238E27FC236}">
                          <a16:creationId xmlns:a16="http://schemas.microsoft.com/office/drawing/2014/main" id="{B1D71C51-FA1F-471E-A709-D6051C5B677E}"/>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84" name="Vrije vorm: vorm 83">
                      <a:extLst>
                        <a:ext uri="{FF2B5EF4-FFF2-40B4-BE49-F238E27FC236}">
                          <a16:creationId xmlns:a16="http://schemas.microsoft.com/office/drawing/2014/main" id="{2768F1B9-AB08-43A4-8F55-40B1C7BA68D5}"/>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grpSp>
              <p:grpSp>
                <p:nvGrpSpPr>
                  <p:cNvPr id="77" name="Groep 76">
                    <a:extLst>
                      <a:ext uri="{FF2B5EF4-FFF2-40B4-BE49-F238E27FC236}">
                        <a16:creationId xmlns:a16="http://schemas.microsoft.com/office/drawing/2014/main" id="{FF6564BB-6F36-4C61-A881-B5DDC0EFB5D4}"/>
                      </a:ext>
                    </a:extLst>
                  </p:cNvPr>
                  <p:cNvGrpSpPr/>
                  <p:nvPr/>
                </p:nvGrpSpPr>
                <p:grpSpPr>
                  <a:xfrm>
                    <a:off x="1544558" y="5023941"/>
                    <a:ext cx="1270519" cy="1329241"/>
                    <a:chOff x="1544558" y="5023941"/>
                    <a:chExt cx="1270519" cy="1329241"/>
                  </a:xfrm>
                  <a:grpFill/>
                </p:grpSpPr>
                <p:sp>
                  <p:nvSpPr>
                    <p:cNvPr id="78" name="Vrije vorm: vorm 77">
                      <a:extLst>
                        <a:ext uri="{FF2B5EF4-FFF2-40B4-BE49-F238E27FC236}">
                          <a16:creationId xmlns:a16="http://schemas.microsoft.com/office/drawing/2014/main" id="{9469CA43-26AE-43A3-855E-DF271BC215EA}"/>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79" name="Vrije vorm: vorm 78">
                      <a:extLst>
                        <a:ext uri="{FF2B5EF4-FFF2-40B4-BE49-F238E27FC236}">
                          <a16:creationId xmlns:a16="http://schemas.microsoft.com/office/drawing/2014/main" id="{45C87146-0D50-408A-B4C9-4CFF224EA40E}"/>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80" name="Vrije vorm: vorm 79">
                      <a:extLst>
                        <a:ext uri="{FF2B5EF4-FFF2-40B4-BE49-F238E27FC236}">
                          <a16:creationId xmlns:a16="http://schemas.microsoft.com/office/drawing/2014/main" id="{9776A68B-0919-46F5-9AEC-E80E35873008}"/>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grpSp>
            </p:grpSp>
            <p:sp>
              <p:nvSpPr>
                <p:cNvPr id="75" name="Vrije vorm: vorm 74">
                  <a:extLst>
                    <a:ext uri="{FF2B5EF4-FFF2-40B4-BE49-F238E27FC236}">
                      <a16:creationId xmlns:a16="http://schemas.microsoft.com/office/drawing/2014/main" id="{C1A2602A-4856-4632-8D60-45AC78B067DC}"/>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nl-NL" sz="8108">
                    <a:solidFill>
                      <a:srgbClr val="211F26"/>
                    </a:solidFill>
                    <a:latin typeface="Segoe UI Light"/>
                  </a:endParaRPr>
                </a:p>
              </p:txBody>
            </p:sp>
          </p:grpSp>
        </p:grpSp>
        <p:grpSp>
          <p:nvGrpSpPr>
            <p:cNvPr id="34" name="Groep 33">
              <a:extLst>
                <a:ext uri="{FF2B5EF4-FFF2-40B4-BE49-F238E27FC236}">
                  <a16:creationId xmlns:a16="http://schemas.microsoft.com/office/drawing/2014/main" id="{8225B08A-DCEE-48F7-9DEE-A2908B4940B9}"/>
                </a:ext>
              </a:extLst>
            </p:cNvPr>
            <p:cNvGrpSpPr/>
            <p:nvPr userDrawn="1"/>
          </p:nvGrpSpPr>
          <p:grpSpPr>
            <a:xfrm>
              <a:off x="-3314820" y="3391746"/>
              <a:ext cx="1381246" cy="331361"/>
              <a:chOff x="-3314820" y="3391746"/>
              <a:chExt cx="1381246" cy="331361"/>
            </a:xfrm>
          </p:grpSpPr>
          <p:sp>
            <p:nvSpPr>
              <p:cNvPr id="63" name="Rechthoek 62">
                <a:extLst>
                  <a:ext uri="{FF2B5EF4-FFF2-40B4-BE49-F238E27FC236}">
                    <a16:creationId xmlns:a16="http://schemas.microsoft.com/office/drawing/2014/main" id="{88BD6900-DC02-4D32-B53C-F24BD19DFFE5}"/>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87FA791E-F8AF-4DF9-9D63-A95B6E5E2779}"/>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5" name="Tekstvak 64">
                <a:extLst>
                  <a:ext uri="{FF2B5EF4-FFF2-40B4-BE49-F238E27FC236}">
                    <a16:creationId xmlns:a16="http://schemas.microsoft.com/office/drawing/2014/main" id="{4A301A15-2C4F-4B63-BE54-9D7E1067EC00}"/>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Vormopvulling</a:t>
                </a:r>
              </a:p>
            </p:txBody>
          </p:sp>
          <p:sp>
            <p:nvSpPr>
              <p:cNvPr id="66" name="Vrije vorm: vorm 65">
                <a:extLst>
                  <a:ext uri="{FF2B5EF4-FFF2-40B4-BE49-F238E27FC236}">
                    <a16:creationId xmlns:a16="http://schemas.microsoft.com/office/drawing/2014/main" id="{61831D3A-5B4F-4522-90B8-28D3C480117A}"/>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67" name="Groep 66">
                <a:extLst>
                  <a:ext uri="{FF2B5EF4-FFF2-40B4-BE49-F238E27FC236}">
                    <a16:creationId xmlns:a16="http://schemas.microsoft.com/office/drawing/2014/main" id="{F1C61E42-A53A-44B8-A6BA-0103BAA8589B}"/>
                  </a:ext>
                </a:extLst>
              </p:cNvPr>
              <p:cNvGrpSpPr/>
              <p:nvPr userDrawn="1"/>
            </p:nvGrpSpPr>
            <p:grpSpPr>
              <a:xfrm>
                <a:off x="-3243855" y="3446665"/>
                <a:ext cx="157453" cy="147831"/>
                <a:chOff x="-899320" y="3037554"/>
                <a:chExt cx="175977" cy="165227"/>
              </a:xfrm>
            </p:grpSpPr>
            <p:sp>
              <p:nvSpPr>
                <p:cNvPr id="69" name="Vrije vorm: vorm 68">
                  <a:extLst>
                    <a:ext uri="{FF2B5EF4-FFF2-40B4-BE49-F238E27FC236}">
                      <a16:creationId xmlns:a16="http://schemas.microsoft.com/office/drawing/2014/main" id="{BC4DEF5A-34E9-4D7C-BE73-E714BA0B2096}"/>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70" name="Rechthoek: afgeronde hoeken 69">
                  <a:extLst>
                    <a:ext uri="{FF2B5EF4-FFF2-40B4-BE49-F238E27FC236}">
                      <a16:creationId xmlns:a16="http://schemas.microsoft.com/office/drawing/2014/main" id="{A12095A3-512C-4469-A553-5FAC9FA7B85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 name="Vrije vorm: vorm 70">
                  <a:extLst>
                    <a:ext uri="{FF2B5EF4-FFF2-40B4-BE49-F238E27FC236}">
                      <a16:creationId xmlns:a16="http://schemas.microsoft.com/office/drawing/2014/main" id="{752BED45-8C6B-4379-A81E-3568540C2953}"/>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68" name="Gelijkbenige driehoek 67">
                <a:extLst>
                  <a:ext uri="{FF2B5EF4-FFF2-40B4-BE49-F238E27FC236}">
                    <a16:creationId xmlns:a16="http://schemas.microsoft.com/office/drawing/2014/main" id="{309172D1-D8FC-4573-89C7-3B4E41042DF8}"/>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sp>
          <p:nvSpPr>
            <p:cNvPr id="35" name="Ovaal 34">
              <a:extLst>
                <a:ext uri="{FF2B5EF4-FFF2-40B4-BE49-F238E27FC236}">
                  <a16:creationId xmlns:a16="http://schemas.microsoft.com/office/drawing/2014/main" id="{7C8A3721-EB00-489A-B601-4184DB1C9558}"/>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6" name="Rechthoek 35">
              <a:extLst>
                <a:ext uri="{FF2B5EF4-FFF2-40B4-BE49-F238E27FC236}">
                  <a16:creationId xmlns:a16="http://schemas.microsoft.com/office/drawing/2014/main" id="{12635582-A156-41DC-AB33-BC332C73FA0D}"/>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37" name="Groep 36">
              <a:extLst>
                <a:ext uri="{FF2B5EF4-FFF2-40B4-BE49-F238E27FC236}">
                  <a16:creationId xmlns:a16="http://schemas.microsoft.com/office/drawing/2014/main" id="{9E8EF9E6-5CB4-496B-8C7B-A312BB77368C}"/>
                </a:ext>
              </a:extLst>
            </p:cNvPr>
            <p:cNvGrpSpPr/>
            <p:nvPr userDrawn="1"/>
          </p:nvGrpSpPr>
          <p:grpSpPr>
            <a:xfrm>
              <a:off x="-3333646" y="4635104"/>
              <a:ext cx="2012897" cy="490702"/>
              <a:chOff x="12731803" y="3562552"/>
              <a:chExt cx="2012897" cy="490702"/>
            </a:xfrm>
          </p:grpSpPr>
          <p:sp>
            <p:nvSpPr>
              <p:cNvPr id="48" name="Rechthoek 47">
                <a:extLst>
                  <a:ext uri="{FF2B5EF4-FFF2-40B4-BE49-F238E27FC236}">
                    <a16:creationId xmlns:a16="http://schemas.microsoft.com/office/drawing/2014/main" id="{60453EB1-7BA4-40AB-8286-A106C5977280}"/>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600" b="0" i="0" u="none" strike="noStrike" kern="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 name="Rechthoek 48">
                <a:extLst>
                  <a:ext uri="{FF2B5EF4-FFF2-40B4-BE49-F238E27FC236}">
                    <a16:creationId xmlns:a16="http://schemas.microsoft.com/office/drawing/2014/main" id="{24399686-48FA-4DCA-9946-8554551E1B18}"/>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0" name="Tekstvak 49">
                <a:extLst>
                  <a:ext uri="{FF2B5EF4-FFF2-40B4-BE49-F238E27FC236}">
                    <a16:creationId xmlns:a16="http://schemas.microsoft.com/office/drawing/2014/main" id="{C7E20C6D-0139-44FA-BAAB-5812D3E922EC}"/>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nl-NL" sz="900" b="1" kern="1200" noProof="0">
                    <a:solidFill>
                      <a:srgbClr val="211F26"/>
                    </a:solidFill>
                    <a:latin typeface="Calibri" panose="020F0502020204030204" pitchFamily="34" charset="0"/>
                    <a:ea typeface="+mn-ea"/>
                    <a:cs typeface="Calibri" panose="020F0502020204030204" pitchFamily="34" charset="0"/>
                  </a:rPr>
                  <a:t>Themakleuren</a:t>
                </a:r>
              </a:p>
            </p:txBody>
          </p:sp>
          <p:sp>
            <p:nvSpPr>
              <p:cNvPr id="51" name="Rechthoek 50">
                <a:extLst>
                  <a:ext uri="{FF2B5EF4-FFF2-40B4-BE49-F238E27FC236}">
                    <a16:creationId xmlns:a16="http://schemas.microsoft.com/office/drawing/2014/main" id="{071F6CDC-F513-444A-AF2D-788DBFC5F1A3}"/>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2" name="Rechthoek 51">
                <a:extLst>
                  <a:ext uri="{FF2B5EF4-FFF2-40B4-BE49-F238E27FC236}">
                    <a16:creationId xmlns:a16="http://schemas.microsoft.com/office/drawing/2014/main" id="{9F80BC51-53BA-40AA-814A-2766D22879B6}"/>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3" name="Rechthoek 52">
                <a:extLst>
                  <a:ext uri="{FF2B5EF4-FFF2-40B4-BE49-F238E27FC236}">
                    <a16:creationId xmlns:a16="http://schemas.microsoft.com/office/drawing/2014/main" id="{928E3765-AB4A-4362-BBBB-F3ED1822300D}"/>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4" name="Rechthoek 53">
                <a:extLst>
                  <a:ext uri="{FF2B5EF4-FFF2-40B4-BE49-F238E27FC236}">
                    <a16:creationId xmlns:a16="http://schemas.microsoft.com/office/drawing/2014/main" id="{2D4CE330-31E8-4B10-B25C-699C049B7F28}"/>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5" name="Rechthoek 54">
                <a:extLst>
                  <a:ext uri="{FF2B5EF4-FFF2-40B4-BE49-F238E27FC236}">
                    <a16:creationId xmlns:a16="http://schemas.microsoft.com/office/drawing/2014/main" id="{9C6FA41F-4BF5-4BE0-A0E7-D56525C723B9}"/>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6" name="Rechthoek 55">
                <a:extLst>
                  <a:ext uri="{FF2B5EF4-FFF2-40B4-BE49-F238E27FC236}">
                    <a16:creationId xmlns:a16="http://schemas.microsoft.com/office/drawing/2014/main" id="{CB37DD5B-DE35-431A-A81E-96F56D5EB4C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7" name="Rechthoek 56">
                <a:extLst>
                  <a:ext uri="{FF2B5EF4-FFF2-40B4-BE49-F238E27FC236}">
                    <a16:creationId xmlns:a16="http://schemas.microsoft.com/office/drawing/2014/main" id="{8E7546F0-C83E-42E9-92C3-C3FDDF713667}"/>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8" name="Rechthoek 57">
                <a:extLst>
                  <a:ext uri="{FF2B5EF4-FFF2-40B4-BE49-F238E27FC236}">
                    <a16:creationId xmlns:a16="http://schemas.microsoft.com/office/drawing/2014/main" id="{06D52478-66D1-439B-B115-3A42C75D2618}"/>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9" name="Rechthoek 58">
                <a:extLst>
                  <a:ext uri="{FF2B5EF4-FFF2-40B4-BE49-F238E27FC236}">
                    <a16:creationId xmlns:a16="http://schemas.microsoft.com/office/drawing/2014/main" id="{68F0870E-ADE8-49FD-AD55-C805B0C9F957}"/>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nvGrpSpPr>
              <p:cNvPr id="60" name="Groep 59">
                <a:extLst>
                  <a:ext uri="{FF2B5EF4-FFF2-40B4-BE49-F238E27FC236}">
                    <a16:creationId xmlns:a16="http://schemas.microsoft.com/office/drawing/2014/main" id="{86FB97F9-3AA6-467A-ACBD-D88A170C760B}"/>
                  </a:ext>
                </a:extLst>
              </p:cNvPr>
              <p:cNvGrpSpPr/>
              <p:nvPr userDrawn="1"/>
            </p:nvGrpSpPr>
            <p:grpSpPr>
              <a:xfrm>
                <a:off x="13580316" y="3865836"/>
                <a:ext cx="151508" cy="147961"/>
                <a:chOff x="13580316" y="3865836"/>
                <a:chExt cx="151508" cy="147961"/>
              </a:xfrm>
            </p:grpSpPr>
            <p:sp>
              <p:nvSpPr>
                <p:cNvPr id="61" name="Rechthoek 60">
                  <a:extLst>
                    <a:ext uri="{FF2B5EF4-FFF2-40B4-BE49-F238E27FC236}">
                      <a16:creationId xmlns:a16="http://schemas.microsoft.com/office/drawing/2014/main" id="{04FED92D-8867-4BE3-AA84-8455BD47650D}"/>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62" name="Rechthoek 61">
                  <a:extLst>
                    <a:ext uri="{FF2B5EF4-FFF2-40B4-BE49-F238E27FC236}">
                      <a16:creationId xmlns:a16="http://schemas.microsoft.com/office/drawing/2014/main" id="{8AD60293-18B1-453D-8F1C-F4B755353B9F}"/>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grpSp>
        <p:grpSp>
          <p:nvGrpSpPr>
            <p:cNvPr id="38" name="Groep 37">
              <a:extLst>
                <a:ext uri="{FF2B5EF4-FFF2-40B4-BE49-F238E27FC236}">
                  <a16:creationId xmlns:a16="http://schemas.microsoft.com/office/drawing/2014/main" id="{5714E822-23F8-41AD-829B-39FDCEBFE8B9}"/>
                </a:ext>
              </a:extLst>
            </p:cNvPr>
            <p:cNvGrpSpPr/>
            <p:nvPr userDrawn="1"/>
          </p:nvGrpSpPr>
          <p:grpSpPr>
            <a:xfrm>
              <a:off x="-3314820" y="4363463"/>
              <a:ext cx="1381246" cy="835929"/>
              <a:chOff x="-3314820" y="3391746"/>
              <a:chExt cx="1381246" cy="835929"/>
            </a:xfrm>
          </p:grpSpPr>
          <p:sp>
            <p:nvSpPr>
              <p:cNvPr id="39" name="Rechthoek 38">
                <a:extLst>
                  <a:ext uri="{FF2B5EF4-FFF2-40B4-BE49-F238E27FC236}">
                    <a16:creationId xmlns:a16="http://schemas.microsoft.com/office/drawing/2014/main" id="{93CDAB63-B20A-4B3E-802E-D15D3E7B3B43}"/>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1D5EA9F7-4803-4512-92AC-CDB4623CDFB0}"/>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1" name="Tekstvak 40">
                <a:extLst>
                  <a:ext uri="{FF2B5EF4-FFF2-40B4-BE49-F238E27FC236}">
                    <a16:creationId xmlns:a16="http://schemas.microsoft.com/office/drawing/2014/main" id="{C3B24AC8-CEB7-4A9C-BD4D-89A044B78B06}"/>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Vormopvulling</a:t>
                </a:r>
              </a:p>
            </p:txBody>
          </p:sp>
          <p:sp>
            <p:nvSpPr>
              <p:cNvPr id="42" name="Vrije vorm: vorm 41">
                <a:extLst>
                  <a:ext uri="{FF2B5EF4-FFF2-40B4-BE49-F238E27FC236}">
                    <a16:creationId xmlns:a16="http://schemas.microsoft.com/office/drawing/2014/main" id="{06634AF5-AD4F-4549-B538-C4D5C06C5A31}"/>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6A86DE0B-905F-490A-A663-3BCB46D769D3}"/>
                  </a:ext>
                </a:extLst>
              </p:cNvPr>
              <p:cNvGrpSpPr/>
              <p:nvPr userDrawn="1"/>
            </p:nvGrpSpPr>
            <p:grpSpPr>
              <a:xfrm>
                <a:off x="-3243855" y="3446665"/>
                <a:ext cx="157453" cy="147831"/>
                <a:chOff x="-899320" y="3037554"/>
                <a:chExt cx="175977" cy="165227"/>
              </a:xfrm>
            </p:grpSpPr>
            <p:sp>
              <p:nvSpPr>
                <p:cNvPr id="45" name="Vrije vorm: vorm 44">
                  <a:extLst>
                    <a:ext uri="{FF2B5EF4-FFF2-40B4-BE49-F238E27FC236}">
                      <a16:creationId xmlns:a16="http://schemas.microsoft.com/office/drawing/2014/main" id="{11CC7C7D-0DEB-4813-A1C6-B0E7C2163BF3}"/>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46" name="Rechthoek: afgeronde hoeken 45">
                  <a:extLst>
                    <a:ext uri="{FF2B5EF4-FFF2-40B4-BE49-F238E27FC236}">
                      <a16:creationId xmlns:a16="http://schemas.microsoft.com/office/drawing/2014/main" id="{DB4BF630-ED14-4D39-A79E-47CC241E7FCC}"/>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Vrije vorm: vorm 46">
                  <a:extLst>
                    <a:ext uri="{FF2B5EF4-FFF2-40B4-BE49-F238E27FC236}">
                      <a16:creationId xmlns:a16="http://schemas.microsoft.com/office/drawing/2014/main" id="{78CD76A7-1590-4C56-9DDF-DA16737169DA}"/>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4" name="Gelijkbenige driehoek 43">
                <a:extLst>
                  <a:ext uri="{FF2B5EF4-FFF2-40B4-BE49-F238E27FC236}">
                    <a16:creationId xmlns:a16="http://schemas.microsoft.com/office/drawing/2014/main" id="{CB39E84D-ADE3-40FE-B4FB-ACA7B69D65B2}"/>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a:t>Klik Selecteer dit kader, </a:t>
            </a:r>
            <a:br>
              <a:rPr lang="nl-NL"/>
            </a:br>
            <a:r>
              <a:rPr lang="nl-NL"/>
              <a:t>ga naar de tab ‘Slidebuilder’, </a:t>
            </a:r>
            <a:br>
              <a:rPr lang="nl-NL"/>
            </a:br>
            <a:r>
              <a:rPr lang="nl-NL"/>
              <a:t>klik op ‘Afbeeldingen’, selecteer de gewenste afbeelding </a:t>
            </a:r>
            <a:br>
              <a:rPr lang="nl-NL"/>
            </a:br>
            <a:r>
              <a:rPr lang="nl-NL"/>
              <a:t>en klik op ‘Invoegen’.</a:t>
            </a:r>
          </a:p>
          <a:p>
            <a:endParaRPr lang="nl-NL"/>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Tree>
    <p:extLst>
      <p:ext uri="{BB962C8B-B14F-4D97-AF65-F5344CB8AC3E}">
        <p14:creationId xmlns:p14="http://schemas.microsoft.com/office/powerpoint/2010/main" val="34540869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p>
        </p:txBody>
      </p:sp>
    </p:spTree>
    <p:extLst>
      <p:ext uri="{BB962C8B-B14F-4D97-AF65-F5344CB8AC3E}">
        <p14:creationId xmlns:p14="http://schemas.microsoft.com/office/powerpoint/2010/main" val="246056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a:t>Selecteer dit kader, ga naar </a:t>
            </a:r>
            <a:br>
              <a:rPr lang="nl-NL"/>
            </a:br>
            <a:r>
              <a:rPr lang="nl-NL"/>
              <a:t>de tab ‘Slidebuilder’, klik op ‘Afbeeldingen’, selecteer de gewenste afbeelding </a:t>
            </a:r>
            <a:br>
              <a:rPr lang="nl-NL"/>
            </a:br>
            <a:r>
              <a:rPr lang="nl-NL"/>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136913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331391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a:t>Selecteer dit kader, ga naar </a:t>
            </a:r>
            <a:br>
              <a:rPr lang="nl-NL"/>
            </a:br>
            <a:r>
              <a:rPr lang="nl-NL"/>
              <a:t>de tab ‘Slidebuilder’, </a:t>
            </a:r>
            <a:br>
              <a:rPr lang="nl-NL"/>
            </a:br>
            <a:r>
              <a:rPr lang="nl-NL"/>
              <a:t>klik op ‘Afbeeldingen’, </a:t>
            </a:r>
            <a:br>
              <a:rPr lang="nl-NL"/>
            </a:br>
            <a:r>
              <a:rPr lang="nl-NL"/>
              <a:t>selecteer de gewenste </a:t>
            </a:r>
            <a:br>
              <a:rPr lang="nl-NL"/>
            </a:br>
            <a:r>
              <a:rPr lang="nl-NL"/>
              <a:t>afbeelding </a:t>
            </a:r>
            <a:br>
              <a:rPr lang="nl-NL"/>
            </a:br>
            <a:r>
              <a:rPr lang="nl-NL"/>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302574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lvl1pPr>
              <a:defRPr>
                <a:solidFill>
                  <a:schemeClr val="tx2"/>
                </a:solidFill>
              </a:defRPr>
            </a:lvl1pPr>
          </a:lstStyle>
          <a:p>
            <a:fld id="{361A1203-CA3D-4D48-AFA0-9D668419C1D5}" type="slidenum">
              <a:rPr lang="nl-NL" smtClean="0"/>
              <a:pPr/>
              <a:t>‹#›</a:t>
            </a:fld>
            <a:endParaRPr lang="nl-NL"/>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a:t>
            </a:r>
            <a:br>
              <a:rPr lang="nl-NL"/>
            </a:br>
            <a:r>
              <a:rPr lang="nl-NL"/>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189234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a:t>Selecteer dit kader, ga naar de tab ‘Slidebuilder’, </a:t>
            </a:r>
            <a:br>
              <a:rPr lang="nl-NL"/>
            </a:br>
            <a:r>
              <a:rPr lang="nl-NL"/>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err="1">
                <a:solidFill>
                  <a:sysClr val="windowText" lastClr="000000"/>
                </a:solidFill>
                <a:latin typeface="+mn-lt"/>
                <a:cs typeface="Calibri" panose="020F0502020204030204" pitchFamily="34" charset="0"/>
              </a:rPr>
              <a:t>Devices</a:t>
            </a:r>
            <a:endParaRPr lang="nl-NL" sz="1400" b="1" cap="all" spc="0" baseline="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lvl1pPr>
              <a:defRPr>
                <a:solidFill>
                  <a:schemeClr val="tx2"/>
                </a:solidFill>
              </a:defRPr>
            </a:lvl1pPr>
          </a:lstStyle>
          <a:p>
            <a:fld id="{361A1203-CA3D-4D48-AFA0-9D668419C1D5}" type="slidenum">
              <a:rPr lang="nl-NL" smtClean="0"/>
              <a:pPr/>
              <a:t>‹#›</a:t>
            </a:fld>
            <a:endParaRPr lang="nl-NL"/>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a:t>Selecteer dit kader, ga naar de tab ‘Slidebuilder’, </a:t>
            </a:r>
            <a:br>
              <a:rPr lang="nl-NL"/>
            </a:br>
            <a:r>
              <a:rPr lang="nl-NL"/>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a:t>Titel</a:t>
            </a:r>
            <a:br>
              <a:rPr lang="nl-NL"/>
            </a:br>
            <a:r>
              <a:rPr lang="nl-NL"/>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cstate="email">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nl-NL"/>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 </a:t>
            </a:r>
          </a:p>
        </p:txBody>
      </p:sp>
    </p:spTree>
    <p:extLst>
      <p:ext uri="{BB962C8B-B14F-4D97-AF65-F5344CB8AC3E}">
        <p14:creationId xmlns:p14="http://schemas.microsoft.com/office/powerpoint/2010/main" val="482141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a:t>
            </a:fld>
            <a:endParaRPr lang="nl-NL"/>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Tree>
    <p:extLst>
      <p:ext uri="{BB962C8B-B14F-4D97-AF65-F5344CB8AC3E}">
        <p14:creationId xmlns:p14="http://schemas.microsoft.com/office/powerpoint/2010/main" val="2908490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Tree>
    <p:extLst>
      <p:ext uri="{BB962C8B-B14F-4D97-AF65-F5344CB8AC3E}">
        <p14:creationId xmlns:p14="http://schemas.microsoft.com/office/powerpoint/2010/main" val="300305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Tree>
    <p:extLst>
      <p:ext uri="{BB962C8B-B14F-4D97-AF65-F5344CB8AC3E}">
        <p14:creationId xmlns:p14="http://schemas.microsoft.com/office/powerpoint/2010/main" val="279282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accent2"/>
        </a:solidFill>
        <a:effectLst/>
      </p:bgPr>
    </p:bg>
    <p:spTree>
      <p:nvGrpSpPr>
        <p:cNvPr id="1" name=""/>
        <p:cNvGrpSpPr/>
        <p:nvPr/>
      </p:nvGrpSpPr>
      <p:grpSpPr>
        <a:xfrm>
          <a:off x="0" y="0"/>
          <a:ext cx="0" cy="0"/>
          <a:chOff x="0" y="0"/>
          <a:chExt cx="0" cy="0"/>
        </a:xfrm>
      </p:grpSpPr>
      <p:sp>
        <p:nvSpPr>
          <p:cNvPr id="80" name="Tijdelijke aanduiding voor tekst 8">
            <a:extLst>
              <a:ext uri="{FF2B5EF4-FFF2-40B4-BE49-F238E27FC236}">
                <a16:creationId xmlns:a16="http://schemas.microsoft.com/office/drawing/2014/main" id="{E27F1B5A-C4C6-43B9-99F9-6E27C84A3C81}"/>
              </a:ext>
            </a:extLst>
          </p:cNvPr>
          <p:cNvSpPr txBox="1">
            <a:spLocks/>
          </p:cNvSpPr>
          <p:nvPr userDrawn="1"/>
        </p:nvSpPr>
        <p:spPr>
          <a:xfrm>
            <a:off x="0" y="1460500"/>
            <a:ext cx="2873757" cy="4901258"/>
          </a:xfrm>
          <a:custGeom>
            <a:avLst/>
            <a:gdLst>
              <a:gd name="connsiteX0" fmla="*/ 0 w 7281863"/>
              <a:gd name="connsiteY0" fmla="*/ 0 h 6858000"/>
              <a:gd name="connsiteX1" fmla="*/ 7281863 w 7281863"/>
              <a:gd name="connsiteY1" fmla="*/ 0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5475249 w 7281863"/>
              <a:gd name="connsiteY1" fmla="*/ 0 h 6858000"/>
              <a:gd name="connsiteX2" fmla="*/ 7281863 w 7281863"/>
              <a:gd name="connsiteY2" fmla="*/ 0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564897 w 7281863"/>
              <a:gd name="connsiteY2" fmla="*/ 2877015 h 6858000"/>
              <a:gd name="connsiteX3" fmla="*/ 7281863 w 7281863"/>
              <a:gd name="connsiteY3" fmla="*/ 6858000 h 6858000"/>
              <a:gd name="connsiteX4" fmla="*/ 0 w 7281863"/>
              <a:gd name="connsiteY4" fmla="*/ 6858000 h 6858000"/>
              <a:gd name="connsiteX5" fmla="*/ 0 w 7281863"/>
              <a:gd name="connsiteY5" fmla="*/ 0 h 6858000"/>
              <a:gd name="connsiteX0" fmla="*/ 0 w 7308560"/>
              <a:gd name="connsiteY0" fmla="*/ 0 h 6858000"/>
              <a:gd name="connsiteX1" fmla="*/ 5475249 w 7308560"/>
              <a:gd name="connsiteY1" fmla="*/ 0 h 6858000"/>
              <a:gd name="connsiteX2" fmla="*/ 2564897 w 7308560"/>
              <a:gd name="connsiteY2" fmla="*/ 2877015 h 6858000"/>
              <a:gd name="connsiteX3" fmla="*/ 7281863 w 7308560"/>
              <a:gd name="connsiteY3" fmla="*/ 6858000 h 6858000"/>
              <a:gd name="connsiteX4" fmla="*/ 0 w 7308560"/>
              <a:gd name="connsiteY4" fmla="*/ 6858000 h 6858000"/>
              <a:gd name="connsiteX5" fmla="*/ 0 w 7308560"/>
              <a:gd name="connsiteY5" fmla="*/ 0 h 6858000"/>
              <a:gd name="connsiteX0" fmla="*/ 0 w 7308444"/>
              <a:gd name="connsiteY0" fmla="*/ 0 h 6858000"/>
              <a:gd name="connsiteX1" fmla="*/ 5475249 w 7308444"/>
              <a:gd name="connsiteY1" fmla="*/ 0 h 6858000"/>
              <a:gd name="connsiteX2" fmla="*/ 2542595 w 7308444"/>
              <a:gd name="connsiteY2" fmla="*/ 3824869 h 6858000"/>
              <a:gd name="connsiteX3" fmla="*/ 7281863 w 7308444"/>
              <a:gd name="connsiteY3" fmla="*/ 6858000 h 6858000"/>
              <a:gd name="connsiteX4" fmla="*/ 0 w 7308444"/>
              <a:gd name="connsiteY4" fmla="*/ 6858000 h 6858000"/>
              <a:gd name="connsiteX5" fmla="*/ 0 w 7308444"/>
              <a:gd name="connsiteY5" fmla="*/ 0 h 6858000"/>
              <a:gd name="connsiteX0" fmla="*/ 0 w 7309688"/>
              <a:gd name="connsiteY0" fmla="*/ 0 h 6858000"/>
              <a:gd name="connsiteX1" fmla="*/ 5475249 w 7309688"/>
              <a:gd name="connsiteY1" fmla="*/ 0 h 6858000"/>
              <a:gd name="connsiteX2" fmla="*/ 2542595 w 7309688"/>
              <a:gd name="connsiteY2" fmla="*/ 3824869 h 6858000"/>
              <a:gd name="connsiteX3" fmla="*/ 7281863 w 7309688"/>
              <a:gd name="connsiteY3" fmla="*/ 6858000 h 6858000"/>
              <a:gd name="connsiteX4" fmla="*/ 0 w 7309688"/>
              <a:gd name="connsiteY4" fmla="*/ 6858000 h 6858000"/>
              <a:gd name="connsiteX5" fmla="*/ 0 w 7309688"/>
              <a:gd name="connsiteY5" fmla="*/ 0 h 6858000"/>
              <a:gd name="connsiteX0" fmla="*/ 0 w 7309316"/>
              <a:gd name="connsiteY0" fmla="*/ 0 h 6858000"/>
              <a:gd name="connsiteX1" fmla="*/ 5475249 w 7309316"/>
              <a:gd name="connsiteY1" fmla="*/ 0 h 6858000"/>
              <a:gd name="connsiteX2" fmla="*/ 2475687 w 7309316"/>
              <a:gd name="connsiteY2" fmla="*/ 3691054 h 6858000"/>
              <a:gd name="connsiteX3" fmla="*/ 7281863 w 7309316"/>
              <a:gd name="connsiteY3" fmla="*/ 6858000 h 6858000"/>
              <a:gd name="connsiteX4" fmla="*/ 0 w 7309316"/>
              <a:gd name="connsiteY4" fmla="*/ 6858000 h 6858000"/>
              <a:gd name="connsiteX5" fmla="*/ 0 w 7309316"/>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1460500 h 6858000"/>
              <a:gd name="connsiteX5" fmla="*/ 0 w 7281863"/>
              <a:gd name="connsiteY5" fmla="*/ 0 h 6858000"/>
              <a:gd name="connsiteX0" fmla="*/ 0 w 7281863"/>
              <a:gd name="connsiteY0" fmla="*/ 0 h 5397500"/>
              <a:gd name="connsiteX1" fmla="*/ 2475687 w 7281863"/>
              <a:gd name="connsiteY1" fmla="*/ 2141345 h 5397500"/>
              <a:gd name="connsiteX2" fmla="*/ 7281863 w 7281863"/>
              <a:gd name="connsiteY2" fmla="*/ 5397500 h 5397500"/>
              <a:gd name="connsiteX3" fmla="*/ 0 w 7281863"/>
              <a:gd name="connsiteY3" fmla="*/ 5397500 h 5397500"/>
              <a:gd name="connsiteX4" fmla="*/ 0 w 7281863"/>
              <a:gd name="connsiteY4" fmla="*/ 0 h 5397500"/>
              <a:gd name="connsiteX0" fmla="*/ 0 w 2475687"/>
              <a:gd name="connsiteY0" fmla="*/ 0 h 5429645"/>
              <a:gd name="connsiteX1" fmla="*/ 2475687 w 2475687"/>
              <a:gd name="connsiteY1" fmla="*/ 2141345 h 5429645"/>
              <a:gd name="connsiteX2" fmla="*/ 0 w 2475687"/>
              <a:gd name="connsiteY2" fmla="*/ 5397500 h 5429645"/>
              <a:gd name="connsiteX3" fmla="*/ 0 w 2475687"/>
              <a:gd name="connsiteY3" fmla="*/ 0 h 5429645"/>
              <a:gd name="connsiteX0" fmla="*/ 0 w 2475687"/>
              <a:gd name="connsiteY0" fmla="*/ 0 h 4513775"/>
              <a:gd name="connsiteX1" fmla="*/ 2475687 w 2475687"/>
              <a:gd name="connsiteY1" fmla="*/ 2141345 h 4513775"/>
              <a:gd name="connsiteX2" fmla="*/ 0 w 2475687"/>
              <a:gd name="connsiteY2" fmla="*/ 4470400 h 4513775"/>
              <a:gd name="connsiteX3" fmla="*/ 0 w 2475687"/>
              <a:gd name="connsiteY3" fmla="*/ 0 h 4513775"/>
              <a:gd name="connsiteX0" fmla="*/ 0 w 2843987"/>
              <a:gd name="connsiteY0" fmla="*/ 0 h 5103137"/>
              <a:gd name="connsiteX1" fmla="*/ 2843987 w 2843987"/>
              <a:gd name="connsiteY1" fmla="*/ 4770245 h 5103137"/>
              <a:gd name="connsiteX2" fmla="*/ 0 w 2843987"/>
              <a:gd name="connsiteY2" fmla="*/ 4470400 h 5103137"/>
              <a:gd name="connsiteX3" fmla="*/ 0 w 2843987"/>
              <a:gd name="connsiteY3" fmla="*/ 0 h 5103137"/>
              <a:gd name="connsiteX0" fmla="*/ 0 w 2848407"/>
              <a:gd name="connsiteY0" fmla="*/ 0 h 5311917"/>
              <a:gd name="connsiteX1" fmla="*/ 2843987 w 2848407"/>
              <a:gd name="connsiteY1" fmla="*/ 4770245 h 5311917"/>
              <a:gd name="connsiteX2" fmla="*/ 0 w 2848407"/>
              <a:gd name="connsiteY2" fmla="*/ 4470400 h 5311917"/>
              <a:gd name="connsiteX3" fmla="*/ 0 w 2848407"/>
              <a:gd name="connsiteY3" fmla="*/ 0 h 5311917"/>
              <a:gd name="connsiteX0" fmla="*/ 0 w 2873757"/>
              <a:gd name="connsiteY0" fmla="*/ 0 h 4901258"/>
              <a:gd name="connsiteX1" fmla="*/ 2869387 w 2873757"/>
              <a:gd name="connsiteY1" fmla="*/ 4147945 h 4901258"/>
              <a:gd name="connsiteX2" fmla="*/ 0 w 2873757"/>
              <a:gd name="connsiteY2" fmla="*/ 4470400 h 4901258"/>
              <a:gd name="connsiteX3" fmla="*/ 0 w 2873757"/>
              <a:gd name="connsiteY3" fmla="*/ 0 h 4901258"/>
            </a:gdLst>
            <a:ahLst/>
            <a:cxnLst>
              <a:cxn ang="0">
                <a:pos x="connsiteX0" y="connsiteY0"/>
              </a:cxn>
              <a:cxn ang="0">
                <a:pos x="connsiteX1" y="connsiteY1"/>
              </a:cxn>
              <a:cxn ang="0">
                <a:pos x="connsiteX2" y="connsiteY2"/>
              </a:cxn>
              <a:cxn ang="0">
                <a:pos x="connsiteX3" y="connsiteY3"/>
              </a:cxn>
            </a:cxnLst>
            <a:rect l="l" t="t" r="r" b="b"/>
            <a:pathLst>
              <a:path w="2873757" h="4901258">
                <a:moveTo>
                  <a:pt x="0" y="0"/>
                </a:moveTo>
                <a:cubicBezTo>
                  <a:pt x="825229" y="713782"/>
                  <a:pt x="2983687" y="2932978"/>
                  <a:pt x="2869387" y="4147945"/>
                </a:cubicBezTo>
                <a:cubicBezTo>
                  <a:pt x="2755087" y="5362912"/>
                  <a:pt x="412614" y="4827291"/>
                  <a:pt x="0" y="4470400"/>
                </a:cubicBezTo>
                <a:lnTo>
                  <a:pt x="0" y="0"/>
                </a:lnTo>
                <a:close/>
              </a:path>
            </a:pathLst>
          </a:custGeom>
          <a:solidFill>
            <a:schemeClr val="tx2"/>
          </a:solidFill>
          <a:ln>
            <a:noFill/>
          </a:ln>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54" name="Tijdelijke aanduiding voor tekst 9">
            <a:extLst>
              <a:ext uri="{FF2B5EF4-FFF2-40B4-BE49-F238E27FC236}">
                <a16:creationId xmlns:a16="http://schemas.microsoft.com/office/drawing/2014/main" id="{3877A256-3B9A-4486-A496-C393B72FB79F}"/>
              </a:ext>
            </a:extLst>
          </p:cNvPr>
          <p:cNvSpPr txBox="1">
            <a:spLocks/>
          </p:cNvSpPr>
          <p:nvPr userDrawn="1"/>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tx2"/>
          </a:solidFill>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err="1">
                <a:solidFill>
                  <a:sysClr val="windowText" lastClr="000000"/>
                </a:solidFill>
                <a:latin typeface="+mn-lt"/>
                <a:cs typeface="Calibri" panose="020F0502020204030204" pitchFamily="34" charset="0"/>
              </a:rPr>
              <a:t>cONTACT</a:t>
            </a:r>
            <a:endParaRPr lang="nl-NL" sz="1400" b="1" cap="all" spc="0" baseline="0">
              <a:solidFill>
                <a:sysClr val="windowText" lastClr="000000"/>
              </a:solidFill>
              <a:latin typeface="+mn-lt"/>
              <a:cs typeface="Calibri" panose="020F0502020204030204" pitchFamily="34" charset="0"/>
            </a:endParaRP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759301"/>
            <a:ext cx="11114087" cy="723106"/>
          </a:xfrm>
        </p:spPr>
        <p:txBody>
          <a:bodyPr tIns="72000"/>
          <a:lstStyle>
            <a:lvl1pPr>
              <a:lnSpc>
                <a:spcPts val="5000"/>
              </a:lnSpc>
              <a:defRPr sz="6000">
                <a:solidFill>
                  <a:schemeClr val="bg1"/>
                </a:solidFill>
              </a:defRPr>
            </a:lvl1pPr>
          </a:lstStyle>
          <a:p>
            <a:r>
              <a:rPr lang="nl-NL"/>
              <a:t>Contact</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1295907" y="20466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
        <p:nvSpPr>
          <p:cNvPr id="159" name="tekst">
            <a:extLst>
              <a:ext uri="{FF2B5EF4-FFF2-40B4-BE49-F238E27FC236}">
                <a16:creationId xmlns:a16="http://schemas.microsoft.com/office/drawing/2014/main" id="{3F6560E8-8B82-465F-80DA-1BC7179DCEC9}"/>
              </a:ext>
            </a:extLst>
          </p:cNvPr>
          <p:cNvSpPr>
            <a:spLocks noGrp="1"/>
          </p:cNvSpPr>
          <p:nvPr>
            <p:ph type="body" sz="quarter" idx="22" hasCustomPrompt="1"/>
          </p:nvPr>
        </p:nvSpPr>
        <p:spPr>
          <a:xfrm>
            <a:off x="1295907" y="2728027"/>
            <a:ext cx="10353168" cy="389437"/>
          </a:xfrm>
        </p:spPr>
        <p:txBody>
          <a:bodyPr anchor="ctr" anchorCtr="0"/>
          <a:lstStyle>
            <a:lvl1pPr marL="0" indent="0">
              <a:buNone/>
              <a:defRPr sz="1600" b="0" baseline="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+31 000 00 00 00</a:t>
            </a:r>
          </a:p>
        </p:txBody>
      </p:sp>
      <p:sp>
        <p:nvSpPr>
          <p:cNvPr id="161" name="tekst">
            <a:extLst>
              <a:ext uri="{FF2B5EF4-FFF2-40B4-BE49-F238E27FC236}">
                <a16:creationId xmlns:a16="http://schemas.microsoft.com/office/drawing/2014/main" id="{F2FB1817-2DAA-49EE-AA5A-935117B1EA5A}"/>
              </a:ext>
            </a:extLst>
          </p:cNvPr>
          <p:cNvSpPr>
            <a:spLocks noGrp="1"/>
          </p:cNvSpPr>
          <p:nvPr>
            <p:ph type="body" sz="quarter" idx="23" hasCustomPrompt="1"/>
          </p:nvPr>
        </p:nvSpPr>
        <p:spPr>
          <a:xfrm>
            <a:off x="1295907" y="34094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E-mail adres</a:t>
            </a:r>
          </a:p>
        </p:txBody>
      </p:sp>
      <p:sp>
        <p:nvSpPr>
          <p:cNvPr id="163" name="tekst">
            <a:extLst>
              <a:ext uri="{FF2B5EF4-FFF2-40B4-BE49-F238E27FC236}">
                <a16:creationId xmlns:a16="http://schemas.microsoft.com/office/drawing/2014/main" id="{0D64F443-A2C9-4F29-BD45-DFB997E46E4E}"/>
              </a:ext>
            </a:extLst>
          </p:cNvPr>
          <p:cNvSpPr>
            <a:spLocks noGrp="1"/>
          </p:cNvSpPr>
          <p:nvPr>
            <p:ph type="body" sz="quarter" idx="24" hasCustomPrompt="1"/>
          </p:nvPr>
        </p:nvSpPr>
        <p:spPr>
          <a:xfrm>
            <a:off x="1295907" y="40908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Adres</a:t>
            </a:r>
          </a:p>
        </p:txBody>
      </p:sp>
      <p:sp>
        <p:nvSpPr>
          <p:cNvPr id="165" name="tekst">
            <a:extLst>
              <a:ext uri="{FF2B5EF4-FFF2-40B4-BE49-F238E27FC236}">
                <a16:creationId xmlns:a16="http://schemas.microsoft.com/office/drawing/2014/main" id="{A8E2372B-4B62-4D2E-B6F8-A40078A4FFCC}"/>
              </a:ext>
            </a:extLst>
          </p:cNvPr>
          <p:cNvSpPr>
            <a:spLocks noGrp="1"/>
          </p:cNvSpPr>
          <p:nvPr>
            <p:ph type="body" sz="quarter" idx="25" hasCustomPrompt="1"/>
          </p:nvPr>
        </p:nvSpPr>
        <p:spPr>
          <a:xfrm>
            <a:off x="1295907" y="47722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www.eur.nl</a:t>
            </a:r>
          </a:p>
        </p:txBody>
      </p:sp>
      <p:sp>
        <p:nvSpPr>
          <p:cNvPr id="155" name="Tijdelijke aanduiding voor tekst 154">
            <a:extLst>
              <a:ext uri="{FF2B5EF4-FFF2-40B4-BE49-F238E27FC236}">
                <a16:creationId xmlns:a16="http://schemas.microsoft.com/office/drawing/2014/main" id="{56DD6E7E-970D-4CF4-AB02-291E67DD1BCF}"/>
              </a:ext>
            </a:extLst>
          </p:cNvPr>
          <p:cNvSpPr>
            <a:spLocks noGrp="1"/>
          </p:cNvSpPr>
          <p:nvPr>
            <p:ph type="body" sz="quarter" idx="26"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a:t> </a:t>
            </a:r>
          </a:p>
        </p:txBody>
      </p:sp>
    </p:spTree>
    <p:extLst>
      <p:ext uri="{BB962C8B-B14F-4D97-AF65-F5344CB8AC3E}">
        <p14:creationId xmlns:p14="http://schemas.microsoft.com/office/powerpoint/2010/main" val="37378357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1000" fill="hold"/>
                                        <p:tgtEl>
                                          <p:spTgt spid="80"/>
                                        </p:tgtEl>
                                        <p:attrNameLst>
                                          <p:attrName>ppt_x</p:attrName>
                                        </p:attrNameLst>
                                      </p:cBhvr>
                                      <p:tavLst>
                                        <p:tav tm="0">
                                          <p:val>
                                            <p:strVal val="0-#ppt_w/2"/>
                                          </p:val>
                                        </p:tav>
                                        <p:tav tm="100000">
                                          <p:val>
                                            <p:strVal val="#ppt_x"/>
                                          </p:val>
                                        </p:tav>
                                      </p:tavLst>
                                    </p:anim>
                                    <p:anim calcmode="lin" valueType="num">
                                      <p:cBhvr additive="base">
                                        <p:cTn id="8" dur="1000" fill="hold"/>
                                        <p:tgtEl>
                                          <p:spTgt spid="80"/>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54"/>
                                        </p:tgtEl>
                                        <p:attrNameLst>
                                          <p:attrName>style.visibility</p:attrName>
                                        </p:attrNameLst>
                                      </p:cBhvr>
                                      <p:to>
                                        <p:strVal val="visible"/>
                                      </p:to>
                                    </p:set>
                                    <p:anim calcmode="lin" valueType="num">
                                      <p:cBhvr additive="base">
                                        <p:cTn id="11" dur="1000" fill="hold"/>
                                        <p:tgtEl>
                                          <p:spTgt spid="154"/>
                                        </p:tgtEl>
                                        <p:attrNameLst>
                                          <p:attrName>ppt_x</p:attrName>
                                        </p:attrNameLst>
                                      </p:cBhvr>
                                      <p:tavLst>
                                        <p:tav tm="0">
                                          <p:val>
                                            <p:strVal val="#ppt_x"/>
                                          </p:val>
                                        </p:tav>
                                        <p:tav tm="100000">
                                          <p:val>
                                            <p:strVal val="#ppt_x"/>
                                          </p:val>
                                        </p:tav>
                                      </p:tavLst>
                                    </p:anim>
                                    <p:anim calcmode="lin" valueType="num">
                                      <p:cBhvr additive="base">
                                        <p:cTn id="12" dur="1000" fill="hold"/>
                                        <p:tgtEl>
                                          <p:spTgt spid="1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tmplLst>
          <p:tmpl>
            <p:tnLst>
              <p:par>
                <p:cTn presetID="2" presetClass="entr" presetSubtype="8" decel="100000" fill="hold" nodeType="afterEffect">
                  <p:stCondLst>
                    <p:cond delay="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1000" fill="hold"/>
                        <p:tgtEl>
                          <p:spTgt spid="80"/>
                        </p:tgtEl>
                        <p:attrNameLst>
                          <p:attrName>ppt_x</p:attrName>
                        </p:attrNameLst>
                      </p:cBhvr>
                      <p:tavLst>
                        <p:tav tm="0">
                          <p:val>
                            <p:strVal val="0-#ppt_w/2"/>
                          </p:val>
                        </p:tav>
                        <p:tav tm="100000">
                          <p:val>
                            <p:strVal val="#ppt_x"/>
                          </p:val>
                        </p:tav>
                      </p:tavLst>
                    </p:anim>
                    <p:anim calcmode="lin" valueType="num">
                      <p:cBhvr additive="base">
                        <p:cTn dur="1000" fill="hold"/>
                        <p:tgtEl>
                          <p:spTgt spid="80"/>
                        </p:tgtEl>
                        <p:attrNameLst>
                          <p:attrName>ppt_y</p:attrName>
                        </p:attrNameLst>
                      </p:cBhvr>
                      <p:tavLst>
                        <p:tav tm="0">
                          <p:val>
                            <p:strVal val="#ppt_y"/>
                          </p:val>
                        </p:tav>
                        <p:tav tm="100000">
                          <p:val>
                            <p:strVal val="#ppt_y"/>
                          </p:val>
                        </p:tav>
                      </p:tavLst>
                    </p:anim>
                  </p:childTnLst>
                </p:cTn>
              </p:par>
            </p:tnLst>
          </p:tmpl>
        </p:tmplLst>
      </p:bldP>
      <p:bldP spid="154" grpId="0" animBg="1">
        <p:tmplLst>
          <p:tmpl>
            <p:tnLst>
              <p:par>
                <p:cTn presetID="2" presetClass="entr" presetSubtype="1" decel="100000" fill="hold" nodeType="withEffect">
                  <p:stCondLst>
                    <p:cond delay="0"/>
                  </p:stCondLst>
                  <p:childTnLst>
                    <p:set>
                      <p:cBhvr>
                        <p:cTn dur="1" fill="hold">
                          <p:stCondLst>
                            <p:cond delay="0"/>
                          </p:stCondLst>
                        </p:cTn>
                        <p:tgtEl>
                          <p:spTgt spid="154"/>
                        </p:tgtEl>
                        <p:attrNameLst>
                          <p:attrName>style.visibility</p:attrName>
                        </p:attrNameLst>
                      </p:cBhvr>
                      <p:to>
                        <p:strVal val="visible"/>
                      </p:to>
                    </p:set>
                    <p:anim calcmode="lin" valueType="num">
                      <p:cBhvr additive="base">
                        <p:cTn dur="1000" fill="hold"/>
                        <p:tgtEl>
                          <p:spTgt spid="154"/>
                        </p:tgtEl>
                        <p:attrNameLst>
                          <p:attrName>ppt_x</p:attrName>
                        </p:attrNameLst>
                      </p:cBhvr>
                      <p:tavLst>
                        <p:tav tm="0">
                          <p:val>
                            <p:strVal val="#ppt_x"/>
                          </p:val>
                        </p:tav>
                        <p:tav tm="100000">
                          <p:val>
                            <p:strVal val="#ppt_x"/>
                          </p:val>
                        </p:tav>
                      </p:tavLst>
                    </p:anim>
                    <p:anim calcmode="lin" valueType="num">
                      <p:cBhvr additive="base">
                        <p:cTn dur="1000" fill="hold"/>
                        <p:tgtEl>
                          <p:spTgt spid="154"/>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25234423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a:solidFill>
                  <a:schemeClr val="accent2"/>
                </a:solidFill>
              </a:rPr>
              <a:t>Erasmus</a:t>
            </a:r>
            <a:r>
              <a:rPr lang="nl-NL" sz="2800" baseline="0">
                <a:solidFill>
                  <a:schemeClr val="accent2"/>
                </a:solidFill>
              </a:rPr>
              <a:t> University Rotterdam</a:t>
            </a:r>
            <a:endParaRPr lang="nl-NL" sz="280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a:t>INTRO</a:t>
            </a:r>
          </a:p>
        </p:txBody>
      </p:sp>
    </p:spTree>
    <p:extLst>
      <p:ext uri="{BB962C8B-B14F-4D97-AF65-F5344CB8AC3E}">
        <p14:creationId xmlns:p14="http://schemas.microsoft.com/office/powerpoint/2010/main" val="245174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 + </a:t>
            </a:r>
            <a:r>
              <a:rPr lang="nl-NL" sz="1400" b="1" cap="all" spc="0" baseline="0" err="1">
                <a:solidFill>
                  <a:sysClr val="windowText" lastClr="000000"/>
                </a:solidFill>
                <a:latin typeface="+mn-lt"/>
                <a:cs typeface="Calibri" panose="020F0502020204030204" pitchFamily="34" charset="0"/>
              </a:rPr>
              <a:t>outro</a:t>
            </a:r>
            <a:r>
              <a:rPr lang="nl-NL" sz="1400" b="1" cap="all" spc="0" baseline="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a:t>INTRO + OUTRO [LOGO ANIMATIE]</a:t>
            </a:r>
          </a:p>
        </p:txBody>
      </p:sp>
    </p:spTree>
    <p:extLst>
      <p:ext uri="{BB962C8B-B14F-4D97-AF65-F5344CB8AC3E}">
        <p14:creationId xmlns:p14="http://schemas.microsoft.com/office/powerpoint/2010/main" val="88880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4029636"/>
            <a:ext cx="11114087" cy="723106"/>
          </a:xfrm>
        </p:spPr>
        <p:txBody>
          <a:bodyPr tIns="72000"/>
          <a:lstStyle>
            <a:lvl1pPr>
              <a:lnSpc>
                <a:spcPts val="5000"/>
              </a:lnSpc>
              <a:defRPr sz="6000" baseline="0">
                <a:solidFill>
                  <a:schemeClr val="bg1"/>
                </a:solidFill>
              </a:defRPr>
            </a:lvl1pPr>
          </a:lstStyle>
          <a:p>
            <a:r>
              <a:rPr lang="nl-NL"/>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a:p>
            <a:pPr lvl="4"/>
            <a:endParaRPr lang="nl-NL"/>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
        <p:nvSpPr>
          <p:cNvPr id="82" name="Tijdelijke aanduiding voor tekst 143">
            <a:extLst>
              <a:ext uri="{FF2B5EF4-FFF2-40B4-BE49-F238E27FC236}">
                <a16:creationId xmlns:a16="http://schemas.microsoft.com/office/drawing/2014/main" id="{64DBE3F3-C30E-448E-BDC3-4EC1CDDB79EA}"/>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a:t> </a:t>
            </a:r>
          </a:p>
        </p:txBody>
      </p:sp>
    </p:spTree>
    <p:extLst>
      <p:ext uri="{BB962C8B-B14F-4D97-AF65-F5344CB8AC3E}">
        <p14:creationId xmlns:p14="http://schemas.microsoft.com/office/powerpoint/2010/main" val="27640881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a:p>
            <a:pPr lvl="4"/>
            <a:endParaRPr lang="nl-NL"/>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
        <p:nvSpPr>
          <p:cNvPr id="79" name="Tijdelijke aanduiding voor tekst 143">
            <a:extLst>
              <a:ext uri="{FF2B5EF4-FFF2-40B4-BE49-F238E27FC236}">
                <a16:creationId xmlns:a16="http://schemas.microsoft.com/office/drawing/2014/main" id="{BADDA9C7-10B1-4C5F-9E09-67F103833B0F}"/>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a:t> </a:t>
            </a:r>
          </a:p>
        </p:txBody>
      </p:sp>
    </p:spTree>
    <p:extLst>
      <p:ext uri="{BB962C8B-B14F-4D97-AF65-F5344CB8AC3E}">
        <p14:creationId xmlns:p14="http://schemas.microsoft.com/office/powerpoint/2010/main" val="89815488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Tree>
    <p:extLst>
      <p:ext uri="{BB962C8B-B14F-4D97-AF65-F5344CB8AC3E}">
        <p14:creationId xmlns:p14="http://schemas.microsoft.com/office/powerpoint/2010/main" val="400469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Tree>
    <p:extLst>
      <p:ext uri="{BB962C8B-B14F-4D97-AF65-F5344CB8AC3E}">
        <p14:creationId xmlns:p14="http://schemas.microsoft.com/office/powerpoint/2010/main" val="16489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Tree>
    <p:extLst>
      <p:ext uri="{BB962C8B-B14F-4D97-AF65-F5344CB8AC3E}">
        <p14:creationId xmlns:p14="http://schemas.microsoft.com/office/powerpoint/2010/main" val="7630929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a:t>Klik Selecteer dit kader, </a:t>
            </a:r>
            <a:br>
              <a:rPr lang="nl-NL"/>
            </a:br>
            <a:r>
              <a:rPr lang="nl-NL"/>
              <a:t>ga naar de tab ‘Slidebuilder’, </a:t>
            </a:r>
            <a:br>
              <a:rPr lang="nl-NL"/>
            </a:br>
            <a:r>
              <a:rPr lang="nl-NL"/>
              <a:t>klik op ‘Afbeeldingen’, selecteer de gewenste afbeelding </a:t>
            </a:r>
            <a:br>
              <a:rPr lang="nl-NL"/>
            </a:br>
            <a:r>
              <a:rPr lang="nl-NL"/>
              <a:t>en klik op ‘Invoegen’.</a:t>
            </a:r>
          </a:p>
          <a:p>
            <a:endParaRPr lang="nl-NL"/>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Tree>
    <p:extLst>
      <p:ext uri="{BB962C8B-B14F-4D97-AF65-F5344CB8AC3E}">
        <p14:creationId xmlns:p14="http://schemas.microsoft.com/office/powerpoint/2010/main" val="354444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83333321"/>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5-3-2024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a:t>
            </a:fld>
            <a:endParaRPr lang="nl-NL"/>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a:t>“Plaats hier een quote van Erasmus die bij je past”</a:t>
            </a:r>
          </a:p>
        </p:txBody>
      </p:sp>
    </p:spTree>
    <p:extLst>
      <p:ext uri="{BB962C8B-B14F-4D97-AF65-F5344CB8AC3E}">
        <p14:creationId xmlns:p14="http://schemas.microsoft.com/office/powerpoint/2010/main" val="303268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9" Type="http://schemas.openxmlformats.org/officeDocument/2006/relationships/slideLayout" Target="../slideLayouts/slideLayout86.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42" Type="http://schemas.openxmlformats.org/officeDocument/2006/relationships/slideLayout" Target="../slideLayouts/slideLayout89.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slideLayout" Target="../slideLayouts/slideLayout76.xml"/><Relationship Id="rId41" Type="http://schemas.openxmlformats.org/officeDocument/2006/relationships/slideLayout" Target="../slideLayouts/slideLayout88.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slideLayout" Target="../slideLayouts/slideLayout84.xml"/><Relationship Id="rId40" Type="http://schemas.openxmlformats.org/officeDocument/2006/relationships/slideLayout" Target="../slideLayouts/slideLayout87.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 Id="rId43" Type="http://schemas.openxmlformats.org/officeDocument/2006/relationships/theme" Target="../theme/theme2.xml"/><Relationship Id="rId8" Type="http://schemas.openxmlformats.org/officeDocument/2006/relationships/slideLayout" Target="../slideLayouts/slideLayout55.xml"/><Relationship Id="rId3" Type="http://schemas.openxmlformats.org/officeDocument/2006/relationships/slideLayout" Target="../slideLayouts/slideLayout50.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slideLayout" Target="../slideLayouts/slideLayout8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26" Type="http://schemas.openxmlformats.org/officeDocument/2006/relationships/slideLayout" Target="../slideLayouts/slideLayout115.xml"/><Relationship Id="rId39" Type="http://schemas.openxmlformats.org/officeDocument/2006/relationships/slideLayout" Target="../slideLayouts/slideLayout128.xml"/><Relationship Id="rId21" Type="http://schemas.openxmlformats.org/officeDocument/2006/relationships/slideLayout" Target="../slideLayouts/slideLayout110.xml"/><Relationship Id="rId34" Type="http://schemas.openxmlformats.org/officeDocument/2006/relationships/slideLayout" Target="../slideLayouts/slideLayout123.xml"/><Relationship Id="rId42" Type="http://schemas.openxmlformats.org/officeDocument/2006/relationships/slideLayout" Target="../slideLayouts/slideLayout131.xml"/><Relationship Id="rId7" Type="http://schemas.openxmlformats.org/officeDocument/2006/relationships/slideLayout" Target="../slideLayouts/slideLayout96.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29" Type="http://schemas.openxmlformats.org/officeDocument/2006/relationships/slideLayout" Target="../slideLayouts/slideLayout118.xml"/><Relationship Id="rId41" Type="http://schemas.openxmlformats.org/officeDocument/2006/relationships/slideLayout" Target="../slideLayouts/slideLayout130.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32" Type="http://schemas.openxmlformats.org/officeDocument/2006/relationships/slideLayout" Target="../slideLayouts/slideLayout121.xml"/><Relationship Id="rId37" Type="http://schemas.openxmlformats.org/officeDocument/2006/relationships/slideLayout" Target="../slideLayouts/slideLayout126.xml"/><Relationship Id="rId40" Type="http://schemas.openxmlformats.org/officeDocument/2006/relationships/slideLayout" Target="../slideLayouts/slideLayout129.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28" Type="http://schemas.openxmlformats.org/officeDocument/2006/relationships/slideLayout" Target="../slideLayouts/slideLayout117.xml"/><Relationship Id="rId36" Type="http://schemas.openxmlformats.org/officeDocument/2006/relationships/slideLayout" Target="../slideLayouts/slideLayout125.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31" Type="http://schemas.openxmlformats.org/officeDocument/2006/relationships/slideLayout" Target="../slideLayouts/slideLayout120.xml"/><Relationship Id="rId44" Type="http://schemas.openxmlformats.org/officeDocument/2006/relationships/theme" Target="../theme/theme3.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 Id="rId27" Type="http://schemas.openxmlformats.org/officeDocument/2006/relationships/slideLayout" Target="../slideLayouts/slideLayout116.xml"/><Relationship Id="rId30" Type="http://schemas.openxmlformats.org/officeDocument/2006/relationships/slideLayout" Target="../slideLayouts/slideLayout119.xml"/><Relationship Id="rId35" Type="http://schemas.openxmlformats.org/officeDocument/2006/relationships/slideLayout" Target="../slideLayouts/slideLayout124.xml"/><Relationship Id="rId43" Type="http://schemas.openxmlformats.org/officeDocument/2006/relationships/slideLayout" Target="../slideLayouts/slideLayout132.xml"/><Relationship Id="rId8" Type="http://schemas.openxmlformats.org/officeDocument/2006/relationships/slideLayout" Target="../slideLayouts/slideLayout97.xml"/><Relationship Id="rId3" Type="http://schemas.openxmlformats.org/officeDocument/2006/relationships/slideLayout" Target="../slideLayouts/slideLayout92.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slideLayout" Target="../slideLayouts/slideLayout114.xml"/><Relationship Id="rId33" Type="http://schemas.openxmlformats.org/officeDocument/2006/relationships/slideLayout" Target="../slideLayouts/slideLayout122.xml"/><Relationship Id="rId38" Type="http://schemas.openxmlformats.org/officeDocument/2006/relationships/slideLayout" Target="../slideLayouts/slideLayout12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26" Type="http://schemas.openxmlformats.org/officeDocument/2006/relationships/slideLayout" Target="../slideLayouts/slideLayout158.xml"/><Relationship Id="rId39" Type="http://schemas.openxmlformats.org/officeDocument/2006/relationships/slideLayout" Target="../slideLayouts/slideLayout171.xml"/><Relationship Id="rId21" Type="http://schemas.openxmlformats.org/officeDocument/2006/relationships/slideLayout" Target="../slideLayouts/slideLayout153.xml"/><Relationship Id="rId34" Type="http://schemas.openxmlformats.org/officeDocument/2006/relationships/slideLayout" Target="../slideLayouts/slideLayout166.xml"/><Relationship Id="rId42" Type="http://schemas.openxmlformats.org/officeDocument/2006/relationships/slideLayout" Target="../slideLayouts/slideLayout174.xml"/><Relationship Id="rId7" Type="http://schemas.openxmlformats.org/officeDocument/2006/relationships/slideLayout" Target="../slideLayouts/slideLayout139.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slideLayout" Target="../slideLayouts/slideLayout152.xml"/><Relationship Id="rId29" Type="http://schemas.openxmlformats.org/officeDocument/2006/relationships/slideLayout" Target="../slideLayouts/slideLayout161.xml"/><Relationship Id="rId41" Type="http://schemas.openxmlformats.org/officeDocument/2006/relationships/slideLayout" Target="../slideLayouts/slideLayout173.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24" Type="http://schemas.openxmlformats.org/officeDocument/2006/relationships/slideLayout" Target="../slideLayouts/slideLayout156.xml"/><Relationship Id="rId32" Type="http://schemas.openxmlformats.org/officeDocument/2006/relationships/slideLayout" Target="../slideLayouts/slideLayout164.xml"/><Relationship Id="rId37" Type="http://schemas.openxmlformats.org/officeDocument/2006/relationships/slideLayout" Target="../slideLayouts/slideLayout169.xml"/><Relationship Id="rId40" Type="http://schemas.openxmlformats.org/officeDocument/2006/relationships/slideLayout" Target="../slideLayouts/slideLayout172.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23" Type="http://schemas.openxmlformats.org/officeDocument/2006/relationships/slideLayout" Target="../slideLayouts/slideLayout155.xml"/><Relationship Id="rId28" Type="http://schemas.openxmlformats.org/officeDocument/2006/relationships/slideLayout" Target="../slideLayouts/slideLayout160.xml"/><Relationship Id="rId36" Type="http://schemas.openxmlformats.org/officeDocument/2006/relationships/slideLayout" Target="../slideLayouts/slideLayout168.xml"/><Relationship Id="rId10" Type="http://schemas.openxmlformats.org/officeDocument/2006/relationships/slideLayout" Target="../slideLayouts/slideLayout142.xml"/><Relationship Id="rId19" Type="http://schemas.openxmlformats.org/officeDocument/2006/relationships/slideLayout" Target="../slideLayouts/slideLayout151.xml"/><Relationship Id="rId31" Type="http://schemas.openxmlformats.org/officeDocument/2006/relationships/slideLayout" Target="../slideLayouts/slideLayout163.xml"/><Relationship Id="rId44" Type="http://schemas.openxmlformats.org/officeDocument/2006/relationships/theme" Target="../theme/theme4.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 Id="rId22" Type="http://schemas.openxmlformats.org/officeDocument/2006/relationships/slideLayout" Target="../slideLayouts/slideLayout154.xml"/><Relationship Id="rId27" Type="http://schemas.openxmlformats.org/officeDocument/2006/relationships/slideLayout" Target="../slideLayouts/slideLayout159.xml"/><Relationship Id="rId30" Type="http://schemas.openxmlformats.org/officeDocument/2006/relationships/slideLayout" Target="../slideLayouts/slideLayout162.xml"/><Relationship Id="rId35" Type="http://schemas.openxmlformats.org/officeDocument/2006/relationships/slideLayout" Target="../slideLayouts/slideLayout167.xml"/><Relationship Id="rId43" Type="http://schemas.openxmlformats.org/officeDocument/2006/relationships/slideLayout" Target="../slideLayouts/slideLayout175.xml"/><Relationship Id="rId8" Type="http://schemas.openxmlformats.org/officeDocument/2006/relationships/slideLayout" Target="../slideLayouts/slideLayout140.xml"/><Relationship Id="rId3" Type="http://schemas.openxmlformats.org/officeDocument/2006/relationships/slideLayout" Target="../slideLayouts/slideLayout135.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5" Type="http://schemas.openxmlformats.org/officeDocument/2006/relationships/slideLayout" Target="../slideLayouts/slideLayout157.xml"/><Relationship Id="rId33" Type="http://schemas.openxmlformats.org/officeDocument/2006/relationships/slideLayout" Target="../slideLayouts/slideLayout165.xml"/><Relationship Id="rId38" Type="http://schemas.openxmlformats.org/officeDocument/2006/relationships/slideLayout" Target="../slideLayouts/slideLayout170.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88.xml"/><Relationship Id="rId18" Type="http://schemas.openxmlformats.org/officeDocument/2006/relationships/slideLayout" Target="../slideLayouts/slideLayout193.xml"/><Relationship Id="rId26" Type="http://schemas.openxmlformats.org/officeDocument/2006/relationships/slideLayout" Target="../slideLayouts/slideLayout201.xml"/><Relationship Id="rId39" Type="http://schemas.openxmlformats.org/officeDocument/2006/relationships/slideLayout" Target="../slideLayouts/slideLayout214.xml"/><Relationship Id="rId21" Type="http://schemas.openxmlformats.org/officeDocument/2006/relationships/slideLayout" Target="../slideLayouts/slideLayout196.xml"/><Relationship Id="rId34" Type="http://schemas.openxmlformats.org/officeDocument/2006/relationships/slideLayout" Target="../slideLayouts/slideLayout209.xml"/><Relationship Id="rId42" Type="http://schemas.openxmlformats.org/officeDocument/2006/relationships/slideLayout" Target="../slideLayouts/slideLayout217.xml"/><Relationship Id="rId7" Type="http://schemas.openxmlformats.org/officeDocument/2006/relationships/slideLayout" Target="../slideLayouts/slideLayout182.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20" Type="http://schemas.openxmlformats.org/officeDocument/2006/relationships/slideLayout" Target="../slideLayouts/slideLayout195.xml"/><Relationship Id="rId29" Type="http://schemas.openxmlformats.org/officeDocument/2006/relationships/slideLayout" Target="../slideLayouts/slideLayout204.xml"/><Relationship Id="rId41" Type="http://schemas.openxmlformats.org/officeDocument/2006/relationships/slideLayout" Target="../slideLayouts/slideLayout216.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24" Type="http://schemas.openxmlformats.org/officeDocument/2006/relationships/slideLayout" Target="../slideLayouts/slideLayout199.xml"/><Relationship Id="rId32" Type="http://schemas.openxmlformats.org/officeDocument/2006/relationships/slideLayout" Target="../slideLayouts/slideLayout207.xml"/><Relationship Id="rId37" Type="http://schemas.openxmlformats.org/officeDocument/2006/relationships/slideLayout" Target="../slideLayouts/slideLayout212.xml"/><Relationship Id="rId40" Type="http://schemas.openxmlformats.org/officeDocument/2006/relationships/slideLayout" Target="../slideLayouts/slideLayout215.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23" Type="http://schemas.openxmlformats.org/officeDocument/2006/relationships/slideLayout" Target="../slideLayouts/slideLayout198.xml"/><Relationship Id="rId28" Type="http://schemas.openxmlformats.org/officeDocument/2006/relationships/slideLayout" Target="../slideLayouts/slideLayout203.xml"/><Relationship Id="rId36" Type="http://schemas.openxmlformats.org/officeDocument/2006/relationships/slideLayout" Target="../slideLayouts/slideLayout211.xml"/><Relationship Id="rId10" Type="http://schemas.openxmlformats.org/officeDocument/2006/relationships/slideLayout" Target="../slideLayouts/slideLayout185.xml"/><Relationship Id="rId19" Type="http://schemas.openxmlformats.org/officeDocument/2006/relationships/slideLayout" Target="../slideLayouts/slideLayout194.xml"/><Relationship Id="rId31" Type="http://schemas.openxmlformats.org/officeDocument/2006/relationships/slideLayout" Target="../slideLayouts/slideLayout206.xml"/><Relationship Id="rId44" Type="http://schemas.openxmlformats.org/officeDocument/2006/relationships/theme" Target="../theme/theme5.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 Id="rId22" Type="http://schemas.openxmlformats.org/officeDocument/2006/relationships/slideLayout" Target="../slideLayouts/slideLayout197.xml"/><Relationship Id="rId27" Type="http://schemas.openxmlformats.org/officeDocument/2006/relationships/slideLayout" Target="../slideLayouts/slideLayout202.xml"/><Relationship Id="rId30" Type="http://schemas.openxmlformats.org/officeDocument/2006/relationships/slideLayout" Target="../slideLayouts/slideLayout205.xml"/><Relationship Id="rId35" Type="http://schemas.openxmlformats.org/officeDocument/2006/relationships/slideLayout" Target="../slideLayouts/slideLayout210.xml"/><Relationship Id="rId43" Type="http://schemas.openxmlformats.org/officeDocument/2006/relationships/slideLayout" Target="../slideLayouts/slideLayout218.xml"/><Relationship Id="rId8" Type="http://schemas.openxmlformats.org/officeDocument/2006/relationships/slideLayout" Target="../slideLayouts/slideLayout183.xml"/><Relationship Id="rId3" Type="http://schemas.openxmlformats.org/officeDocument/2006/relationships/slideLayout" Target="../slideLayouts/slideLayout178.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5" Type="http://schemas.openxmlformats.org/officeDocument/2006/relationships/slideLayout" Target="../slideLayouts/slideLayout200.xml"/><Relationship Id="rId33" Type="http://schemas.openxmlformats.org/officeDocument/2006/relationships/slideLayout" Target="../slideLayouts/slideLayout208.xml"/><Relationship Id="rId38" Type="http://schemas.openxmlformats.org/officeDocument/2006/relationships/slideLayout" Target="../slideLayouts/slideLayout213.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31.xml"/><Relationship Id="rId18" Type="http://schemas.openxmlformats.org/officeDocument/2006/relationships/slideLayout" Target="../slideLayouts/slideLayout236.xml"/><Relationship Id="rId26" Type="http://schemas.openxmlformats.org/officeDocument/2006/relationships/slideLayout" Target="../slideLayouts/slideLayout244.xml"/><Relationship Id="rId39" Type="http://schemas.openxmlformats.org/officeDocument/2006/relationships/slideLayout" Target="../slideLayouts/slideLayout257.xml"/><Relationship Id="rId21" Type="http://schemas.openxmlformats.org/officeDocument/2006/relationships/slideLayout" Target="../slideLayouts/slideLayout239.xml"/><Relationship Id="rId34" Type="http://schemas.openxmlformats.org/officeDocument/2006/relationships/slideLayout" Target="../slideLayouts/slideLayout252.xml"/><Relationship Id="rId42" Type="http://schemas.openxmlformats.org/officeDocument/2006/relationships/slideLayout" Target="../slideLayouts/slideLayout260.xml"/><Relationship Id="rId7" Type="http://schemas.openxmlformats.org/officeDocument/2006/relationships/slideLayout" Target="../slideLayouts/slideLayout225.xml"/><Relationship Id="rId2" Type="http://schemas.openxmlformats.org/officeDocument/2006/relationships/slideLayout" Target="../slideLayouts/slideLayout220.xml"/><Relationship Id="rId16" Type="http://schemas.openxmlformats.org/officeDocument/2006/relationships/slideLayout" Target="../slideLayouts/slideLayout234.xml"/><Relationship Id="rId20" Type="http://schemas.openxmlformats.org/officeDocument/2006/relationships/slideLayout" Target="../slideLayouts/slideLayout238.xml"/><Relationship Id="rId29" Type="http://schemas.openxmlformats.org/officeDocument/2006/relationships/slideLayout" Target="../slideLayouts/slideLayout247.xml"/><Relationship Id="rId41" Type="http://schemas.openxmlformats.org/officeDocument/2006/relationships/slideLayout" Target="../slideLayouts/slideLayout259.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24" Type="http://schemas.openxmlformats.org/officeDocument/2006/relationships/slideLayout" Target="../slideLayouts/slideLayout242.xml"/><Relationship Id="rId32" Type="http://schemas.openxmlformats.org/officeDocument/2006/relationships/slideLayout" Target="../slideLayouts/slideLayout250.xml"/><Relationship Id="rId37" Type="http://schemas.openxmlformats.org/officeDocument/2006/relationships/slideLayout" Target="../slideLayouts/slideLayout255.xml"/><Relationship Id="rId40" Type="http://schemas.openxmlformats.org/officeDocument/2006/relationships/slideLayout" Target="../slideLayouts/slideLayout258.xml"/><Relationship Id="rId5" Type="http://schemas.openxmlformats.org/officeDocument/2006/relationships/slideLayout" Target="../slideLayouts/slideLayout223.xml"/><Relationship Id="rId15" Type="http://schemas.openxmlformats.org/officeDocument/2006/relationships/slideLayout" Target="../slideLayouts/slideLayout233.xml"/><Relationship Id="rId23" Type="http://schemas.openxmlformats.org/officeDocument/2006/relationships/slideLayout" Target="../slideLayouts/slideLayout241.xml"/><Relationship Id="rId28" Type="http://schemas.openxmlformats.org/officeDocument/2006/relationships/slideLayout" Target="../slideLayouts/slideLayout246.xml"/><Relationship Id="rId36" Type="http://schemas.openxmlformats.org/officeDocument/2006/relationships/slideLayout" Target="../slideLayouts/slideLayout254.xml"/><Relationship Id="rId10" Type="http://schemas.openxmlformats.org/officeDocument/2006/relationships/slideLayout" Target="../slideLayouts/slideLayout228.xml"/><Relationship Id="rId19" Type="http://schemas.openxmlformats.org/officeDocument/2006/relationships/slideLayout" Target="../slideLayouts/slideLayout237.xml"/><Relationship Id="rId31" Type="http://schemas.openxmlformats.org/officeDocument/2006/relationships/slideLayout" Target="../slideLayouts/slideLayout249.xml"/><Relationship Id="rId44" Type="http://schemas.openxmlformats.org/officeDocument/2006/relationships/theme" Target="../theme/theme6.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slideLayout" Target="../slideLayouts/slideLayout232.xml"/><Relationship Id="rId22" Type="http://schemas.openxmlformats.org/officeDocument/2006/relationships/slideLayout" Target="../slideLayouts/slideLayout240.xml"/><Relationship Id="rId27" Type="http://schemas.openxmlformats.org/officeDocument/2006/relationships/slideLayout" Target="../slideLayouts/slideLayout245.xml"/><Relationship Id="rId30" Type="http://schemas.openxmlformats.org/officeDocument/2006/relationships/slideLayout" Target="../slideLayouts/slideLayout248.xml"/><Relationship Id="rId35" Type="http://schemas.openxmlformats.org/officeDocument/2006/relationships/slideLayout" Target="../slideLayouts/slideLayout253.xml"/><Relationship Id="rId43" Type="http://schemas.openxmlformats.org/officeDocument/2006/relationships/slideLayout" Target="../slideLayouts/slideLayout261.xml"/><Relationship Id="rId8" Type="http://schemas.openxmlformats.org/officeDocument/2006/relationships/slideLayout" Target="../slideLayouts/slideLayout226.xml"/><Relationship Id="rId3" Type="http://schemas.openxmlformats.org/officeDocument/2006/relationships/slideLayout" Target="../slideLayouts/slideLayout221.xml"/><Relationship Id="rId12" Type="http://schemas.openxmlformats.org/officeDocument/2006/relationships/slideLayout" Target="../slideLayouts/slideLayout230.xml"/><Relationship Id="rId17" Type="http://schemas.openxmlformats.org/officeDocument/2006/relationships/slideLayout" Target="../slideLayouts/slideLayout235.xml"/><Relationship Id="rId25" Type="http://schemas.openxmlformats.org/officeDocument/2006/relationships/slideLayout" Target="../slideLayouts/slideLayout243.xml"/><Relationship Id="rId33" Type="http://schemas.openxmlformats.org/officeDocument/2006/relationships/slideLayout" Target="../slideLayouts/slideLayout251.xml"/><Relationship Id="rId38" Type="http://schemas.openxmlformats.org/officeDocument/2006/relationships/slideLayout" Target="../slideLayouts/slideLayout2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theme" Target="../theme/theme7.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chemeClr val="tx1"/>
                </a:solidFill>
                <a:latin typeface="+mj-lt"/>
                <a:cs typeface="Calibri" panose="020F0502020204030204" pitchFamily="34" charset="0"/>
              </a:rPr>
              <a:t>INDELING</a:t>
            </a: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a:t>Titel</a:t>
            </a:r>
            <a:br>
              <a:rPr lang="nl-NL"/>
            </a:br>
            <a:r>
              <a:rPr lang="nl-NL"/>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5-3-2024</a:t>
            </a:fld>
            <a:endParaRPr lang="nl-NL"/>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752475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938" r:id="rId44"/>
    <p:sldLayoutId id="2147483939" r:id="rId45"/>
    <p:sldLayoutId id="2147483942" r:id="rId46"/>
    <p:sldLayoutId id="2147483943" r:id="rId4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a:t>Titel</a:t>
            </a:r>
            <a:br>
              <a:rPr lang="nl-NL"/>
            </a:br>
            <a:r>
              <a:rPr lang="nl-NL"/>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endParaRPr lang="nl-NL">
              <a:solidFill>
                <a:schemeClr val="tx2"/>
              </a:solidFill>
            </a:endParaRPr>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188821661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1" r:id="rId25"/>
    <p:sldLayoutId id="2147483732" r:id="rId26"/>
    <p:sldLayoutId id="2147483733" r:id="rId27"/>
    <p:sldLayoutId id="2147483734" r:id="rId28"/>
    <p:sldLayoutId id="2147483735" r:id="rId29"/>
    <p:sldLayoutId id="2147483736" r:id="rId30"/>
    <p:sldLayoutId id="2147483737" r:id="rId31"/>
    <p:sldLayoutId id="2147483738" r:id="rId32"/>
    <p:sldLayoutId id="2147483739" r:id="rId33"/>
    <p:sldLayoutId id="2147483740" r:id="rId34"/>
    <p:sldLayoutId id="2147483741" r:id="rId35"/>
    <p:sldLayoutId id="2147483742" r:id="rId36"/>
    <p:sldLayoutId id="2147483743" r:id="rId37"/>
    <p:sldLayoutId id="2147483744" r:id="rId38"/>
    <p:sldLayoutId id="2147483745" r:id="rId39"/>
    <p:sldLayoutId id="2147483746" r:id="rId40"/>
    <p:sldLayoutId id="2147483747" r:id="rId41"/>
    <p:sldLayoutId id="2147483748" r:id="rId4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a:t>Titel</a:t>
            </a:r>
            <a:br>
              <a:rPr lang="nl-NL"/>
            </a:br>
            <a:r>
              <a:rPr lang="nl-NL"/>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5-3-2024</a:t>
            </a:fld>
            <a:endParaRPr lang="nl-NL"/>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268307428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6" r:id="rId27"/>
    <p:sldLayoutId id="2147483777" r:id="rId28"/>
    <p:sldLayoutId id="2147483778" r:id="rId29"/>
    <p:sldLayoutId id="2147483779" r:id="rId30"/>
    <p:sldLayoutId id="2147483780" r:id="rId31"/>
    <p:sldLayoutId id="2147483781" r:id="rId32"/>
    <p:sldLayoutId id="2147483782" r:id="rId33"/>
    <p:sldLayoutId id="2147483783" r:id="rId34"/>
    <p:sldLayoutId id="2147483784" r:id="rId35"/>
    <p:sldLayoutId id="2147483785" r:id="rId36"/>
    <p:sldLayoutId id="2147483786" r:id="rId37"/>
    <p:sldLayoutId id="2147483787" r:id="rId38"/>
    <p:sldLayoutId id="2147483788" r:id="rId39"/>
    <p:sldLayoutId id="2147483789" r:id="rId40"/>
    <p:sldLayoutId id="2147483790" r:id="rId41"/>
    <p:sldLayoutId id="2147483791" r:id="rId42"/>
    <p:sldLayoutId id="2147483792"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a:t>Titel</a:t>
            </a:r>
            <a:br>
              <a:rPr lang="nl-NL"/>
            </a:br>
            <a:r>
              <a:rPr lang="nl-NL"/>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5-3-2024</a:t>
            </a:fld>
            <a:endParaRPr lang="nl-NL"/>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3471406242"/>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 id="2147483812" r:id="rId19"/>
    <p:sldLayoutId id="2147483813" r:id="rId20"/>
    <p:sldLayoutId id="2147483814" r:id="rId21"/>
    <p:sldLayoutId id="2147483815" r:id="rId22"/>
    <p:sldLayoutId id="2147483816" r:id="rId23"/>
    <p:sldLayoutId id="2147483817" r:id="rId24"/>
    <p:sldLayoutId id="2147483818" r:id="rId25"/>
    <p:sldLayoutId id="2147483819" r:id="rId26"/>
    <p:sldLayoutId id="2147483820" r:id="rId27"/>
    <p:sldLayoutId id="2147483821" r:id="rId28"/>
    <p:sldLayoutId id="2147483822" r:id="rId29"/>
    <p:sldLayoutId id="2147483823" r:id="rId30"/>
    <p:sldLayoutId id="2147483824" r:id="rId31"/>
    <p:sldLayoutId id="2147483825" r:id="rId32"/>
    <p:sldLayoutId id="2147483826" r:id="rId33"/>
    <p:sldLayoutId id="2147483827" r:id="rId34"/>
    <p:sldLayoutId id="2147483828" r:id="rId35"/>
    <p:sldLayoutId id="2147483829" r:id="rId36"/>
    <p:sldLayoutId id="2147483830" r:id="rId37"/>
    <p:sldLayoutId id="2147483831" r:id="rId38"/>
    <p:sldLayoutId id="2147483832" r:id="rId39"/>
    <p:sldLayoutId id="2147483833" r:id="rId40"/>
    <p:sldLayoutId id="2147483834" r:id="rId41"/>
    <p:sldLayoutId id="2147483835" r:id="rId42"/>
    <p:sldLayoutId id="2147483836"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a:t>Titel</a:t>
            </a:r>
            <a:br>
              <a:rPr lang="nl-NL"/>
            </a:br>
            <a:r>
              <a:rPr lang="nl-NL"/>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5-3-2024</a:t>
            </a:fld>
            <a:endParaRPr lang="nl-NL"/>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234487127"/>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5" r:id="rId18"/>
    <p:sldLayoutId id="2147483856" r:id="rId19"/>
    <p:sldLayoutId id="2147483857" r:id="rId20"/>
    <p:sldLayoutId id="2147483858" r:id="rId21"/>
    <p:sldLayoutId id="2147483859" r:id="rId22"/>
    <p:sldLayoutId id="2147483860" r:id="rId23"/>
    <p:sldLayoutId id="2147483861" r:id="rId24"/>
    <p:sldLayoutId id="2147483862" r:id="rId25"/>
    <p:sldLayoutId id="2147483863" r:id="rId26"/>
    <p:sldLayoutId id="2147483864" r:id="rId27"/>
    <p:sldLayoutId id="2147483865" r:id="rId28"/>
    <p:sldLayoutId id="2147483866" r:id="rId29"/>
    <p:sldLayoutId id="2147483867" r:id="rId30"/>
    <p:sldLayoutId id="2147483868" r:id="rId31"/>
    <p:sldLayoutId id="2147483869" r:id="rId32"/>
    <p:sldLayoutId id="2147483870" r:id="rId33"/>
    <p:sldLayoutId id="2147483871" r:id="rId34"/>
    <p:sldLayoutId id="2147483872" r:id="rId35"/>
    <p:sldLayoutId id="2147483873" r:id="rId36"/>
    <p:sldLayoutId id="2147483874" r:id="rId37"/>
    <p:sldLayoutId id="2147483875" r:id="rId38"/>
    <p:sldLayoutId id="2147483876" r:id="rId39"/>
    <p:sldLayoutId id="2147483877" r:id="rId40"/>
    <p:sldLayoutId id="2147483878" r:id="rId41"/>
    <p:sldLayoutId id="2147483879" r:id="rId42"/>
    <p:sldLayoutId id="2147483880"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a:t>Titel</a:t>
            </a:r>
            <a:br>
              <a:rPr lang="nl-NL"/>
            </a:br>
            <a:r>
              <a:rPr lang="nl-NL"/>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5-3-2024</a:t>
            </a:fld>
            <a:endParaRPr lang="nl-NL"/>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3912192304"/>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 id="2147483898" r:id="rId17"/>
    <p:sldLayoutId id="2147483899" r:id="rId18"/>
    <p:sldLayoutId id="2147483900" r:id="rId19"/>
    <p:sldLayoutId id="2147483901" r:id="rId20"/>
    <p:sldLayoutId id="2147483902" r:id="rId21"/>
    <p:sldLayoutId id="2147483903" r:id="rId22"/>
    <p:sldLayoutId id="2147483904" r:id="rId23"/>
    <p:sldLayoutId id="2147483905" r:id="rId24"/>
    <p:sldLayoutId id="2147483906" r:id="rId25"/>
    <p:sldLayoutId id="2147483907" r:id="rId26"/>
    <p:sldLayoutId id="2147483908" r:id="rId27"/>
    <p:sldLayoutId id="2147483909" r:id="rId28"/>
    <p:sldLayoutId id="2147483910" r:id="rId29"/>
    <p:sldLayoutId id="2147483911" r:id="rId30"/>
    <p:sldLayoutId id="2147483912" r:id="rId31"/>
    <p:sldLayoutId id="2147483913" r:id="rId32"/>
    <p:sldLayoutId id="2147483914" r:id="rId33"/>
    <p:sldLayoutId id="2147483915" r:id="rId34"/>
    <p:sldLayoutId id="2147483916" r:id="rId35"/>
    <p:sldLayoutId id="2147483917" r:id="rId36"/>
    <p:sldLayoutId id="2147483918" r:id="rId37"/>
    <p:sldLayoutId id="2147483919" r:id="rId38"/>
    <p:sldLayoutId id="2147483920" r:id="rId39"/>
    <p:sldLayoutId id="2147483921" r:id="rId40"/>
    <p:sldLayoutId id="2147483922" r:id="rId41"/>
    <p:sldLayoutId id="2147483923" r:id="rId42"/>
    <p:sldLayoutId id="2147483924"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a:t>Titel</a:t>
            </a:r>
            <a:br>
              <a:rPr lang="nl-NL"/>
            </a:br>
            <a:r>
              <a:rPr lang="nl-NL"/>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E982AF05-F5DE-40A4-AEFC-A619348C7D04}" type="datetime1">
              <a:rPr lang="nl-NL" smtClean="0"/>
              <a:pPr/>
              <a:t>5-3-2024</a:t>
            </a:fld>
            <a:endParaRPr lang="nl-NL"/>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a:t>
            </a:fld>
            <a:endParaRPr lang="nl-NL"/>
          </a:p>
        </p:txBody>
      </p:sp>
    </p:spTree>
    <p:extLst>
      <p:ext uri="{BB962C8B-B14F-4D97-AF65-F5344CB8AC3E}">
        <p14:creationId xmlns:p14="http://schemas.microsoft.com/office/powerpoint/2010/main" val="740454625"/>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2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2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1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2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4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2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2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1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1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2.xml"/><Relationship Id="rId1" Type="http://schemas.openxmlformats.org/officeDocument/2006/relationships/video" Target="https://www.youtube.com/embed/oNKSTrZhJ38?feature=oembed" TargetMode="External"/><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9.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45.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hyperlink" Target="https://www.nieuwsindeklas.nl/lesmateriaal/lessuggestie/5-w-vragen-en-1-h-vraa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45.xml"/><Relationship Id="rId4" Type="http://schemas.openxmlformats.org/officeDocument/2006/relationships/hyperlink" Target="https://www.pinterest.com/pin/510806782709244305/"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43.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hyperlink" Target="https://inventculture.eu/news/" TargetMode="External"/><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47.xml"/><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8.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hyperlink" Target="https://www.theoldish.com/telling-a-lie-more-difficult-for-the-elderly/" TargetMode="External"/><Relationship Id="rId3" Type="http://schemas.openxmlformats.org/officeDocument/2006/relationships/image" Target="../media/image30.jpeg"/><Relationship Id="rId7" Type="http://schemas.openxmlformats.org/officeDocument/2006/relationships/image" Target="../media/image32.jpeg"/><Relationship Id="rId12"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hyperlink" Target="https://gothunts.com/wolves-keep-forest-nutrient-rich/" TargetMode="External"/><Relationship Id="rId11" Type="http://schemas.openxmlformats.org/officeDocument/2006/relationships/image" Target="../media/image35.jpeg"/><Relationship Id="rId5" Type="http://schemas.openxmlformats.org/officeDocument/2006/relationships/image" Target="../media/image31.jpeg"/><Relationship Id="rId10" Type="http://schemas.openxmlformats.org/officeDocument/2006/relationships/image" Target="../media/image34.jpeg"/><Relationship Id="rId4" Type="http://schemas.openxmlformats.org/officeDocument/2006/relationships/slide" Target="slide9.xml"/><Relationship Id="rId9"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F5CD-363C-3BB1-CC30-2E01F0E611FC}"/>
              </a:ext>
            </a:extLst>
          </p:cNvPr>
          <p:cNvSpPr>
            <a:spLocks noGrp="1"/>
          </p:cNvSpPr>
          <p:nvPr>
            <p:ph type="title"/>
          </p:nvPr>
        </p:nvSpPr>
        <p:spPr/>
        <p:txBody>
          <a:bodyPr/>
          <a:lstStyle/>
          <a:p>
            <a:r>
              <a:rPr lang="en-US"/>
              <a:t>Quest 1</a:t>
            </a:r>
            <a:endParaRPr lang="nl-NL"/>
          </a:p>
        </p:txBody>
      </p:sp>
      <p:sp>
        <p:nvSpPr>
          <p:cNvPr id="5" name="Footer Placeholder 4">
            <a:extLst>
              <a:ext uri="{FF2B5EF4-FFF2-40B4-BE49-F238E27FC236}">
                <a16:creationId xmlns:a16="http://schemas.microsoft.com/office/drawing/2014/main" id="{A1408DEE-1B3C-C2B2-0889-39F93CE6FD86}"/>
              </a:ext>
            </a:extLst>
          </p:cNvPr>
          <p:cNvSpPr>
            <a:spLocks noGrp="1"/>
          </p:cNvSpPr>
          <p:nvPr>
            <p:ph type="ftr" sz="quarter" idx="11"/>
          </p:nvPr>
        </p:nvSpPr>
        <p:spPr/>
        <p:txBody>
          <a:bodyPr/>
          <a:lstStyle/>
          <a:p>
            <a:r>
              <a:rPr lang="nl-NL"/>
              <a:t>Erasmus University Rotterdam </a:t>
            </a:r>
          </a:p>
        </p:txBody>
      </p:sp>
    </p:spTree>
    <p:extLst>
      <p:ext uri="{BB962C8B-B14F-4D97-AF65-F5344CB8AC3E}">
        <p14:creationId xmlns:p14="http://schemas.microsoft.com/office/powerpoint/2010/main" val="58183799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93763-F22D-322E-B7B4-817503A457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24488" y="1379619"/>
            <a:ext cx="4895512" cy="4950381"/>
          </a:xfrm>
          <a:prstGeom prst="rect">
            <a:avLst/>
          </a:prstGeom>
        </p:spPr>
      </p:pic>
      <p:sp>
        <p:nvSpPr>
          <p:cNvPr id="7" name="Tijdelijke aanduiding voor tekst 6">
            <a:extLst>
              <a:ext uri="{FF2B5EF4-FFF2-40B4-BE49-F238E27FC236}">
                <a16:creationId xmlns:a16="http://schemas.microsoft.com/office/drawing/2014/main" id="{EFD47CC3-D2EE-FB4B-9EEF-351042288145}"/>
              </a:ext>
            </a:extLst>
          </p:cNvPr>
          <p:cNvSpPr>
            <a:spLocks noGrp="1"/>
          </p:cNvSpPr>
          <p:nvPr>
            <p:ph type="body" idx="10"/>
          </p:nvPr>
        </p:nvSpPr>
        <p:spPr/>
        <p:txBody>
          <a:bodyPr/>
          <a:lstStyle/>
          <a:p>
            <a:endParaRPr lang="nl-NL"/>
          </a:p>
        </p:txBody>
      </p:sp>
      <p:sp>
        <p:nvSpPr>
          <p:cNvPr id="4" name="Titel 3">
            <a:extLst>
              <a:ext uri="{FF2B5EF4-FFF2-40B4-BE49-F238E27FC236}">
                <a16:creationId xmlns:a16="http://schemas.microsoft.com/office/drawing/2014/main" id="{8350C933-05E0-2A44-846D-86C0B4800747}"/>
              </a:ext>
            </a:extLst>
          </p:cNvPr>
          <p:cNvSpPr>
            <a:spLocks noGrp="1"/>
          </p:cNvSpPr>
          <p:nvPr>
            <p:ph type="ctrTitle"/>
          </p:nvPr>
        </p:nvSpPr>
        <p:spPr>
          <a:xfrm>
            <a:off x="344455" y="387209"/>
            <a:ext cx="5935578" cy="1292842"/>
          </a:xfrm>
        </p:spPr>
        <p:txBody>
          <a:bodyPr/>
          <a:lstStyle/>
          <a:p>
            <a:r>
              <a:rPr lang="en-US" sz="6000" err="1"/>
              <a:t>Cyclus</a:t>
            </a:r>
            <a:r>
              <a:rPr lang="en-US" sz="6000"/>
              <a:t> </a:t>
            </a:r>
            <a:r>
              <a:rPr lang="en-US" sz="6000" err="1"/>
              <a:t>onderzoekend</a:t>
            </a:r>
            <a:r>
              <a:rPr lang="en-US" sz="6000"/>
              <a:t> </a:t>
            </a:r>
            <a:r>
              <a:rPr lang="en-US" sz="6000" err="1"/>
              <a:t>leren</a:t>
            </a:r>
            <a:endParaRPr lang="nl-NL" sz="6000"/>
          </a:p>
        </p:txBody>
      </p:sp>
      <p:sp>
        <p:nvSpPr>
          <p:cNvPr id="3" name="voettekst">
            <a:extLst>
              <a:ext uri="{FF2B5EF4-FFF2-40B4-BE49-F238E27FC236}">
                <a16:creationId xmlns:a16="http://schemas.microsoft.com/office/drawing/2014/main" id="{5CC74360-EF6D-E810-8E13-22146DE40802}"/>
              </a:ext>
            </a:extLst>
          </p:cNvPr>
          <p:cNvSpPr txBox="1">
            <a:spLocks/>
          </p:cNvSpPr>
          <p:nvPr/>
        </p:nvSpPr>
        <p:spPr>
          <a:xfrm>
            <a:off x="547484" y="6515100"/>
            <a:ext cx="9864505" cy="12636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a-DK" sz="800">
                <a:solidFill>
                  <a:srgbClr val="002328"/>
                </a:solidFill>
                <a:latin typeface="Arial"/>
              </a:rPr>
              <a:t>Erasmus University Rotterdam </a:t>
            </a:r>
          </a:p>
        </p:txBody>
      </p:sp>
      <p:sp>
        <p:nvSpPr>
          <p:cNvPr id="6" name="Rechthoek 11">
            <a:extLst>
              <a:ext uri="{FF2B5EF4-FFF2-40B4-BE49-F238E27FC236}">
                <a16:creationId xmlns:a16="http://schemas.microsoft.com/office/drawing/2014/main" id="{79C1ACF4-8B00-E8BD-9824-089366F95DCF}"/>
              </a:ext>
            </a:extLst>
          </p:cNvPr>
          <p:cNvSpPr/>
          <p:nvPr/>
        </p:nvSpPr>
        <p:spPr>
          <a:xfrm>
            <a:off x="329987" y="3436597"/>
            <a:ext cx="4185154" cy="8645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13">
            <a:extLst>
              <a:ext uri="{FF2B5EF4-FFF2-40B4-BE49-F238E27FC236}">
                <a16:creationId xmlns:a16="http://schemas.microsoft.com/office/drawing/2014/main" id="{B34D5427-A9EB-54D6-4C70-1637A2662DD3}"/>
              </a:ext>
            </a:extLst>
          </p:cNvPr>
          <p:cNvSpPr txBox="1"/>
          <p:nvPr/>
        </p:nvSpPr>
        <p:spPr>
          <a:xfrm>
            <a:off x="466385" y="3478551"/>
            <a:ext cx="3912357" cy="830997"/>
          </a:xfrm>
          <a:prstGeom prst="rect">
            <a:avLst/>
          </a:prstGeom>
          <a:noFill/>
        </p:spPr>
        <p:txBody>
          <a:bodyPr wrap="square">
            <a:spAutoFit/>
          </a:bodyPr>
          <a:lstStyle/>
          <a:p>
            <a:r>
              <a:rPr lang="nl-NL" sz="1600" i="1">
                <a:solidFill>
                  <a:schemeClr val="bg1"/>
                </a:solidFill>
                <a:effectLst/>
                <a:latin typeface="+mj-lt"/>
                <a:ea typeface="Calibri" panose="020F0502020204030204" pitchFamily="34" charset="0"/>
                <a:cs typeface="Times New Roman" panose="02020603050405020304" pitchFamily="18" charset="0"/>
              </a:rPr>
              <a:t>Tip: “Ga niks onderzoeken waar je het antwoord al op weet of wat makkelijk in een keer op te zoeken zou zijn”</a:t>
            </a:r>
            <a:endParaRPr lang="nl-NL" sz="1600" i="1">
              <a:solidFill>
                <a:schemeClr val="bg1"/>
              </a:solidFill>
              <a:latin typeface="+mj-lt"/>
              <a:ea typeface="+mj-ea"/>
              <a:cs typeface="+mj-cs"/>
            </a:endParaRPr>
          </a:p>
        </p:txBody>
      </p:sp>
      <p:sp>
        <p:nvSpPr>
          <p:cNvPr id="9" name="Oval 8">
            <a:extLst>
              <a:ext uri="{FF2B5EF4-FFF2-40B4-BE49-F238E27FC236}">
                <a16:creationId xmlns:a16="http://schemas.microsoft.com/office/drawing/2014/main" id="{6DD6A17A-16FE-9F3C-E446-452EE81EA5C4}"/>
              </a:ext>
            </a:extLst>
          </p:cNvPr>
          <p:cNvSpPr/>
          <p:nvPr/>
        </p:nvSpPr>
        <p:spPr>
          <a:xfrm rot="4595412">
            <a:off x="9885629" y="2844800"/>
            <a:ext cx="2235200" cy="1625600"/>
          </a:xfrm>
          <a:prstGeom prst="ellipse">
            <a:avLst/>
          </a:prstGeom>
          <a:noFill/>
          <a:ln w="38100">
            <a:solidFill>
              <a:srgbClr val="0C80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17940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a:extLst>
              <a:ext uri="{FF2B5EF4-FFF2-40B4-BE49-F238E27FC236}">
                <a16:creationId xmlns:a16="http://schemas.microsoft.com/office/drawing/2014/main" id="{4FCE8B7B-8D3B-466F-8956-5C1F4F50265C}"/>
              </a:ext>
            </a:extLst>
          </p:cNvPr>
          <p:cNvSpPr>
            <a:spLocks noGrp="1"/>
          </p:cNvSpPr>
          <p:nvPr>
            <p:ph type="title"/>
          </p:nvPr>
        </p:nvSpPr>
        <p:spPr/>
        <p:txBody>
          <a:bodyPr/>
          <a:lstStyle/>
          <a:p>
            <a:r>
              <a:rPr lang="en-US" sz="6000" err="1"/>
              <a:t>Filmpje</a:t>
            </a:r>
            <a:r>
              <a:rPr lang="en-US" sz="6000"/>
              <a:t> </a:t>
            </a:r>
            <a:r>
              <a:rPr lang="en-US" sz="6000" err="1"/>
              <a:t>baret</a:t>
            </a:r>
            <a:endParaRPr sz="6000"/>
          </a:p>
        </p:txBody>
      </p:sp>
      <p:sp>
        <p:nvSpPr>
          <p:cNvPr id="13" name="voettekst">
            <a:extLst>
              <a:ext uri="{FF2B5EF4-FFF2-40B4-BE49-F238E27FC236}">
                <a16:creationId xmlns:a16="http://schemas.microsoft.com/office/drawing/2014/main" id="{51130ECE-5AEE-7C2F-733D-61E634737C42}"/>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white"/>
                </a:solidFill>
                <a:effectLst/>
                <a:uLnTx/>
                <a:uFillTx/>
                <a:latin typeface="Arial"/>
                <a:ea typeface="+mn-ea"/>
                <a:cs typeface="+mn-cs"/>
              </a:rPr>
              <a:t>Erasmus University Rotterdam </a:t>
            </a:r>
          </a:p>
        </p:txBody>
      </p:sp>
      <p:pic>
        <p:nvPicPr>
          <p:cNvPr id="2" name="Onlinemedia 1" descr="Meet the Professor - Baret knutselen">
            <a:hlinkClick r:id="" action="ppaction://media"/>
            <a:extLst>
              <a:ext uri="{FF2B5EF4-FFF2-40B4-BE49-F238E27FC236}">
                <a16:creationId xmlns:a16="http://schemas.microsoft.com/office/drawing/2014/main" id="{1638D456-9661-FF20-76FE-32F28308671D}"/>
              </a:ext>
            </a:extLst>
          </p:cNvPr>
          <p:cNvPicPr>
            <a:picLocks noRot="1" noChangeAspect="1"/>
          </p:cNvPicPr>
          <p:nvPr>
            <a:videoFile r:link="rId1"/>
          </p:nvPr>
        </p:nvPicPr>
        <p:blipFill>
          <a:blip r:embed="rId4"/>
          <a:stretch>
            <a:fillRect/>
          </a:stretch>
        </p:blipFill>
        <p:spPr>
          <a:xfrm>
            <a:off x="2163651" y="1207223"/>
            <a:ext cx="8770512" cy="4955339"/>
          </a:xfrm>
          <a:prstGeom prst="rect">
            <a:avLst/>
          </a:prstGeom>
        </p:spPr>
      </p:pic>
    </p:spTree>
    <p:extLst>
      <p:ext uri="{BB962C8B-B14F-4D97-AF65-F5344CB8AC3E}">
        <p14:creationId xmlns:p14="http://schemas.microsoft.com/office/powerpoint/2010/main" val="270225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6EB32E-115F-1EB5-0102-966553DD76AE}"/>
              </a:ext>
            </a:extLst>
          </p:cNvPr>
          <p:cNvPicPr>
            <a:picLocks noChangeAspect="1"/>
          </p:cNvPicPr>
          <p:nvPr/>
        </p:nvPicPr>
        <p:blipFill rotWithShape="1">
          <a:blip r:embed="rId3" cstate="hqprint">
            <a:alphaModFix amt="50000"/>
            <a:extLst>
              <a:ext uri="{28A0092B-C50C-407E-A947-70E740481C1C}">
                <a14:useLocalDpi xmlns:a14="http://schemas.microsoft.com/office/drawing/2010/main"/>
              </a:ext>
            </a:extLst>
          </a:blip>
          <a:srcRect/>
          <a:stretch/>
        </p:blipFill>
        <p:spPr>
          <a:xfrm>
            <a:off x="2653553" y="0"/>
            <a:ext cx="9538447" cy="6884035"/>
          </a:xfrm>
          <a:prstGeom prst="rect">
            <a:avLst/>
          </a:prstGeom>
        </p:spPr>
      </p:pic>
      <p:sp>
        <p:nvSpPr>
          <p:cNvPr id="7" name="Titel 6">
            <a:extLst>
              <a:ext uri="{FF2B5EF4-FFF2-40B4-BE49-F238E27FC236}">
                <a16:creationId xmlns:a16="http://schemas.microsoft.com/office/drawing/2014/main" id="{DF3B28E5-643A-4887-B945-D11F758639FB}"/>
              </a:ext>
            </a:extLst>
          </p:cNvPr>
          <p:cNvSpPr>
            <a:spLocks noGrp="1"/>
          </p:cNvSpPr>
          <p:nvPr>
            <p:ph type="title"/>
          </p:nvPr>
        </p:nvSpPr>
        <p:spPr>
          <a:xfrm>
            <a:off x="534988" y="722567"/>
            <a:ext cx="5017435" cy="1993689"/>
          </a:xfrm>
        </p:spPr>
        <p:txBody>
          <a:bodyPr/>
          <a:lstStyle/>
          <a:p>
            <a:r>
              <a:rPr lang="nl-NL" sz="6000" b="1">
                <a:solidFill>
                  <a:schemeClr val="tx1"/>
                </a:solidFill>
                <a:effectLst/>
                <a:latin typeface="Arial" panose="020B0604020202020204" pitchFamily="34" charset="0"/>
                <a:cs typeface="Arial" panose="020B0604020202020204" pitchFamily="34" charset="0"/>
              </a:rPr>
              <a:t>Quiz</a:t>
            </a:r>
            <a:br>
              <a:rPr lang="nl-NL" sz="3400" b="1">
                <a:solidFill>
                  <a:schemeClr val="tx1"/>
                </a:solidFill>
                <a:effectLst/>
                <a:latin typeface="Arial" panose="020B0604020202020204" pitchFamily="34" charset="0"/>
                <a:cs typeface="Arial" panose="020B0604020202020204" pitchFamily="34" charset="0"/>
              </a:rPr>
            </a:br>
            <a:br>
              <a:rPr lang="nl-NL" sz="3400" b="1">
                <a:solidFill>
                  <a:schemeClr val="tx1"/>
                </a:solidFill>
                <a:effectLst/>
                <a:latin typeface="Arial" panose="020B0604020202020204" pitchFamily="34" charset="0"/>
                <a:cs typeface="Arial" panose="020B0604020202020204" pitchFamily="34" charset="0"/>
              </a:rPr>
            </a:br>
            <a:endParaRPr lang="nl-NL">
              <a:solidFill>
                <a:schemeClr val="tx1"/>
              </a:solidFill>
            </a:endParaRPr>
          </a:p>
        </p:txBody>
      </p:sp>
      <p:sp>
        <p:nvSpPr>
          <p:cNvPr id="13" name="Tekstvak 12">
            <a:extLst>
              <a:ext uri="{FF2B5EF4-FFF2-40B4-BE49-F238E27FC236}">
                <a16:creationId xmlns:a16="http://schemas.microsoft.com/office/drawing/2014/main" id="{0D9AFD43-E543-D94C-ABF0-B26F0E8E8682}"/>
              </a:ext>
            </a:extLst>
          </p:cNvPr>
          <p:cNvSpPr txBox="1"/>
          <p:nvPr/>
        </p:nvSpPr>
        <p:spPr>
          <a:xfrm>
            <a:off x="424450" y="3092895"/>
            <a:ext cx="8733816" cy="307777"/>
          </a:xfrm>
          <a:prstGeom prst="rect">
            <a:avLst/>
          </a:prstGeom>
          <a:noFill/>
        </p:spPr>
        <p:txBody>
          <a:bodyPr wrap="square">
            <a:spAutoFit/>
          </a:bodyPr>
          <a:lstStyle/>
          <a:p>
            <a:r>
              <a:rPr lang="nl-NL" sz="1400" b="1">
                <a:latin typeface="Arial" panose="020B0604020202020204" pitchFamily="34" charset="0"/>
                <a:cs typeface="Arial" panose="020B0604020202020204" pitchFamily="34" charset="0"/>
              </a:rPr>
              <a:t>4</a:t>
            </a:r>
            <a:r>
              <a:rPr lang="nl-NL" sz="1400" b="1">
                <a:effectLst/>
                <a:latin typeface="Arial" panose="020B0604020202020204" pitchFamily="34" charset="0"/>
                <a:cs typeface="Arial" panose="020B0604020202020204" pitchFamily="34" charset="0"/>
              </a:rPr>
              <a:t>. Een professor is vooral bezig met onderzoek doen </a:t>
            </a:r>
            <a:endParaRPr lang="nl-NL" sz="1400">
              <a:effectLst/>
              <a:latin typeface="Arial" panose="020B0604020202020204" pitchFamily="34" charset="0"/>
              <a:cs typeface="Arial" panose="020B0604020202020204" pitchFamily="34" charset="0"/>
            </a:endParaRPr>
          </a:p>
        </p:txBody>
      </p:sp>
      <p:sp>
        <p:nvSpPr>
          <p:cNvPr id="2" name="voettekst">
            <a:extLst>
              <a:ext uri="{FF2B5EF4-FFF2-40B4-BE49-F238E27FC236}">
                <a16:creationId xmlns:a16="http://schemas.microsoft.com/office/drawing/2014/main" id="{0A1BC65B-3464-319E-6E39-7AE0169B5563}"/>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schemeClr val="tx1"/>
                </a:solidFill>
                <a:effectLst/>
                <a:uLnTx/>
                <a:uFillTx/>
                <a:latin typeface="Arial"/>
                <a:ea typeface="+mn-ea"/>
                <a:cs typeface="+mn-cs"/>
              </a:rPr>
              <a:t>Erasmus University Rotterdam </a:t>
            </a:r>
          </a:p>
        </p:txBody>
      </p:sp>
      <p:sp>
        <p:nvSpPr>
          <p:cNvPr id="5" name="Tekstvak 12">
            <a:extLst>
              <a:ext uri="{FF2B5EF4-FFF2-40B4-BE49-F238E27FC236}">
                <a16:creationId xmlns:a16="http://schemas.microsoft.com/office/drawing/2014/main" id="{B6B8880C-FCE0-ADA3-DBEA-5EE828D8D692}"/>
              </a:ext>
            </a:extLst>
          </p:cNvPr>
          <p:cNvSpPr txBox="1"/>
          <p:nvPr/>
        </p:nvSpPr>
        <p:spPr>
          <a:xfrm>
            <a:off x="417217" y="2060287"/>
            <a:ext cx="8356080" cy="523220"/>
          </a:xfrm>
          <a:prstGeom prst="rect">
            <a:avLst/>
          </a:prstGeom>
          <a:noFill/>
        </p:spPr>
        <p:txBody>
          <a:bodyPr wrap="square">
            <a:spAutoFit/>
          </a:bodyPr>
          <a:lstStyle/>
          <a:p>
            <a:endParaRPr lang="nl-NL" sz="1400" b="1">
              <a:effectLst/>
              <a:latin typeface="Arial" panose="020B0604020202020204" pitchFamily="34" charset="0"/>
              <a:cs typeface="Arial" panose="020B0604020202020204" pitchFamily="34" charset="0"/>
            </a:endParaRPr>
          </a:p>
          <a:p>
            <a:r>
              <a:rPr lang="nl-NL" sz="1400" b="1">
                <a:latin typeface="Arial" panose="020B0604020202020204" pitchFamily="34" charset="0"/>
                <a:cs typeface="Arial" panose="020B0604020202020204" pitchFamily="34" charset="0"/>
              </a:rPr>
              <a:t>2</a:t>
            </a:r>
            <a:r>
              <a:rPr lang="nl-NL" sz="1400" b="1">
                <a:effectLst/>
                <a:latin typeface="Arial" panose="020B0604020202020204" pitchFamily="34" charset="0"/>
                <a:cs typeface="Arial" panose="020B0604020202020204" pitchFamily="34" charset="0"/>
              </a:rPr>
              <a:t>. Onderzoek dat een professor doet, moet vooral duidelijk zijn voor de professor zelf  </a:t>
            </a:r>
            <a:endParaRPr lang="nl-NL" sz="1400">
              <a:effectLst/>
              <a:latin typeface="Arial" panose="020B0604020202020204" pitchFamily="34" charset="0"/>
              <a:cs typeface="Arial" panose="020B0604020202020204" pitchFamily="34" charset="0"/>
            </a:endParaRPr>
          </a:p>
        </p:txBody>
      </p:sp>
      <p:sp>
        <p:nvSpPr>
          <p:cNvPr id="6" name="Tekstvak 12">
            <a:extLst>
              <a:ext uri="{FF2B5EF4-FFF2-40B4-BE49-F238E27FC236}">
                <a16:creationId xmlns:a16="http://schemas.microsoft.com/office/drawing/2014/main" id="{2A8F64AF-6B8D-39ED-F8C9-BD43FA89B58B}"/>
              </a:ext>
            </a:extLst>
          </p:cNvPr>
          <p:cNvSpPr txBox="1"/>
          <p:nvPr/>
        </p:nvSpPr>
        <p:spPr>
          <a:xfrm>
            <a:off x="417217" y="1668321"/>
            <a:ext cx="8084231" cy="523220"/>
          </a:xfrm>
          <a:prstGeom prst="rect">
            <a:avLst/>
          </a:prstGeom>
          <a:noFill/>
        </p:spPr>
        <p:txBody>
          <a:bodyPr wrap="square">
            <a:spAutoFit/>
          </a:bodyPr>
          <a:lstStyle/>
          <a:p>
            <a:endParaRPr lang="nl-NL" sz="1400" b="1">
              <a:effectLst/>
              <a:latin typeface="Arial" panose="020B0604020202020204" pitchFamily="34" charset="0"/>
              <a:cs typeface="Arial" panose="020B0604020202020204" pitchFamily="34" charset="0"/>
            </a:endParaRPr>
          </a:p>
          <a:p>
            <a:r>
              <a:rPr lang="nl-NL" sz="1400" b="1">
                <a:latin typeface="Arial" panose="020B0604020202020204" pitchFamily="34" charset="0"/>
                <a:cs typeface="Arial" panose="020B0604020202020204" pitchFamily="34" charset="0"/>
              </a:rPr>
              <a:t>1</a:t>
            </a:r>
            <a:r>
              <a:rPr lang="nl-NL" sz="1400" b="1">
                <a:effectLst/>
                <a:latin typeface="Arial" panose="020B0604020202020204" pitchFamily="34" charset="0"/>
                <a:cs typeface="Arial" panose="020B0604020202020204" pitchFamily="34" charset="0"/>
              </a:rPr>
              <a:t>. Een professor heeft</a:t>
            </a:r>
            <a:r>
              <a:rPr lang="nl-NL" sz="1400" b="1">
                <a:latin typeface="Arial" panose="020B0604020202020204" pitchFamily="34" charset="0"/>
                <a:cs typeface="Arial" panose="020B0604020202020204" pitchFamily="34" charset="0"/>
              </a:rPr>
              <a:t> standaard een baret op en toga aan op de universiteit</a:t>
            </a:r>
            <a:endParaRPr lang="nl-NL" sz="1400">
              <a:effectLst/>
              <a:latin typeface="Arial" panose="020B0604020202020204" pitchFamily="34" charset="0"/>
              <a:cs typeface="Arial" panose="020B0604020202020204" pitchFamily="34" charset="0"/>
            </a:endParaRPr>
          </a:p>
        </p:txBody>
      </p:sp>
      <p:sp>
        <p:nvSpPr>
          <p:cNvPr id="8" name="Tekstvak 12">
            <a:extLst>
              <a:ext uri="{FF2B5EF4-FFF2-40B4-BE49-F238E27FC236}">
                <a16:creationId xmlns:a16="http://schemas.microsoft.com/office/drawing/2014/main" id="{6E5B1D49-94D1-914A-F7D9-6BCAF0BD1B40}"/>
              </a:ext>
            </a:extLst>
          </p:cNvPr>
          <p:cNvSpPr txBox="1"/>
          <p:nvPr/>
        </p:nvSpPr>
        <p:spPr>
          <a:xfrm>
            <a:off x="417217" y="2477095"/>
            <a:ext cx="8356079" cy="523220"/>
          </a:xfrm>
          <a:prstGeom prst="rect">
            <a:avLst/>
          </a:prstGeom>
          <a:noFill/>
        </p:spPr>
        <p:txBody>
          <a:bodyPr wrap="square">
            <a:spAutoFit/>
          </a:bodyPr>
          <a:lstStyle/>
          <a:p>
            <a:endParaRPr lang="nl-NL" sz="1400" b="1">
              <a:effectLst/>
              <a:latin typeface="Arial" panose="020B0604020202020204" pitchFamily="34" charset="0"/>
              <a:cs typeface="Arial" panose="020B0604020202020204" pitchFamily="34" charset="0"/>
            </a:endParaRPr>
          </a:p>
          <a:p>
            <a:r>
              <a:rPr lang="nl-NL" sz="1400" b="1">
                <a:effectLst/>
                <a:latin typeface="Arial" panose="020B0604020202020204" pitchFamily="34" charset="0"/>
                <a:cs typeface="Arial" panose="020B0604020202020204" pitchFamily="34" charset="0"/>
              </a:rPr>
              <a:t>3. Het is belangrijk voor een professor om goed Engels te spreken </a:t>
            </a:r>
            <a:endParaRPr lang="nl-NL" sz="140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145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grpId="1" nodeType="clickEffect">
                                  <p:stCondLst>
                                    <p:cond delay="0"/>
                                  </p:stCondLst>
                                  <p:childTnLst>
                                    <p:animClr clrSpc="rgb" dir="cw">
                                      <p:cBhvr override="childStyle">
                                        <p:cTn id="12" dur="2000" fill="hold"/>
                                        <p:tgtEl>
                                          <p:spTgt spid="6"/>
                                        </p:tgtEl>
                                        <p:attrNameLst>
                                          <p:attrName>style.color</p:attrName>
                                        </p:attrNameLst>
                                      </p:cBhvr>
                                      <p:to>
                                        <a:srgbClr val="C00000"/>
                                      </p:to>
                                    </p:animClr>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grpId="1" nodeType="clickEffect">
                                  <p:stCondLst>
                                    <p:cond delay="0"/>
                                  </p:stCondLst>
                                  <p:childTnLst>
                                    <p:animClr clrSpc="rgb" dir="cw">
                                      <p:cBhvr override="childStyle">
                                        <p:cTn id="22" dur="2000" fill="hold"/>
                                        <p:tgtEl>
                                          <p:spTgt spid="5"/>
                                        </p:tgtEl>
                                        <p:attrNameLst>
                                          <p:attrName>style.color</p:attrName>
                                        </p:attrNameLst>
                                      </p:cBhvr>
                                      <p:to>
                                        <a:srgbClr val="C00000"/>
                                      </p:to>
                                    </p:animClr>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mph" presetSubtype="2" fill="hold" grpId="1" nodeType="clickEffect">
                                  <p:stCondLst>
                                    <p:cond delay="0"/>
                                  </p:stCondLst>
                                  <p:childTnLst>
                                    <p:animClr clrSpc="rgb" dir="cw">
                                      <p:cBhvr override="childStyle">
                                        <p:cTn id="32" dur="2000" fill="hold"/>
                                        <p:tgtEl>
                                          <p:spTgt spid="8"/>
                                        </p:tgtEl>
                                        <p:attrNameLst>
                                          <p:attrName>style.color</p:attrName>
                                        </p:attrNameLst>
                                      </p:cBhvr>
                                      <p:to>
                                        <a:schemeClr val="accent2"/>
                                      </p:to>
                                    </p:animClr>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iterate type="lt">
                                    <p:tmPct val="0"/>
                                  </p:iterate>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 presetClass="emph" presetSubtype="2" fill="hold" grpId="1" nodeType="clickEffect">
                                  <p:stCondLst>
                                    <p:cond delay="0"/>
                                  </p:stCondLst>
                                  <p:iterate type="lt">
                                    <p:tmPct val="0"/>
                                  </p:iterate>
                                  <p:childTnLst>
                                    <p:animClr clrSpc="rgb" dir="cw">
                                      <p:cBhvr override="childStyle">
                                        <p:cTn id="42" dur="2000" fill="hold"/>
                                        <p:tgtEl>
                                          <p:spTgt spid="13"/>
                                        </p:tgtEl>
                                        <p:attrNameLst>
                                          <p:attrName>style.color</p:attrName>
                                        </p:attrNameLst>
                                      </p:cBhvr>
                                      <p:to>
                                        <a:srgbClr val="C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5" grpId="0"/>
      <p:bldP spid="5" grpId="1"/>
      <p:bldP spid="6" grpId="0"/>
      <p:bldP spid="6" grpId="1"/>
      <p:bldP spid="8" grpId="0"/>
      <p:bldP spid="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E80ED-8B10-2F9B-5878-91DCFFE2FA1B}"/>
              </a:ext>
            </a:extLst>
          </p:cNvPr>
          <p:cNvSpPr>
            <a:spLocks noGrp="1"/>
          </p:cNvSpPr>
          <p:nvPr>
            <p:ph type="title"/>
          </p:nvPr>
        </p:nvSpPr>
        <p:spPr>
          <a:xfrm>
            <a:off x="457200" y="676656"/>
            <a:ext cx="3277432" cy="3063240"/>
          </a:xfrm>
        </p:spPr>
        <p:txBody>
          <a:bodyPr vert="horz" lIns="91440" tIns="45720" rIns="91440" bIns="45720" rtlCol="0" anchor="b">
            <a:normAutofit/>
          </a:bodyPr>
          <a:lstStyle/>
          <a:p>
            <a:r>
              <a:rPr lang="en-US" sz="4600" err="1"/>
              <a:t>Baret</a:t>
            </a:r>
            <a:endParaRPr lang="en-US" sz="4600"/>
          </a:p>
        </p:txBody>
      </p:sp>
      <p:pic>
        <p:nvPicPr>
          <p:cNvPr id="4" name="Video 3" title="Graduates Throwing Hats">
            <a:hlinkClick r:id="" action="ppaction://media"/>
            <a:extLst>
              <a:ext uri="{FF2B5EF4-FFF2-40B4-BE49-F238E27FC236}">
                <a16:creationId xmlns:a16="http://schemas.microsoft.com/office/drawing/2014/main" id="{45D22DFC-5E1B-2AC6-9D56-BCCAB590356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5" name="voettekst">
            <a:extLst>
              <a:ext uri="{FF2B5EF4-FFF2-40B4-BE49-F238E27FC236}">
                <a16:creationId xmlns:a16="http://schemas.microsoft.com/office/drawing/2014/main" id="{61CCF943-575E-2FE8-5285-2D899889DA00}"/>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white"/>
                </a:solidFill>
                <a:effectLst/>
                <a:uLnTx/>
                <a:uFillTx/>
                <a:latin typeface="Arial"/>
                <a:ea typeface="+mn-ea"/>
                <a:cs typeface="+mn-cs"/>
              </a:rPr>
              <a:t>Erasmus University Rotterdam </a:t>
            </a:r>
          </a:p>
        </p:txBody>
      </p:sp>
      <p:sp>
        <p:nvSpPr>
          <p:cNvPr id="7" name="Title 1">
            <a:extLst>
              <a:ext uri="{FF2B5EF4-FFF2-40B4-BE49-F238E27FC236}">
                <a16:creationId xmlns:a16="http://schemas.microsoft.com/office/drawing/2014/main" id="{F3DA9FF7-B1F2-117B-6682-673D5563306C}"/>
              </a:ext>
            </a:extLst>
          </p:cNvPr>
          <p:cNvSpPr txBox="1">
            <a:spLocks/>
          </p:cNvSpPr>
          <p:nvPr/>
        </p:nvSpPr>
        <p:spPr>
          <a:xfrm>
            <a:off x="362538" y="5936389"/>
            <a:ext cx="6744188" cy="2047881"/>
          </a:xfrm>
          <a:prstGeom prst="rect">
            <a:avLst/>
          </a:prstGeom>
        </p:spPr>
        <p:txBody>
          <a:bodyPr vert="horz" lIns="91440" tIns="45720" rIns="91440" bIns="45720" rtlCol="0" anchor="t" anchorCtr="0">
            <a:normAutofit/>
          </a:bodyPr>
          <a:lst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a:lstStyle>
          <a:p>
            <a:r>
              <a:rPr lang="en-US" sz="6000" err="1">
                <a:solidFill>
                  <a:srgbClr val="FFFFFF"/>
                </a:solidFill>
              </a:rPr>
              <a:t>Baret</a:t>
            </a:r>
            <a:r>
              <a:rPr lang="en-US" sz="6000">
                <a:solidFill>
                  <a:srgbClr val="FFFFFF"/>
                </a:solidFill>
              </a:rPr>
              <a:t> op!</a:t>
            </a:r>
          </a:p>
        </p:txBody>
      </p:sp>
    </p:spTree>
    <p:extLst>
      <p:ext uri="{BB962C8B-B14F-4D97-AF65-F5344CB8AC3E}">
        <p14:creationId xmlns:p14="http://schemas.microsoft.com/office/powerpoint/2010/main" val="272066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Kleurrijke enveloppen">
            <a:extLst>
              <a:ext uri="{FF2B5EF4-FFF2-40B4-BE49-F238E27FC236}">
                <a16:creationId xmlns:a16="http://schemas.microsoft.com/office/drawing/2014/main" id="{D03F8973-A6BA-80F5-2808-92CE39045622}"/>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r="-1"/>
          <a:stretch/>
        </p:blipFill>
        <p:spPr>
          <a:xfrm>
            <a:off x="0" y="10"/>
            <a:ext cx="12188941" cy="6857990"/>
          </a:xfrm>
          <a:prstGeom prst="rect">
            <a:avLst/>
          </a:prstGeom>
        </p:spPr>
      </p:pic>
      <p:sp>
        <p:nvSpPr>
          <p:cNvPr id="2" name="Title 1">
            <a:extLst>
              <a:ext uri="{FF2B5EF4-FFF2-40B4-BE49-F238E27FC236}">
                <a16:creationId xmlns:a16="http://schemas.microsoft.com/office/drawing/2014/main" id="{A099F216-FDC9-0B44-B907-A6C128ACD49F}"/>
              </a:ext>
            </a:extLst>
          </p:cNvPr>
          <p:cNvSpPr>
            <a:spLocks noGrp="1"/>
          </p:cNvSpPr>
          <p:nvPr>
            <p:ph type="title"/>
          </p:nvPr>
        </p:nvSpPr>
        <p:spPr>
          <a:xfrm>
            <a:off x="343246" y="1821589"/>
            <a:ext cx="6744188" cy="2047881"/>
          </a:xfrm>
        </p:spPr>
        <p:txBody>
          <a:bodyPr vert="horz" lIns="91440" tIns="45720" rIns="91440" bIns="45720" rtlCol="0" anchor="t">
            <a:normAutofit/>
          </a:bodyPr>
          <a:lstStyle/>
          <a:p>
            <a:r>
              <a:rPr lang="en-US" sz="6000">
                <a:solidFill>
                  <a:srgbClr val="FFFFFF"/>
                </a:solidFill>
              </a:rPr>
              <a:t>Hint 2</a:t>
            </a:r>
          </a:p>
        </p:txBody>
      </p:sp>
      <p:sp>
        <p:nvSpPr>
          <p:cNvPr id="4" name="voettekst">
            <a:extLst>
              <a:ext uri="{FF2B5EF4-FFF2-40B4-BE49-F238E27FC236}">
                <a16:creationId xmlns:a16="http://schemas.microsoft.com/office/drawing/2014/main" id="{3A6980B5-D92A-6335-A2D6-83765DDFBA64}"/>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873012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F5CD-363C-3BB1-CC30-2E01F0E611FC}"/>
              </a:ext>
            </a:extLst>
          </p:cNvPr>
          <p:cNvSpPr>
            <a:spLocks noGrp="1"/>
          </p:cNvSpPr>
          <p:nvPr>
            <p:ph type="title"/>
          </p:nvPr>
        </p:nvSpPr>
        <p:spPr/>
        <p:txBody>
          <a:bodyPr/>
          <a:lstStyle/>
          <a:p>
            <a:r>
              <a:rPr lang="en-US"/>
              <a:t>Quest 3</a:t>
            </a:r>
            <a:endParaRPr lang="nl-NL"/>
          </a:p>
        </p:txBody>
      </p:sp>
      <p:sp>
        <p:nvSpPr>
          <p:cNvPr id="3" name="Text Placeholder 2">
            <a:extLst>
              <a:ext uri="{FF2B5EF4-FFF2-40B4-BE49-F238E27FC236}">
                <a16:creationId xmlns:a16="http://schemas.microsoft.com/office/drawing/2014/main" id="{B02B3836-7CAB-4954-1E1B-059E9169D3CE}"/>
              </a:ext>
            </a:extLst>
          </p:cNvPr>
          <p:cNvSpPr>
            <a:spLocks noGrp="1"/>
          </p:cNvSpPr>
          <p:nvPr>
            <p:ph type="body" sz="quarter" idx="13"/>
          </p:nvPr>
        </p:nvSpPr>
        <p:spPr/>
        <p:txBody>
          <a:bodyPr/>
          <a:lstStyle/>
          <a:p>
            <a:endParaRPr lang="nl-NL"/>
          </a:p>
        </p:txBody>
      </p:sp>
      <p:sp>
        <p:nvSpPr>
          <p:cNvPr id="5" name="Footer Placeholder 4">
            <a:extLst>
              <a:ext uri="{FF2B5EF4-FFF2-40B4-BE49-F238E27FC236}">
                <a16:creationId xmlns:a16="http://schemas.microsoft.com/office/drawing/2014/main" id="{A1408DEE-1B3C-C2B2-0889-39F93CE6FD86}"/>
              </a:ext>
            </a:extLst>
          </p:cNvPr>
          <p:cNvSpPr>
            <a:spLocks noGrp="1"/>
          </p:cNvSpPr>
          <p:nvPr>
            <p:ph type="ftr" sz="quarter" idx="11"/>
          </p:nvPr>
        </p:nvSpPr>
        <p:spPr/>
        <p:txBody>
          <a:bodyPr/>
          <a:lstStyle/>
          <a:p>
            <a:r>
              <a:rPr lang="nl-NL"/>
              <a:t>Erasmus University Rotterdam </a:t>
            </a:r>
          </a:p>
        </p:txBody>
      </p:sp>
    </p:spTree>
    <p:extLst>
      <p:ext uri="{BB962C8B-B14F-4D97-AF65-F5344CB8AC3E}">
        <p14:creationId xmlns:p14="http://schemas.microsoft.com/office/powerpoint/2010/main" val="248630833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93763-F22D-322E-B7B4-817503A457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24488" y="1379619"/>
            <a:ext cx="4895512" cy="4950381"/>
          </a:xfrm>
          <a:prstGeom prst="rect">
            <a:avLst/>
          </a:prstGeom>
        </p:spPr>
      </p:pic>
      <p:sp>
        <p:nvSpPr>
          <p:cNvPr id="7" name="Tijdelijke aanduiding voor tekst 6">
            <a:extLst>
              <a:ext uri="{FF2B5EF4-FFF2-40B4-BE49-F238E27FC236}">
                <a16:creationId xmlns:a16="http://schemas.microsoft.com/office/drawing/2014/main" id="{EFD47CC3-D2EE-FB4B-9EEF-351042288145}"/>
              </a:ext>
            </a:extLst>
          </p:cNvPr>
          <p:cNvSpPr>
            <a:spLocks noGrp="1"/>
          </p:cNvSpPr>
          <p:nvPr>
            <p:ph type="body" idx="10"/>
          </p:nvPr>
        </p:nvSpPr>
        <p:spPr/>
        <p:txBody>
          <a:bodyPr/>
          <a:lstStyle/>
          <a:p>
            <a:endParaRPr lang="nl-NL"/>
          </a:p>
        </p:txBody>
      </p:sp>
      <p:sp>
        <p:nvSpPr>
          <p:cNvPr id="4" name="Titel 3">
            <a:extLst>
              <a:ext uri="{FF2B5EF4-FFF2-40B4-BE49-F238E27FC236}">
                <a16:creationId xmlns:a16="http://schemas.microsoft.com/office/drawing/2014/main" id="{8350C933-05E0-2A44-846D-86C0B4800747}"/>
              </a:ext>
            </a:extLst>
          </p:cNvPr>
          <p:cNvSpPr>
            <a:spLocks noGrp="1"/>
          </p:cNvSpPr>
          <p:nvPr>
            <p:ph type="ctrTitle"/>
          </p:nvPr>
        </p:nvSpPr>
        <p:spPr>
          <a:xfrm>
            <a:off x="344455" y="282000"/>
            <a:ext cx="5935578" cy="1292842"/>
          </a:xfrm>
        </p:spPr>
        <p:txBody>
          <a:bodyPr/>
          <a:lstStyle/>
          <a:p>
            <a:r>
              <a:rPr lang="en-US" sz="6000" err="1"/>
              <a:t>Cyclus</a:t>
            </a:r>
            <a:r>
              <a:rPr lang="en-US" sz="6000"/>
              <a:t> </a:t>
            </a:r>
            <a:r>
              <a:rPr lang="en-US" sz="6000" err="1"/>
              <a:t>onderzoekend</a:t>
            </a:r>
            <a:r>
              <a:rPr lang="en-US" sz="6000"/>
              <a:t> </a:t>
            </a:r>
            <a:r>
              <a:rPr lang="en-US" sz="6000" err="1"/>
              <a:t>leren</a:t>
            </a:r>
            <a:endParaRPr lang="nl-NL" sz="6000"/>
          </a:p>
        </p:txBody>
      </p:sp>
      <p:sp>
        <p:nvSpPr>
          <p:cNvPr id="5" name="voettekst">
            <a:extLst>
              <a:ext uri="{FF2B5EF4-FFF2-40B4-BE49-F238E27FC236}">
                <a16:creationId xmlns:a16="http://schemas.microsoft.com/office/drawing/2014/main" id="{5C0400BE-0647-D93D-375E-4B8E5E89C4EA}"/>
              </a:ext>
            </a:extLst>
          </p:cNvPr>
          <p:cNvSpPr txBox="1">
            <a:spLocks/>
          </p:cNvSpPr>
          <p:nvPr/>
        </p:nvSpPr>
        <p:spPr>
          <a:xfrm>
            <a:off x="547484" y="6515100"/>
            <a:ext cx="9864505" cy="12636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a-DK" sz="800">
                <a:solidFill>
                  <a:srgbClr val="002328"/>
                </a:solidFill>
                <a:latin typeface="Arial"/>
              </a:rPr>
              <a:t>Erasmus University Rotterdam </a:t>
            </a:r>
          </a:p>
        </p:txBody>
      </p:sp>
      <p:sp>
        <p:nvSpPr>
          <p:cNvPr id="6" name="Rechthoek 11">
            <a:extLst>
              <a:ext uri="{FF2B5EF4-FFF2-40B4-BE49-F238E27FC236}">
                <a16:creationId xmlns:a16="http://schemas.microsoft.com/office/drawing/2014/main" id="{E623C229-5317-3FF0-7AFC-2BF5F4B3797A}"/>
              </a:ext>
            </a:extLst>
          </p:cNvPr>
          <p:cNvSpPr/>
          <p:nvPr/>
        </p:nvSpPr>
        <p:spPr>
          <a:xfrm>
            <a:off x="329987" y="3436597"/>
            <a:ext cx="4185154" cy="8645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13">
            <a:extLst>
              <a:ext uri="{FF2B5EF4-FFF2-40B4-BE49-F238E27FC236}">
                <a16:creationId xmlns:a16="http://schemas.microsoft.com/office/drawing/2014/main" id="{F1641E2E-6723-5E1C-5328-23FEB4105656}"/>
              </a:ext>
            </a:extLst>
          </p:cNvPr>
          <p:cNvSpPr txBox="1"/>
          <p:nvPr/>
        </p:nvSpPr>
        <p:spPr>
          <a:xfrm>
            <a:off x="466385" y="3478551"/>
            <a:ext cx="3912357" cy="830997"/>
          </a:xfrm>
          <a:prstGeom prst="rect">
            <a:avLst/>
          </a:prstGeom>
          <a:noFill/>
        </p:spPr>
        <p:txBody>
          <a:bodyPr wrap="square">
            <a:spAutoFit/>
          </a:bodyPr>
          <a:lstStyle/>
          <a:p>
            <a:r>
              <a:rPr lang="nl-NL" sz="1600" i="1">
                <a:solidFill>
                  <a:schemeClr val="bg1"/>
                </a:solidFill>
                <a:effectLst/>
                <a:latin typeface="+mj-lt"/>
                <a:ea typeface="Calibri" panose="020F0502020204030204" pitchFamily="34" charset="0"/>
                <a:cs typeface="Times New Roman" panose="02020603050405020304" pitchFamily="18" charset="0"/>
              </a:rPr>
              <a:t>Tip: “Maak vooraf een duidelijk plan hoe je je onderzoek precies wilt uitvoeren en wat je hier allemaal voor nodig hebt” </a:t>
            </a:r>
            <a:endParaRPr lang="nl-NL" sz="1600" i="1">
              <a:solidFill>
                <a:schemeClr val="bg1"/>
              </a:solidFill>
              <a:latin typeface="+mj-lt"/>
              <a:ea typeface="+mj-ea"/>
              <a:cs typeface="+mj-cs"/>
            </a:endParaRPr>
          </a:p>
        </p:txBody>
      </p:sp>
      <p:sp>
        <p:nvSpPr>
          <p:cNvPr id="9" name="Oval 8">
            <a:extLst>
              <a:ext uri="{FF2B5EF4-FFF2-40B4-BE49-F238E27FC236}">
                <a16:creationId xmlns:a16="http://schemas.microsoft.com/office/drawing/2014/main" id="{6F86B57B-6F66-6EDA-0640-F51EE6C60829}"/>
              </a:ext>
            </a:extLst>
          </p:cNvPr>
          <p:cNvSpPr/>
          <p:nvPr/>
        </p:nvSpPr>
        <p:spPr>
          <a:xfrm rot="8456663">
            <a:off x="9158819" y="4665581"/>
            <a:ext cx="2235200" cy="1625600"/>
          </a:xfrm>
          <a:prstGeom prst="ellipse">
            <a:avLst/>
          </a:prstGeom>
          <a:noFill/>
          <a:ln w="38100">
            <a:solidFill>
              <a:srgbClr val="0C80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03090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A blackboard with writing on it&#10;&#10;Description automatically generated with low confidence">
            <a:extLst>
              <a:ext uri="{FF2B5EF4-FFF2-40B4-BE49-F238E27FC236}">
                <a16:creationId xmlns:a16="http://schemas.microsoft.com/office/drawing/2014/main" id="{ED0776A2-42C0-1357-6C78-50BB5A2AA2B8}"/>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3581400" y="0"/>
            <a:ext cx="8545388" cy="6858000"/>
          </a:xfrm>
          <a:prstGeom prst="rect">
            <a:avLst/>
          </a:prstGeom>
        </p:spPr>
      </p:pic>
      <p:sp>
        <p:nvSpPr>
          <p:cNvPr id="30" name="Tijdelijke aanduiding voor tekst 29">
            <a:extLst>
              <a:ext uri="{FF2B5EF4-FFF2-40B4-BE49-F238E27FC236}">
                <a16:creationId xmlns:a16="http://schemas.microsoft.com/office/drawing/2014/main" id="{670B10D2-6A32-4312-A204-15B6F58BABD8}"/>
              </a:ext>
            </a:extLst>
          </p:cNvPr>
          <p:cNvSpPr>
            <a:spLocks noGrp="1"/>
          </p:cNvSpPr>
          <p:nvPr>
            <p:ph type="body" sz="quarter" idx="21"/>
          </p:nvPr>
        </p:nvSpPr>
        <p:spPr>
          <a:xfrm flipH="1">
            <a:off x="-6896100" y="0"/>
            <a:ext cx="13516356" cy="7022592"/>
          </a:xfrm>
        </p:spPr>
        <p:txBody>
          <a:bodyPr/>
          <a:lstStyle/>
          <a:p>
            <a:r>
              <a:rPr lang="nl-NL"/>
              <a:t> </a:t>
            </a:r>
          </a:p>
        </p:txBody>
      </p:sp>
      <p:sp>
        <p:nvSpPr>
          <p:cNvPr id="7" name="Titel 6">
            <a:extLst>
              <a:ext uri="{FF2B5EF4-FFF2-40B4-BE49-F238E27FC236}">
                <a16:creationId xmlns:a16="http://schemas.microsoft.com/office/drawing/2014/main" id="{DF9E8932-0BE5-4685-B5ED-25090128C942}"/>
              </a:ext>
            </a:extLst>
          </p:cNvPr>
          <p:cNvSpPr>
            <a:spLocks noGrp="1"/>
          </p:cNvSpPr>
          <p:nvPr>
            <p:ph type="title"/>
          </p:nvPr>
        </p:nvSpPr>
        <p:spPr>
          <a:xfrm>
            <a:off x="456003" y="780825"/>
            <a:ext cx="4935370" cy="709102"/>
          </a:xfrm>
        </p:spPr>
        <p:txBody>
          <a:bodyPr/>
          <a:lstStyle/>
          <a:p>
            <a:r>
              <a:rPr lang="nl-NL" sz="6000"/>
              <a:t>Interview-</a:t>
            </a:r>
            <a:br>
              <a:rPr lang="nl-NL" sz="6000"/>
            </a:br>
            <a:br>
              <a:rPr lang="nl-NL" sz="6000"/>
            </a:br>
            <a:r>
              <a:rPr lang="nl-NL" sz="6000"/>
              <a:t>vragen</a:t>
            </a:r>
            <a:br>
              <a:rPr lang="nl-NL"/>
            </a:br>
            <a:endParaRPr lang="nl-NL"/>
          </a:p>
        </p:txBody>
      </p:sp>
      <p:sp>
        <p:nvSpPr>
          <p:cNvPr id="23" name="voettekst">
            <a:extLst>
              <a:ext uri="{FF2B5EF4-FFF2-40B4-BE49-F238E27FC236}">
                <a16:creationId xmlns:a16="http://schemas.microsoft.com/office/drawing/2014/main" id="{3EB16F29-7D56-C817-9B4C-D5FC5B3E6727}"/>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white"/>
                </a:solidFill>
                <a:effectLst/>
                <a:uLnTx/>
                <a:uFillTx/>
                <a:latin typeface="Arial"/>
                <a:ea typeface="+mn-ea"/>
                <a:cs typeface="+mn-cs"/>
              </a:rPr>
              <a:t>Erasmus University Rotterdam </a:t>
            </a:r>
          </a:p>
        </p:txBody>
      </p:sp>
      <p:pic>
        <p:nvPicPr>
          <p:cNvPr id="11" name="Graphic 10" descr="Speech with solid fill">
            <a:extLst>
              <a:ext uri="{FF2B5EF4-FFF2-40B4-BE49-F238E27FC236}">
                <a16:creationId xmlns:a16="http://schemas.microsoft.com/office/drawing/2014/main" id="{485309B3-B010-C3A5-B035-0139A769B47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37922" y="2270752"/>
            <a:ext cx="2021848" cy="1386848"/>
          </a:xfrm>
          <a:prstGeom prst="rect">
            <a:avLst/>
          </a:prstGeom>
        </p:spPr>
      </p:pic>
      <p:sp>
        <p:nvSpPr>
          <p:cNvPr id="12" name="TextBox 11">
            <a:extLst>
              <a:ext uri="{FF2B5EF4-FFF2-40B4-BE49-F238E27FC236}">
                <a16:creationId xmlns:a16="http://schemas.microsoft.com/office/drawing/2014/main" id="{43CAB165-0293-F19D-84D8-E0147ADB56F8}"/>
              </a:ext>
            </a:extLst>
          </p:cNvPr>
          <p:cNvSpPr txBox="1"/>
          <p:nvPr/>
        </p:nvSpPr>
        <p:spPr>
          <a:xfrm>
            <a:off x="207751" y="2661312"/>
            <a:ext cx="1590106" cy="369332"/>
          </a:xfrm>
          <a:prstGeom prst="rect">
            <a:avLst/>
          </a:prstGeom>
          <a:noFill/>
        </p:spPr>
        <p:txBody>
          <a:bodyPr wrap="square" rtlCol="0">
            <a:spAutoFit/>
          </a:bodyPr>
          <a:lstStyle/>
          <a:p>
            <a:r>
              <a:rPr lang="en-US">
                <a:solidFill>
                  <a:srgbClr val="0C8066"/>
                </a:solidFill>
                <a:latin typeface="+mj-lt"/>
              </a:rPr>
              <a:t>open </a:t>
            </a:r>
            <a:r>
              <a:rPr lang="en-US" err="1">
                <a:solidFill>
                  <a:srgbClr val="0C8066"/>
                </a:solidFill>
                <a:latin typeface="+mj-lt"/>
              </a:rPr>
              <a:t>vraag</a:t>
            </a:r>
            <a:endParaRPr lang="nl-NL">
              <a:solidFill>
                <a:srgbClr val="0C8066"/>
              </a:solidFill>
              <a:latin typeface="+mj-lt"/>
            </a:endParaRPr>
          </a:p>
        </p:txBody>
      </p:sp>
      <p:pic>
        <p:nvPicPr>
          <p:cNvPr id="13" name="Graphic 12" descr="Speech with solid fill">
            <a:extLst>
              <a:ext uri="{FF2B5EF4-FFF2-40B4-BE49-F238E27FC236}">
                <a16:creationId xmlns:a16="http://schemas.microsoft.com/office/drawing/2014/main" id="{A8EB0751-ACBA-B6B2-7B89-A86F99C2705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1604420" y="3030644"/>
            <a:ext cx="2021848" cy="1386848"/>
          </a:xfrm>
          <a:prstGeom prst="rect">
            <a:avLst/>
          </a:prstGeom>
        </p:spPr>
      </p:pic>
      <p:sp>
        <p:nvSpPr>
          <p:cNvPr id="14" name="TextBox 13">
            <a:extLst>
              <a:ext uri="{FF2B5EF4-FFF2-40B4-BE49-F238E27FC236}">
                <a16:creationId xmlns:a16="http://schemas.microsoft.com/office/drawing/2014/main" id="{0AF002E6-542E-0C5E-878B-FC55D27BF744}"/>
              </a:ext>
            </a:extLst>
          </p:cNvPr>
          <p:cNvSpPr txBox="1"/>
          <p:nvPr/>
        </p:nvSpPr>
        <p:spPr>
          <a:xfrm>
            <a:off x="2057408" y="3264369"/>
            <a:ext cx="1590106" cy="646331"/>
          </a:xfrm>
          <a:prstGeom prst="rect">
            <a:avLst/>
          </a:prstGeom>
          <a:noFill/>
        </p:spPr>
        <p:txBody>
          <a:bodyPr wrap="square" rtlCol="0">
            <a:spAutoFit/>
          </a:bodyPr>
          <a:lstStyle/>
          <a:p>
            <a:r>
              <a:rPr lang="en-US" err="1">
                <a:solidFill>
                  <a:srgbClr val="0C8066"/>
                </a:solidFill>
                <a:latin typeface="+mj-lt"/>
              </a:rPr>
              <a:t>antwoord</a:t>
            </a:r>
            <a:r>
              <a:rPr lang="en-US">
                <a:solidFill>
                  <a:srgbClr val="0C8066"/>
                </a:solidFill>
                <a:latin typeface="+mj-lt"/>
              </a:rPr>
              <a:t> </a:t>
            </a:r>
            <a:r>
              <a:rPr lang="en-US" err="1">
                <a:solidFill>
                  <a:srgbClr val="0C8066"/>
                </a:solidFill>
                <a:latin typeface="+mj-lt"/>
              </a:rPr>
              <a:t>mogelijk</a:t>
            </a:r>
            <a:endParaRPr lang="nl-NL">
              <a:solidFill>
                <a:srgbClr val="0C8066"/>
              </a:solidFill>
              <a:latin typeface="+mj-lt"/>
            </a:endParaRPr>
          </a:p>
        </p:txBody>
      </p:sp>
      <p:pic>
        <p:nvPicPr>
          <p:cNvPr id="15" name="Graphic 14" descr="Speech with solid fill">
            <a:extLst>
              <a:ext uri="{FF2B5EF4-FFF2-40B4-BE49-F238E27FC236}">
                <a16:creationId xmlns:a16="http://schemas.microsoft.com/office/drawing/2014/main" id="{170C75A3-FD96-450E-A299-557A8138327C}"/>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0" y="4089540"/>
            <a:ext cx="2021848" cy="1386848"/>
          </a:xfrm>
          <a:prstGeom prst="rect">
            <a:avLst/>
          </a:prstGeom>
        </p:spPr>
      </p:pic>
      <p:sp>
        <p:nvSpPr>
          <p:cNvPr id="16" name="TextBox 15">
            <a:extLst>
              <a:ext uri="{FF2B5EF4-FFF2-40B4-BE49-F238E27FC236}">
                <a16:creationId xmlns:a16="http://schemas.microsoft.com/office/drawing/2014/main" id="{34EB6CF4-CEC7-5A6A-3528-CF88AEBF4CA5}"/>
              </a:ext>
            </a:extLst>
          </p:cNvPr>
          <p:cNvSpPr txBox="1"/>
          <p:nvPr/>
        </p:nvSpPr>
        <p:spPr>
          <a:xfrm>
            <a:off x="376079" y="4480100"/>
            <a:ext cx="1590106" cy="369332"/>
          </a:xfrm>
          <a:prstGeom prst="rect">
            <a:avLst/>
          </a:prstGeom>
          <a:noFill/>
        </p:spPr>
        <p:txBody>
          <a:bodyPr wrap="square" rtlCol="0">
            <a:spAutoFit/>
          </a:bodyPr>
          <a:lstStyle/>
          <a:p>
            <a:r>
              <a:rPr lang="en-US" err="1">
                <a:solidFill>
                  <a:srgbClr val="0C8066"/>
                </a:solidFill>
                <a:latin typeface="+mj-lt"/>
              </a:rPr>
              <a:t>niet</a:t>
            </a:r>
            <a:r>
              <a:rPr lang="en-US">
                <a:solidFill>
                  <a:srgbClr val="0C8066"/>
                </a:solidFill>
                <a:latin typeface="+mj-lt"/>
              </a:rPr>
              <a:t> </a:t>
            </a:r>
            <a:r>
              <a:rPr lang="en-US" err="1">
                <a:solidFill>
                  <a:srgbClr val="0C8066"/>
                </a:solidFill>
                <a:latin typeface="+mj-lt"/>
              </a:rPr>
              <a:t>te</a:t>
            </a:r>
            <a:r>
              <a:rPr lang="en-US">
                <a:solidFill>
                  <a:srgbClr val="0C8066"/>
                </a:solidFill>
                <a:latin typeface="+mj-lt"/>
              </a:rPr>
              <a:t> lang</a:t>
            </a:r>
            <a:endParaRPr lang="nl-NL">
              <a:solidFill>
                <a:srgbClr val="0C8066"/>
              </a:solidFill>
              <a:latin typeface="+mj-lt"/>
            </a:endParaRPr>
          </a:p>
        </p:txBody>
      </p:sp>
    </p:spTree>
    <p:extLst>
      <p:ext uri="{BB962C8B-B14F-4D97-AF65-F5344CB8AC3E}">
        <p14:creationId xmlns:p14="http://schemas.microsoft.com/office/powerpoint/2010/main" val="401779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 name="Picture 24" descr="A picture containing chain, metalware, colorful, store&#10;&#10;Description automatically generated">
            <a:extLst>
              <a:ext uri="{FF2B5EF4-FFF2-40B4-BE49-F238E27FC236}">
                <a16:creationId xmlns:a16="http://schemas.microsoft.com/office/drawing/2014/main" id="{7BC663CB-B77D-5B4B-D216-DF15E785EA08}"/>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flipH="1">
            <a:off x="1605501" y="0"/>
            <a:ext cx="10586498" cy="6858000"/>
          </a:xfrm>
          <a:prstGeom prst="rect">
            <a:avLst/>
          </a:prstGeom>
        </p:spPr>
      </p:pic>
      <p:sp>
        <p:nvSpPr>
          <p:cNvPr id="30" name="Tijdelijke aanduiding voor tekst 29">
            <a:extLst>
              <a:ext uri="{FF2B5EF4-FFF2-40B4-BE49-F238E27FC236}">
                <a16:creationId xmlns:a16="http://schemas.microsoft.com/office/drawing/2014/main" id="{670B10D2-6A32-4312-A204-15B6F58BABD8}"/>
              </a:ext>
            </a:extLst>
          </p:cNvPr>
          <p:cNvSpPr>
            <a:spLocks noGrp="1"/>
          </p:cNvSpPr>
          <p:nvPr>
            <p:ph type="body" sz="quarter" idx="21"/>
          </p:nvPr>
        </p:nvSpPr>
        <p:spPr>
          <a:xfrm rot="10800000" flipH="1">
            <a:off x="-2157984" y="0"/>
            <a:ext cx="9454896" cy="7680960"/>
          </a:xfrm>
        </p:spPr>
        <p:txBody>
          <a:bodyPr/>
          <a:lstStyle/>
          <a:p>
            <a:r>
              <a:rPr lang="nl-NL"/>
              <a:t> </a:t>
            </a:r>
          </a:p>
        </p:txBody>
      </p:sp>
      <p:sp>
        <p:nvSpPr>
          <p:cNvPr id="7" name="Titel 6">
            <a:extLst>
              <a:ext uri="{FF2B5EF4-FFF2-40B4-BE49-F238E27FC236}">
                <a16:creationId xmlns:a16="http://schemas.microsoft.com/office/drawing/2014/main" id="{DF9E8932-0BE5-4685-B5ED-25090128C942}"/>
              </a:ext>
            </a:extLst>
          </p:cNvPr>
          <p:cNvSpPr>
            <a:spLocks noGrp="1"/>
          </p:cNvSpPr>
          <p:nvPr>
            <p:ph type="title"/>
          </p:nvPr>
        </p:nvSpPr>
        <p:spPr>
          <a:xfrm>
            <a:off x="346316" y="1480060"/>
            <a:ext cx="4935370" cy="709102"/>
          </a:xfrm>
        </p:spPr>
        <p:txBody>
          <a:bodyPr/>
          <a:lstStyle/>
          <a:p>
            <a:r>
              <a:rPr lang="nl-NL" sz="6000"/>
              <a:t>Vragenmuur</a:t>
            </a:r>
            <a:br>
              <a:rPr lang="nl-NL" sz="6000"/>
            </a:br>
            <a:br>
              <a:rPr lang="nl-NL" sz="6000"/>
            </a:br>
            <a:r>
              <a:rPr lang="nl-NL" sz="6000"/>
              <a:t>nabespreken</a:t>
            </a:r>
            <a:br>
              <a:rPr lang="nl-NL"/>
            </a:br>
            <a:endParaRPr lang="nl-NL"/>
          </a:p>
        </p:txBody>
      </p:sp>
      <p:sp>
        <p:nvSpPr>
          <p:cNvPr id="23" name="voettekst">
            <a:extLst>
              <a:ext uri="{FF2B5EF4-FFF2-40B4-BE49-F238E27FC236}">
                <a16:creationId xmlns:a16="http://schemas.microsoft.com/office/drawing/2014/main" id="{3EB16F29-7D56-C817-9B4C-D5FC5B3E6727}"/>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879153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Kleurrijke enveloppen">
            <a:extLst>
              <a:ext uri="{FF2B5EF4-FFF2-40B4-BE49-F238E27FC236}">
                <a16:creationId xmlns:a16="http://schemas.microsoft.com/office/drawing/2014/main" id="{D03F8973-A6BA-80F5-2808-92CE39045622}"/>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r="-1"/>
          <a:stretch/>
        </p:blipFill>
        <p:spPr>
          <a:xfrm>
            <a:off x="3059" y="10"/>
            <a:ext cx="12188941" cy="6857990"/>
          </a:xfrm>
          <a:prstGeom prst="rect">
            <a:avLst/>
          </a:prstGeom>
        </p:spPr>
      </p:pic>
      <p:sp>
        <p:nvSpPr>
          <p:cNvPr id="2" name="Title 1">
            <a:extLst>
              <a:ext uri="{FF2B5EF4-FFF2-40B4-BE49-F238E27FC236}">
                <a16:creationId xmlns:a16="http://schemas.microsoft.com/office/drawing/2014/main" id="{A099F216-FDC9-0B44-B907-A6C128ACD49F}"/>
              </a:ext>
            </a:extLst>
          </p:cNvPr>
          <p:cNvSpPr>
            <a:spLocks noGrp="1"/>
          </p:cNvSpPr>
          <p:nvPr>
            <p:ph type="title"/>
          </p:nvPr>
        </p:nvSpPr>
        <p:spPr>
          <a:xfrm>
            <a:off x="343246" y="1821589"/>
            <a:ext cx="6744188" cy="2047881"/>
          </a:xfrm>
        </p:spPr>
        <p:txBody>
          <a:bodyPr vert="horz" lIns="91440" tIns="45720" rIns="91440" bIns="45720" rtlCol="0" anchor="t">
            <a:normAutofit/>
          </a:bodyPr>
          <a:lstStyle/>
          <a:p>
            <a:r>
              <a:rPr lang="en-US" sz="6000">
                <a:solidFill>
                  <a:srgbClr val="FFFFFF"/>
                </a:solidFill>
              </a:rPr>
              <a:t>Hint 3</a:t>
            </a:r>
          </a:p>
        </p:txBody>
      </p:sp>
      <p:sp>
        <p:nvSpPr>
          <p:cNvPr id="4" name="voettekst">
            <a:extLst>
              <a:ext uri="{FF2B5EF4-FFF2-40B4-BE49-F238E27FC236}">
                <a16:creationId xmlns:a16="http://schemas.microsoft.com/office/drawing/2014/main" id="{9CD3E94F-4CD1-F561-FE99-7A1D9E5BBCAC}"/>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235915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rasmus_08_20200830">
            <a:hlinkClick r:id="" action="ppaction://media"/>
            <a:extLst>
              <a:ext uri="{FF2B5EF4-FFF2-40B4-BE49-F238E27FC236}">
                <a16:creationId xmlns:a16="http://schemas.microsoft.com/office/drawing/2014/main" id="{5FF25323-83FF-4668-9AAE-5EFCE02AB39A}"/>
              </a:ext>
            </a:extLst>
          </p:cNvPr>
          <p:cNvPicPr>
            <a:picLocks noGrp="1" noChangeAspect="1"/>
          </p:cNvPicPr>
          <p:nvPr>
            <p:ph type="media" sz="quarter" idx="14"/>
            <a:videoFile r:link="rId2"/>
            <p:extLst>
              <p:ext uri="{DAA4B4D4-6D71-4841-9C94-3DE7FCFB9230}">
                <p14:media xmlns:p14="http://schemas.microsoft.com/office/powerpoint/2010/main" r:embed="rId1"/>
              </p:ext>
            </p:extLst>
          </p:nvPr>
        </p:nvPicPr>
        <p:blipFill rotWithShape="1">
          <a:blip r:embed="rId5"/>
          <a:srcRect l="12595" t="10401" r="10766" b="12959"/>
          <a:stretch/>
        </p:blipFill>
        <p:spPr>
          <a:xfrm>
            <a:off x="-7268" y="0"/>
            <a:ext cx="12498626" cy="6858000"/>
          </a:xfrm>
        </p:spPr>
      </p:pic>
      <p:sp>
        <p:nvSpPr>
          <p:cNvPr id="31" name="Tijdelijke aanduiding voor tekst 30">
            <a:extLst>
              <a:ext uri="{FF2B5EF4-FFF2-40B4-BE49-F238E27FC236}">
                <a16:creationId xmlns:a16="http://schemas.microsoft.com/office/drawing/2014/main" id="{B52AEDA4-D571-4681-8C8A-6A41D93805F4}"/>
              </a:ext>
            </a:extLst>
          </p:cNvPr>
          <p:cNvSpPr>
            <a:spLocks noGrp="1"/>
          </p:cNvSpPr>
          <p:nvPr>
            <p:ph type="body" sz="quarter" idx="16"/>
          </p:nvPr>
        </p:nvSpPr>
        <p:spPr>
          <a:xfrm flipH="1">
            <a:off x="-926757" y="8550883"/>
            <a:ext cx="47674" cy="100057"/>
          </a:xfrm>
        </p:spPr>
        <p:txBody>
          <a:bodyPr/>
          <a:lstStyle/>
          <a:p>
            <a:r>
              <a:rPr lang="nl-NL"/>
              <a:t> </a:t>
            </a:r>
          </a:p>
        </p:txBody>
      </p:sp>
      <p:sp>
        <p:nvSpPr>
          <p:cNvPr id="37" name="Tijdelijke aanduiding voor tekst 36">
            <a:extLst>
              <a:ext uri="{FF2B5EF4-FFF2-40B4-BE49-F238E27FC236}">
                <a16:creationId xmlns:a16="http://schemas.microsoft.com/office/drawing/2014/main" id="{A8A28520-1E2F-4E4B-8952-0522D00F8F6E}"/>
              </a:ext>
            </a:extLst>
          </p:cNvPr>
          <p:cNvSpPr>
            <a:spLocks noGrp="1"/>
          </p:cNvSpPr>
          <p:nvPr>
            <p:ph type="body" sz="quarter" idx="13"/>
          </p:nvPr>
        </p:nvSpPr>
        <p:spPr/>
        <p:txBody>
          <a:bodyPr/>
          <a:lstStyle/>
          <a:p>
            <a:r>
              <a:rPr lang="nl-NL"/>
              <a:t> </a:t>
            </a:r>
          </a:p>
        </p:txBody>
      </p:sp>
      <p:sp>
        <p:nvSpPr>
          <p:cNvPr id="38" name="Tijdelijke aanduiding voor tekst 37">
            <a:extLst>
              <a:ext uri="{FF2B5EF4-FFF2-40B4-BE49-F238E27FC236}">
                <a16:creationId xmlns:a16="http://schemas.microsoft.com/office/drawing/2014/main" id="{997BFD4F-FE5B-450D-A9D1-31BE558B3029}"/>
              </a:ext>
            </a:extLst>
          </p:cNvPr>
          <p:cNvSpPr>
            <a:spLocks noGrp="1"/>
          </p:cNvSpPr>
          <p:nvPr>
            <p:ph type="body" sz="quarter" idx="15"/>
          </p:nvPr>
        </p:nvSpPr>
        <p:spPr/>
        <p:txBody>
          <a:bodyPr/>
          <a:lstStyle/>
          <a:p>
            <a:r>
              <a:rPr lang="nl-NL"/>
              <a:t>  </a:t>
            </a:r>
          </a:p>
        </p:txBody>
      </p:sp>
      <p:sp>
        <p:nvSpPr>
          <p:cNvPr id="124" name="Tijdelijke aanduiding voor tekst 123">
            <a:extLst>
              <a:ext uri="{FF2B5EF4-FFF2-40B4-BE49-F238E27FC236}">
                <a16:creationId xmlns:a16="http://schemas.microsoft.com/office/drawing/2014/main" id="{A2FF9C99-C259-48E5-AB56-62DF6AD96802}"/>
              </a:ext>
            </a:extLst>
          </p:cNvPr>
          <p:cNvSpPr>
            <a:spLocks noGrp="1"/>
          </p:cNvSpPr>
          <p:nvPr>
            <p:ph type="body" sz="quarter" idx="21"/>
          </p:nvPr>
        </p:nvSpPr>
        <p:spPr/>
        <p:txBody>
          <a:bodyPr/>
          <a:lstStyle/>
          <a:p>
            <a:r>
              <a:rPr lang="nl-NL"/>
              <a:t> </a:t>
            </a:r>
          </a:p>
        </p:txBody>
      </p:sp>
      <p:sp>
        <p:nvSpPr>
          <p:cNvPr id="5" name="voettekst">
            <a:extLst>
              <a:ext uri="{FF2B5EF4-FFF2-40B4-BE49-F238E27FC236}">
                <a16:creationId xmlns:a16="http://schemas.microsoft.com/office/drawing/2014/main" id="{D213C231-D1D3-1354-1F0F-DD31E7D2E373}"/>
              </a:ext>
            </a:extLst>
          </p:cNvPr>
          <p:cNvSpPr txBox="1">
            <a:spLocks/>
          </p:cNvSpPr>
          <p:nvPr/>
        </p:nvSpPr>
        <p:spPr>
          <a:xfrm>
            <a:off x="547484" y="6515100"/>
            <a:ext cx="9864505" cy="12636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a-DK" sz="800">
                <a:solidFill>
                  <a:prstClr val="white"/>
                </a:solidFill>
                <a:latin typeface="Arial"/>
              </a:rPr>
              <a:t>Erasmus University Rotterdam </a:t>
            </a:r>
          </a:p>
        </p:txBody>
      </p:sp>
      <p:pic>
        <p:nvPicPr>
          <p:cNvPr id="1034" name="Picture 10" descr="Image preview">
            <a:extLst>
              <a:ext uri="{FF2B5EF4-FFF2-40B4-BE49-F238E27FC236}">
                <a16:creationId xmlns:a16="http://schemas.microsoft.com/office/drawing/2014/main" id="{7DC6FE84-FC87-D83F-B5CE-44B58DD59C89}"/>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248121"/>
            <a:ext cx="7691543" cy="6361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5651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6364"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Placeholder 30">
            <a:extLst>
              <a:ext uri="{FF2B5EF4-FFF2-40B4-BE49-F238E27FC236}">
                <a16:creationId xmlns:a16="http://schemas.microsoft.com/office/drawing/2014/main" id="{B1A15B81-E1EC-A153-3828-FDD4F90C9D57}"/>
              </a:ext>
            </a:extLst>
          </p:cNvPr>
          <p:cNvPicPr>
            <a:picLocks noGrp="1" noChangeAspect="1"/>
          </p:cNvPicPr>
          <p:nvPr>
            <p:ph type="pic" sz="quarter" idx="14"/>
          </p:nvPr>
        </p:nvPicPr>
        <p:blipFill>
          <a:blip r:embed="rId3" cstate="hqprint">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1" y="0"/>
            <a:ext cx="12191999" cy="6858000"/>
          </a:xfrm>
        </p:spPr>
      </p:pic>
      <p:sp>
        <p:nvSpPr>
          <p:cNvPr id="25" name="Text Placeholder 24">
            <a:extLst>
              <a:ext uri="{FF2B5EF4-FFF2-40B4-BE49-F238E27FC236}">
                <a16:creationId xmlns:a16="http://schemas.microsoft.com/office/drawing/2014/main" id="{DD0445F0-EDE5-CD88-3B12-1F2A3B25EA36}"/>
              </a:ext>
            </a:extLst>
          </p:cNvPr>
          <p:cNvSpPr>
            <a:spLocks noGrp="1"/>
          </p:cNvSpPr>
          <p:nvPr>
            <p:ph type="body" sz="quarter" idx="21"/>
          </p:nvPr>
        </p:nvSpPr>
        <p:spPr>
          <a:xfrm flipH="1">
            <a:off x="0" y="-14515"/>
            <a:ext cx="5512931" cy="6858000"/>
          </a:xfrm>
        </p:spPr>
        <p:txBody>
          <a:bodyPr/>
          <a:lstStyle/>
          <a:p>
            <a:endParaRPr lang="nl-NL"/>
          </a:p>
        </p:txBody>
      </p:sp>
      <p:sp>
        <p:nvSpPr>
          <p:cNvPr id="4" name="Footer Placeholder 3">
            <a:extLst>
              <a:ext uri="{FF2B5EF4-FFF2-40B4-BE49-F238E27FC236}">
                <a16:creationId xmlns:a16="http://schemas.microsoft.com/office/drawing/2014/main" id="{E53E8401-532D-36A2-7660-D0A5A6DA8E40}"/>
              </a:ext>
            </a:extLst>
          </p:cNvPr>
          <p:cNvSpPr>
            <a:spLocks noGrp="1"/>
          </p:cNvSpPr>
          <p:nvPr>
            <p:ph type="ftr" sz="quarter" idx="11"/>
          </p:nvPr>
        </p:nvSpPr>
        <p:spPr/>
        <p:txBody>
          <a:bodyPr/>
          <a:lstStyle/>
          <a:p>
            <a:r>
              <a:rPr lang="nl-NL"/>
              <a:t>Erasmus University Rotterdam </a:t>
            </a:r>
          </a:p>
        </p:txBody>
      </p:sp>
      <p:sp>
        <p:nvSpPr>
          <p:cNvPr id="23" name="Text Placeholder 22">
            <a:extLst>
              <a:ext uri="{FF2B5EF4-FFF2-40B4-BE49-F238E27FC236}">
                <a16:creationId xmlns:a16="http://schemas.microsoft.com/office/drawing/2014/main" id="{D0345F01-27FD-9E32-F05D-0A7415153B72}"/>
              </a:ext>
            </a:extLst>
          </p:cNvPr>
          <p:cNvSpPr>
            <a:spLocks noGrp="1"/>
          </p:cNvSpPr>
          <p:nvPr>
            <p:ph type="body" sz="quarter" idx="13"/>
          </p:nvPr>
        </p:nvSpPr>
        <p:spPr>
          <a:xfrm>
            <a:off x="109538" y="187505"/>
            <a:ext cx="4343399" cy="5586157"/>
          </a:xfrm>
        </p:spPr>
        <p:txBody>
          <a:bodyPr/>
          <a:lstStyle/>
          <a:p>
            <a:pPr marL="0" indent="0">
              <a:buNone/>
            </a:pPr>
            <a:r>
              <a:rPr lang="en-US" sz="6000" err="1">
                <a:latin typeface="+mj-lt"/>
              </a:rPr>
              <a:t>Faculteiten</a:t>
            </a:r>
            <a:r>
              <a:rPr lang="en-US" sz="6000">
                <a:latin typeface="+mj-lt"/>
              </a:rPr>
              <a:t> </a:t>
            </a:r>
            <a:r>
              <a:rPr lang="en-US" sz="6000" err="1">
                <a:latin typeface="+mj-lt"/>
              </a:rPr>
              <a:t>en</a:t>
            </a:r>
            <a:r>
              <a:rPr lang="en-US" sz="6000">
                <a:latin typeface="+mj-lt"/>
              </a:rPr>
              <a:t> alumni</a:t>
            </a:r>
            <a:endParaRPr lang="nl-NL" sz="6000">
              <a:latin typeface="+mj-lt"/>
            </a:endParaRPr>
          </a:p>
        </p:txBody>
      </p:sp>
      <p:sp>
        <p:nvSpPr>
          <p:cNvPr id="14" name="Title 13">
            <a:extLst>
              <a:ext uri="{FF2B5EF4-FFF2-40B4-BE49-F238E27FC236}">
                <a16:creationId xmlns:a16="http://schemas.microsoft.com/office/drawing/2014/main" id="{A4744BCD-EE68-088D-A1E3-85A49F341EB6}"/>
              </a:ext>
            </a:extLst>
          </p:cNvPr>
          <p:cNvSpPr>
            <a:spLocks noGrp="1"/>
          </p:cNvSpPr>
          <p:nvPr>
            <p:ph type="title"/>
          </p:nvPr>
        </p:nvSpPr>
        <p:spPr/>
        <p:txBody>
          <a:bodyPr/>
          <a:lstStyle/>
          <a:p>
            <a:r>
              <a:rPr lang="en-US"/>
              <a:t>Alumni</a:t>
            </a:r>
            <a:endParaRPr lang="nl-NL"/>
          </a:p>
        </p:txBody>
      </p:sp>
      <p:pic>
        <p:nvPicPr>
          <p:cNvPr id="44" name="Picture 43" descr="A person standing in front of a group of people in clothing&#10;&#10;Description automatically generated with medium confidence">
            <a:extLst>
              <a:ext uri="{FF2B5EF4-FFF2-40B4-BE49-F238E27FC236}">
                <a16:creationId xmlns:a16="http://schemas.microsoft.com/office/drawing/2014/main" id="{61E4539F-DB92-0224-4835-1A003B4244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79" y="0"/>
            <a:ext cx="12192000" cy="6858000"/>
          </a:xfrm>
          <a:prstGeom prst="rect">
            <a:avLst/>
          </a:prstGeom>
        </p:spPr>
      </p:pic>
      <p:pic>
        <p:nvPicPr>
          <p:cNvPr id="46" name="Picture 45" descr="A person sitting at a table&#10;&#10;Description automatically generated">
            <a:extLst>
              <a:ext uri="{FF2B5EF4-FFF2-40B4-BE49-F238E27FC236}">
                <a16:creationId xmlns:a16="http://schemas.microsoft.com/office/drawing/2014/main" id="{38FE524B-AFD6-3034-6645-2BFFF541BFA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8" name="Picture 47" descr="A picture containing text&#10;&#10;Description automatically generated">
            <a:extLst>
              <a:ext uri="{FF2B5EF4-FFF2-40B4-BE49-F238E27FC236}">
                <a16:creationId xmlns:a16="http://schemas.microsoft.com/office/drawing/2014/main" id="{B9622F1F-6AA1-2093-EAC4-3E116096F2B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0" name="Picture 49" descr="A person sitting in a chair&#10;&#10;Description automatically generated with medium confidence">
            <a:extLst>
              <a:ext uri="{FF2B5EF4-FFF2-40B4-BE49-F238E27FC236}">
                <a16:creationId xmlns:a16="http://schemas.microsoft.com/office/drawing/2014/main" id="{A6C7B82D-6D59-8FCB-92B4-DAFC08C3EDE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2" name="Picture 51" descr="A picture containing text, person, indoor, wall&#10;&#10;Description automatically generated">
            <a:extLst>
              <a:ext uri="{FF2B5EF4-FFF2-40B4-BE49-F238E27FC236}">
                <a16:creationId xmlns:a16="http://schemas.microsoft.com/office/drawing/2014/main" id="{7EAF4E50-7CDB-CCD5-6A5D-397CC1BDE4A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4" name="Picture 53" descr="A person sitting in a chair&#10;&#10;Description automatically generated with medium confidence">
            <a:extLst>
              <a:ext uri="{FF2B5EF4-FFF2-40B4-BE49-F238E27FC236}">
                <a16:creationId xmlns:a16="http://schemas.microsoft.com/office/drawing/2014/main" id="{8282AE85-1761-0AF3-25E9-8126365FB9E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6" name="Picture 55" descr="A person sitting at a table&#10;&#10;Description automatically generated with medium confidence">
            <a:extLst>
              <a:ext uri="{FF2B5EF4-FFF2-40B4-BE49-F238E27FC236}">
                <a16:creationId xmlns:a16="http://schemas.microsoft.com/office/drawing/2014/main" id="{677070BD-A325-6E8A-DB0A-C06EF903710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6717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500" fill="hold"/>
                                        <p:tgtEl>
                                          <p:spTgt spid="46"/>
                                        </p:tgtEl>
                                        <p:attrNameLst>
                                          <p:attrName>ppt_x</p:attrName>
                                        </p:attrNameLst>
                                      </p:cBhvr>
                                      <p:tavLst>
                                        <p:tav tm="0">
                                          <p:val>
                                            <p:strVal val="#ppt_x"/>
                                          </p:val>
                                        </p:tav>
                                        <p:tav tm="100000">
                                          <p:val>
                                            <p:strVal val="#ppt_x"/>
                                          </p:val>
                                        </p:tav>
                                      </p:tavLst>
                                    </p:anim>
                                    <p:anim calcmode="lin" valueType="num">
                                      <p:cBhvr additive="base">
                                        <p:cTn id="1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ppt_x"/>
                                          </p:val>
                                        </p:tav>
                                        <p:tav tm="100000">
                                          <p:val>
                                            <p:strVal val="#ppt_x"/>
                                          </p:val>
                                        </p:tav>
                                      </p:tavLst>
                                    </p:anim>
                                    <p:anim calcmode="lin" valueType="num">
                                      <p:cBhvr additive="base">
                                        <p:cTn id="2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anim calcmode="lin" valueType="num">
                                      <p:cBhvr additive="base">
                                        <p:cTn id="25" dur="500" fill="hold"/>
                                        <p:tgtEl>
                                          <p:spTgt spid="50"/>
                                        </p:tgtEl>
                                        <p:attrNameLst>
                                          <p:attrName>ppt_x</p:attrName>
                                        </p:attrNameLst>
                                      </p:cBhvr>
                                      <p:tavLst>
                                        <p:tav tm="0">
                                          <p:val>
                                            <p:strVal val="#ppt_x"/>
                                          </p:val>
                                        </p:tav>
                                        <p:tav tm="100000">
                                          <p:val>
                                            <p:strVal val="#ppt_x"/>
                                          </p:val>
                                        </p:tav>
                                      </p:tavLst>
                                    </p:anim>
                                    <p:anim calcmode="lin" valueType="num">
                                      <p:cBhvr additive="base">
                                        <p:cTn id="26"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additive="base">
                                        <p:cTn id="31" dur="500" fill="hold"/>
                                        <p:tgtEl>
                                          <p:spTgt spid="52"/>
                                        </p:tgtEl>
                                        <p:attrNameLst>
                                          <p:attrName>ppt_x</p:attrName>
                                        </p:attrNameLst>
                                      </p:cBhvr>
                                      <p:tavLst>
                                        <p:tav tm="0">
                                          <p:val>
                                            <p:strVal val="#ppt_x"/>
                                          </p:val>
                                        </p:tav>
                                        <p:tav tm="100000">
                                          <p:val>
                                            <p:strVal val="#ppt_x"/>
                                          </p:val>
                                        </p:tav>
                                      </p:tavLst>
                                    </p:anim>
                                    <p:anim calcmode="lin" valueType="num">
                                      <p:cBhvr additive="base">
                                        <p:cTn id="3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anim calcmode="lin" valueType="num">
                                      <p:cBhvr additive="base">
                                        <p:cTn id="37" dur="500" fill="hold"/>
                                        <p:tgtEl>
                                          <p:spTgt spid="54"/>
                                        </p:tgtEl>
                                        <p:attrNameLst>
                                          <p:attrName>ppt_x</p:attrName>
                                        </p:attrNameLst>
                                      </p:cBhvr>
                                      <p:tavLst>
                                        <p:tav tm="0">
                                          <p:val>
                                            <p:strVal val="#ppt_x"/>
                                          </p:val>
                                        </p:tav>
                                        <p:tav tm="100000">
                                          <p:val>
                                            <p:strVal val="#ppt_x"/>
                                          </p:val>
                                        </p:tav>
                                      </p:tavLst>
                                    </p:anim>
                                    <p:anim calcmode="lin" valueType="num">
                                      <p:cBhvr additive="base">
                                        <p:cTn id="3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6"/>
                                        </p:tgtEl>
                                        <p:attrNameLst>
                                          <p:attrName>style.visibility</p:attrName>
                                        </p:attrNameLst>
                                      </p:cBhvr>
                                      <p:to>
                                        <p:strVal val="visible"/>
                                      </p:to>
                                    </p:set>
                                    <p:anim calcmode="lin" valueType="num">
                                      <p:cBhvr additive="base">
                                        <p:cTn id="43" dur="500" fill="hold"/>
                                        <p:tgtEl>
                                          <p:spTgt spid="56"/>
                                        </p:tgtEl>
                                        <p:attrNameLst>
                                          <p:attrName>ppt_x</p:attrName>
                                        </p:attrNameLst>
                                      </p:cBhvr>
                                      <p:tavLst>
                                        <p:tav tm="0">
                                          <p:val>
                                            <p:strVal val="#ppt_x"/>
                                          </p:val>
                                        </p:tav>
                                        <p:tav tm="100000">
                                          <p:val>
                                            <p:strVal val="#ppt_x"/>
                                          </p:val>
                                        </p:tav>
                                      </p:tavLst>
                                    </p:anim>
                                    <p:anim calcmode="lin" valueType="num">
                                      <p:cBhvr additive="base">
                                        <p:cTn id="44"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93763-F22D-322E-B7B4-817503A457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24488" y="1379619"/>
            <a:ext cx="4895512" cy="4950381"/>
          </a:xfrm>
          <a:prstGeom prst="rect">
            <a:avLst/>
          </a:prstGeom>
        </p:spPr>
      </p:pic>
      <p:sp>
        <p:nvSpPr>
          <p:cNvPr id="7" name="Tijdelijke aanduiding voor tekst 6">
            <a:extLst>
              <a:ext uri="{FF2B5EF4-FFF2-40B4-BE49-F238E27FC236}">
                <a16:creationId xmlns:a16="http://schemas.microsoft.com/office/drawing/2014/main" id="{EFD47CC3-D2EE-FB4B-9EEF-351042288145}"/>
              </a:ext>
            </a:extLst>
          </p:cNvPr>
          <p:cNvSpPr>
            <a:spLocks noGrp="1"/>
          </p:cNvSpPr>
          <p:nvPr>
            <p:ph type="body" idx="10"/>
          </p:nvPr>
        </p:nvSpPr>
        <p:spPr/>
        <p:txBody>
          <a:bodyPr/>
          <a:lstStyle/>
          <a:p>
            <a:endParaRPr lang="nl-NL"/>
          </a:p>
        </p:txBody>
      </p:sp>
      <p:sp>
        <p:nvSpPr>
          <p:cNvPr id="4" name="Titel 3">
            <a:extLst>
              <a:ext uri="{FF2B5EF4-FFF2-40B4-BE49-F238E27FC236}">
                <a16:creationId xmlns:a16="http://schemas.microsoft.com/office/drawing/2014/main" id="{8350C933-05E0-2A44-846D-86C0B4800747}"/>
              </a:ext>
            </a:extLst>
          </p:cNvPr>
          <p:cNvSpPr>
            <a:spLocks noGrp="1"/>
          </p:cNvSpPr>
          <p:nvPr>
            <p:ph type="ctrTitle"/>
          </p:nvPr>
        </p:nvSpPr>
        <p:spPr>
          <a:xfrm>
            <a:off x="344455" y="390335"/>
            <a:ext cx="5935578" cy="1292842"/>
          </a:xfrm>
        </p:spPr>
        <p:txBody>
          <a:bodyPr/>
          <a:lstStyle/>
          <a:p>
            <a:r>
              <a:rPr lang="en-US" sz="6000" err="1"/>
              <a:t>Cyclus</a:t>
            </a:r>
            <a:r>
              <a:rPr lang="en-US" sz="6000"/>
              <a:t> </a:t>
            </a:r>
            <a:r>
              <a:rPr lang="en-US" sz="6000" err="1"/>
              <a:t>onderzoekend</a:t>
            </a:r>
            <a:r>
              <a:rPr lang="en-US" sz="6000"/>
              <a:t> </a:t>
            </a:r>
            <a:r>
              <a:rPr lang="en-US" sz="6000" err="1"/>
              <a:t>leren</a:t>
            </a:r>
            <a:br>
              <a:rPr lang="en-US" sz="6000"/>
            </a:br>
            <a:br>
              <a:rPr lang="en-US" sz="6000"/>
            </a:br>
            <a:endParaRPr lang="nl-NL" sz="6000"/>
          </a:p>
        </p:txBody>
      </p:sp>
      <p:sp>
        <p:nvSpPr>
          <p:cNvPr id="3" name="voettekst">
            <a:extLst>
              <a:ext uri="{FF2B5EF4-FFF2-40B4-BE49-F238E27FC236}">
                <a16:creationId xmlns:a16="http://schemas.microsoft.com/office/drawing/2014/main" id="{67B2EC46-C455-67BC-8D28-63D0EDEBA163}"/>
              </a:ext>
            </a:extLst>
          </p:cNvPr>
          <p:cNvSpPr txBox="1">
            <a:spLocks/>
          </p:cNvSpPr>
          <p:nvPr/>
        </p:nvSpPr>
        <p:spPr>
          <a:xfrm>
            <a:off x="547484" y="6515100"/>
            <a:ext cx="9864505" cy="12636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a-DK" sz="800">
                <a:solidFill>
                  <a:srgbClr val="002328"/>
                </a:solidFill>
                <a:latin typeface="Arial"/>
              </a:rPr>
              <a:t>Erasmus University Rotterdam </a:t>
            </a:r>
          </a:p>
        </p:txBody>
      </p:sp>
      <p:sp>
        <p:nvSpPr>
          <p:cNvPr id="5" name="Rechthoek 11">
            <a:extLst>
              <a:ext uri="{FF2B5EF4-FFF2-40B4-BE49-F238E27FC236}">
                <a16:creationId xmlns:a16="http://schemas.microsoft.com/office/drawing/2014/main" id="{54732B02-9352-386A-E7CD-58CF0C79DA51}"/>
              </a:ext>
            </a:extLst>
          </p:cNvPr>
          <p:cNvSpPr/>
          <p:nvPr/>
        </p:nvSpPr>
        <p:spPr>
          <a:xfrm>
            <a:off x="329987" y="3436597"/>
            <a:ext cx="4185154" cy="8645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13">
            <a:extLst>
              <a:ext uri="{FF2B5EF4-FFF2-40B4-BE49-F238E27FC236}">
                <a16:creationId xmlns:a16="http://schemas.microsoft.com/office/drawing/2014/main" id="{445BEE66-082F-1D1E-4B15-F117E9E66286}"/>
              </a:ext>
            </a:extLst>
          </p:cNvPr>
          <p:cNvSpPr txBox="1"/>
          <p:nvPr/>
        </p:nvSpPr>
        <p:spPr>
          <a:xfrm>
            <a:off x="435493" y="3481677"/>
            <a:ext cx="3974141" cy="830997"/>
          </a:xfrm>
          <a:prstGeom prst="rect">
            <a:avLst/>
          </a:prstGeom>
          <a:noFill/>
        </p:spPr>
        <p:txBody>
          <a:bodyPr wrap="square">
            <a:spAutoFit/>
          </a:bodyPr>
          <a:lstStyle/>
          <a:p>
            <a:r>
              <a:rPr lang="nl-NL" sz="1600" i="1">
                <a:solidFill>
                  <a:schemeClr val="bg1"/>
                </a:solidFill>
                <a:latin typeface="+mj-lt"/>
                <a:ea typeface="+mj-ea"/>
                <a:cs typeface="+mj-cs"/>
              </a:rPr>
              <a:t>Tip: “Denk goed na wat je echt graag zou willen weten, het liefst vanuit je eigen interesse” </a:t>
            </a:r>
          </a:p>
        </p:txBody>
      </p:sp>
      <p:sp>
        <p:nvSpPr>
          <p:cNvPr id="12" name="Oval 11">
            <a:extLst>
              <a:ext uri="{FF2B5EF4-FFF2-40B4-BE49-F238E27FC236}">
                <a16:creationId xmlns:a16="http://schemas.microsoft.com/office/drawing/2014/main" id="{24A7D88F-337D-2410-67C7-58CD54913FD0}"/>
              </a:ext>
            </a:extLst>
          </p:cNvPr>
          <p:cNvSpPr/>
          <p:nvPr/>
        </p:nvSpPr>
        <p:spPr>
          <a:xfrm rot="1345823">
            <a:off x="8720465" y="1254679"/>
            <a:ext cx="2235200" cy="1625600"/>
          </a:xfrm>
          <a:prstGeom prst="ellipse">
            <a:avLst/>
          </a:prstGeom>
          <a:noFill/>
          <a:ln w="38100">
            <a:solidFill>
              <a:srgbClr val="0C80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101691-395A-351E-2D58-A9295A261D0A}"/>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r="-1"/>
          <a:stretch/>
        </p:blipFill>
        <p:spPr>
          <a:xfrm>
            <a:off x="3059" y="0"/>
            <a:ext cx="12188941" cy="6857990"/>
          </a:xfrm>
          <a:prstGeom prst="rect">
            <a:avLst/>
          </a:prstGeom>
        </p:spPr>
      </p:pic>
      <p:sp>
        <p:nvSpPr>
          <p:cNvPr id="2" name="Title 1">
            <a:extLst>
              <a:ext uri="{FF2B5EF4-FFF2-40B4-BE49-F238E27FC236}">
                <a16:creationId xmlns:a16="http://schemas.microsoft.com/office/drawing/2014/main" id="{444E80ED-8B10-2F9B-5878-91DCFFE2FA1B}"/>
              </a:ext>
            </a:extLst>
          </p:cNvPr>
          <p:cNvSpPr>
            <a:spLocks noGrp="1"/>
          </p:cNvSpPr>
          <p:nvPr>
            <p:ph type="title"/>
          </p:nvPr>
        </p:nvSpPr>
        <p:spPr>
          <a:xfrm>
            <a:off x="455541" y="1067610"/>
            <a:ext cx="6744188" cy="2047881"/>
          </a:xfrm>
        </p:spPr>
        <p:txBody>
          <a:bodyPr vert="horz" lIns="91440" tIns="45720" rIns="91440" bIns="45720" rtlCol="0" anchor="t">
            <a:normAutofit/>
          </a:bodyPr>
          <a:lstStyle/>
          <a:p>
            <a:r>
              <a:rPr lang="en-US" sz="6000">
                <a:solidFill>
                  <a:srgbClr val="FFFFFF"/>
                </a:solidFill>
              </a:rPr>
              <a:t>Professor </a:t>
            </a:r>
            <a:r>
              <a:rPr lang="en-US" sz="6000" err="1">
                <a:solidFill>
                  <a:srgbClr val="FFFFFF"/>
                </a:solidFill>
              </a:rPr>
              <a:t>worden</a:t>
            </a:r>
            <a:endParaRPr lang="en-US" sz="6000">
              <a:solidFill>
                <a:srgbClr val="FFFFFF"/>
              </a:solidFill>
            </a:endParaRPr>
          </a:p>
        </p:txBody>
      </p:sp>
      <p:sp>
        <p:nvSpPr>
          <p:cNvPr id="8" name="voettekst">
            <a:extLst>
              <a:ext uri="{FF2B5EF4-FFF2-40B4-BE49-F238E27FC236}">
                <a16:creationId xmlns:a16="http://schemas.microsoft.com/office/drawing/2014/main" id="{145C0927-BF77-F2CC-F339-8292E0962721}"/>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white"/>
                </a:solidFill>
                <a:effectLst/>
                <a:uLnTx/>
                <a:uFillTx/>
                <a:latin typeface="Arial"/>
                <a:ea typeface="+mn-ea"/>
                <a:cs typeface="+mn-cs"/>
              </a:rPr>
              <a:t>Erasmus University Rotterdam </a:t>
            </a:r>
          </a:p>
        </p:txBody>
      </p:sp>
      <p:pic>
        <p:nvPicPr>
          <p:cNvPr id="11" name="Picture 10">
            <a:extLst>
              <a:ext uri="{FF2B5EF4-FFF2-40B4-BE49-F238E27FC236}">
                <a16:creationId xmlns:a16="http://schemas.microsoft.com/office/drawing/2014/main" id="{DE179579-3A15-D6EC-A365-F0C3A1C2E5A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0800000" flipH="1">
            <a:off x="5261929" y="4090087"/>
            <a:ext cx="6930071" cy="2767903"/>
          </a:xfrm>
          <a:prstGeom prst="rect">
            <a:avLst/>
          </a:prstGeom>
        </p:spPr>
      </p:pic>
      <p:pic>
        <p:nvPicPr>
          <p:cNvPr id="15" name="Picture 14">
            <a:extLst>
              <a:ext uri="{FF2B5EF4-FFF2-40B4-BE49-F238E27FC236}">
                <a16:creationId xmlns:a16="http://schemas.microsoft.com/office/drawing/2014/main" id="{5572DB0F-2730-D5E4-2808-DCDCC8E9E7F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13863" y="4701335"/>
            <a:ext cx="5973337" cy="2093074"/>
          </a:xfrm>
          <a:prstGeom prst="rect">
            <a:avLst/>
          </a:prstGeom>
        </p:spPr>
      </p:pic>
    </p:spTree>
    <p:extLst>
      <p:ext uri="{BB962C8B-B14F-4D97-AF65-F5344CB8AC3E}">
        <p14:creationId xmlns:p14="http://schemas.microsoft.com/office/powerpoint/2010/main" val="1034126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E80ED-8B10-2F9B-5878-91DCFFE2FA1B}"/>
              </a:ext>
            </a:extLst>
          </p:cNvPr>
          <p:cNvSpPr>
            <a:spLocks noGrp="1"/>
          </p:cNvSpPr>
          <p:nvPr>
            <p:ph type="title"/>
          </p:nvPr>
        </p:nvSpPr>
        <p:spPr>
          <a:xfrm>
            <a:off x="457200" y="676656"/>
            <a:ext cx="3277432" cy="3063240"/>
          </a:xfrm>
        </p:spPr>
        <p:txBody>
          <a:bodyPr vert="horz" lIns="91440" tIns="45720" rIns="91440" bIns="45720" rtlCol="0" anchor="b">
            <a:normAutofit/>
          </a:bodyPr>
          <a:lstStyle/>
          <a:p>
            <a:endParaRPr lang="en-US" sz="4600"/>
          </a:p>
        </p:txBody>
      </p:sp>
      <p:pic>
        <p:nvPicPr>
          <p:cNvPr id="4" name="Video 3" title="Child Wearing A Lightbulb">
            <a:hlinkClick r:id="" action="ppaction://media"/>
            <a:extLst>
              <a:ext uri="{FF2B5EF4-FFF2-40B4-BE49-F238E27FC236}">
                <a16:creationId xmlns:a16="http://schemas.microsoft.com/office/drawing/2014/main" id="{6007158F-567C-25A2-1322-E491B09D07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5" name="voettekst">
            <a:extLst>
              <a:ext uri="{FF2B5EF4-FFF2-40B4-BE49-F238E27FC236}">
                <a16:creationId xmlns:a16="http://schemas.microsoft.com/office/drawing/2014/main" id="{26B0B368-B0F1-6BE7-0022-481716CDDA05}"/>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white"/>
                </a:solidFill>
                <a:effectLst/>
                <a:uLnTx/>
                <a:uFillTx/>
                <a:latin typeface="Arial"/>
                <a:ea typeface="+mn-ea"/>
                <a:cs typeface="+mn-cs"/>
              </a:rPr>
              <a:t>Erasmus University Rotterdam </a:t>
            </a:r>
          </a:p>
        </p:txBody>
      </p:sp>
      <p:sp>
        <p:nvSpPr>
          <p:cNvPr id="6" name="Title 1">
            <a:extLst>
              <a:ext uri="{FF2B5EF4-FFF2-40B4-BE49-F238E27FC236}">
                <a16:creationId xmlns:a16="http://schemas.microsoft.com/office/drawing/2014/main" id="{8F7730AD-70B8-B865-C2E3-BF1A08F8927C}"/>
              </a:ext>
            </a:extLst>
          </p:cNvPr>
          <p:cNvSpPr txBox="1">
            <a:spLocks/>
          </p:cNvSpPr>
          <p:nvPr/>
        </p:nvSpPr>
        <p:spPr>
          <a:xfrm>
            <a:off x="224187" y="1882858"/>
            <a:ext cx="7818126" cy="2047881"/>
          </a:xfrm>
          <a:prstGeom prst="rect">
            <a:avLst/>
          </a:prstGeom>
        </p:spPr>
        <p:txBody>
          <a:bodyPr vert="horz" lIns="91440" tIns="45720" rIns="91440" bIns="45720" rtlCol="0" anchor="t" anchorCtr="0">
            <a:normAutofit/>
          </a:bodyPr>
          <a:lst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a:lstStyle>
          <a:p>
            <a:r>
              <a:rPr lang="en-US" sz="6000" err="1">
                <a:solidFill>
                  <a:srgbClr val="FFFFFF"/>
                </a:solidFill>
              </a:rPr>
              <a:t>Nieuwsgierige</a:t>
            </a:r>
            <a:r>
              <a:rPr lang="en-US" sz="6000">
                <a:solidFill>
                  <a:srgbClr val="FFFFFF"/>
                </a:solidFill>
              </a:rPr>
              <a:t> </a:t>
            </a:r>
            <a:r>
              <a:rPr lang="en-US" sz="6000" err="1">
                <a:solidFill>
                  <a:srgbClr val="FFFFFF"/>
                </a:solidFill>
              </a:rPr>
              <a:t>vraag</a:t>
            </a:r>
            <a:endParaRPr lang="en-US" sz="6000">
              <a:solidFill>
                <a:srgbClr val="FFFFFF"/>
              </a:solidFill>
            </a:endParaRPr>
          </a:p>
        </p:txBody>
      </p:sp>
    </p:spTree>
    <p:extLst>
      <p:ext uri="{BB962C8B-B14F-4D97-AF65-F5344CB8AC3E}">
        <p14:creationId xmlns:p14="http://schemas.microsoft.com/office/powerpoint/2010/main" val="354861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Kleurrijke enveloppen">
            <a:extLst>
              <a:ext uri="{FF2B5EF4-FFF2-40B4-BE49-F238E27FC236}">
                <a16:creationId xmlns:a16="http://schemas.microsoft.com/office/drawing/2014/main" id="{D03F8973-A6BA-80F5-2808-92CE39045622}"/>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r="-1"/>
          <a:stretch/>
        </p:blipFill>
        <p:spPr>
          <a:xfrm>
            <a:off x="3059" y="10"/>
            <a:ext cx="12188941" cy="6857990"/>
          </a:xfrm>
          <a:prstGeom prst="rect">
            <a:avLst/>
          </a:prstGeom>
        </p:spPr>
      </p:pic>
      <p:sp>
        <p:nvSpPr>
          <p:cNvPr id="2" name="Title 1">
            <a:extLst>
              <a:ext uri="{FF2B5EF4-FFF2-40B4-BE49-F238E27FC236}">
                <a16:creationId xmlns:a16="http://schemas.microsoft.com/office/drawing/2014/main" id="{A099F216-FDC9-0B44-B907-A6C128ACD49F}"/>
              </a:ext>
            </a:extLst>
          </p:cNvPr>
          <p:cNvSpPr>
            <a:spLocks noGrp="1"/>
          </p:cNvSpPr>
          <p:nvPr>
            <p:ph type="title"/>
          </p:nvPr>
        </p:nvSpPr>
        <p:spPr>
          <a:xfrm>
            <a:off x="343246" y="1821589"/>
            <a:ext cx="6744188" cy="2047881"/>
          </a:xfrm>
        </p:spPr>
        <p:txBody>
          <a:bodyPr vert="horz" lIns="91440" tIns="45720" rIns="91440" bIns="45720" rtlCol="0" anchor="t">
            <a:normAutofit/>
          </a:bodyPr>
          <a:lstStyle/>
          <a:p>
            <a:r>
              <a:rPr lang="en-US" sz="6000">
                <a:solidFill>
                  <a:srgbClr val="FFFFFF"/>
                </a:solidFill>
              </a:rPr>
              <a:t>Hint 1</a:t>
            </a:r>
          </a:p>
        </p:txBody>
      </p:sp>
      <p:sp>
        <p:nvSpPr>
          <p:cNvPr id="5" name="voettekst">
            <a:extLst>
              <a:ext uri="{FF2B5EF4-FFF2-40B4-BE49-F238E27FC236}">
                <a16:creationId xmlns:a16="http://schemas.microsoft.com/office/drawing/2014/main" id="{BC6B6785-95AB-20A4-4E4C-28BE78224948}"/>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2468181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F5CD-363C-3BB1-CC30-2E01F0E611FC}"/>
              </a:ext>
            </a:extLst>
          </p:cNvPr>
          <p:cNvSpPr>
            <a:spLocks noGrp="1"/>
          </p:cNvSpPr>
          <p:nvPr>
            <p:ph type="title"/>
          </p:nvPr>
        </p:nvSpPr>
        <p:spPr/>
        <p:txBody>
          <a:bodyPr/>
          <a:lstStyle/>
          <a:p>
            <a:r>
              <a:rPr lang="en-US"/>
              <a:t>Quest 2</a:t>
            </a:r>
            <a:endParaRPr lang="nl-NL"/>
          </a:p>
        </p:txBody>
      </p:sp>
      <p:sp>
        <p:nvSpPr>
          <p:cNvPr id="3" name="Text Placeholder 2">
            <a:extLst>
              <a:ext uri="{FF2B5EF4-FFF2-40B4-BE49-F238E27FC236}">
                <a16:creationId xmlns:a16="http://schemas.microsoft.com/office/drawing/2014/main" id="{B02B3836-7CAB-4954-1E1B-059E9169D3CE}"/>
              </a:ext>
            </a:extLst>
          </p:cNvPr>
          <p:cNvSpPr>
            <a:spLocks noGrp="1"/>
          </p:cNvSpPr>
          <p:nvPr>
            <p:ph type="body" sz="quarter" idx="13"/>
          </p:nvPr>
        </p:nvSpPr>
        <p:spPr/>
        <p:txBody>
          <a:bodyPr/>
          <a:lstStyle/>
          <a:p>
            <a:endParaRPr lang="nl-NL"/>
          </a:p>
        </p:txBody>
      </p:sp>
      <p:sp>
        <p:nvSpPr>
          <p:cNvPr id="5" name="Footer Placeholder 4">
            <a:extLst>
              <a:ext uri="{FF2B5EF4-FFF2-40B4-BE49-F238E27FC236}">
                <a16:creationId xmlns:a16="http://schemas.microsoft.com/office/drawing/2014/main" id="{A1408DEE-1B3C-C2B2-0889-39F93CE6FD86}"/>
              </a:ext>
            </a:extLst>
          </p:cNvPr>
          <p:cNvSpPr>
            <a:spLocks noGrp="1"/>
          </p:cNvSpPr>
          <p:nvPr>
            <p:ph type="ftr" sz="quarter" idx="11"/>
          </p:nvPr>
        </p:nvSpPr>
        <p:spPr/>
        <p:txBody>
          <a:bodyPr/>
          <a:lstStyle/>
          <a:p>
            <a:r>
              <a:rPr lang="nl-NL"/>
              <a:t>Erasmus University Rotterdam </a:t>
            </a:r>
          </a:p>
        </p:txBody>
      </p:sp>
    </p:spTree>
    <p:extLst>
      <p:ext uri="{BB962C8B-B14F-4D97-AF65-F5344CB8AC3E}">
        <p14:creationId xmlns:p14="http://schemas.microsoft.com/office/powerpoint/2010/main" val="71025720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Child holding molecules model">
            <a:extLst>
              <a:ext uri="{FF2B5EF4-FFF2-40B4-BE49-F238E27FC236}">
                <a16:creationId xmlns:a16="http://schemas.microsoft.com/office/drawing/2014/main" id="{D2FD0E07-C64F-C04B-14CF-F8951A89BC19}"/>
              </a:ext>
            </a:extLst>
          </p:cNvPr>
          <p:cNvPicPr>
            <a:picLocks noGrp="1" noChangeAspect="1"/>
          </p:cNvPicPr>
          <p:nvPr>
            <p:ph type="pic" sz="quarter" idx="14"/>
          </p:nvPr>
        </p:nvPicPr>
        <p:blipFill>
          <a:blip r:embed="rId3" cstate="email">
            <a:extLst>
              <a:ext uri="{28A0092B-C50C-407E-A947-70E740481C1C}">
                <a14:useLocalDpi xmlns:a14="http://schemas.microsoft.com/office/drawing/2010/main"/>
              </a:ext>
            </a:extLst>
          </a:blip>
          <a:srcRect/>
          <a:stretch>
            <a:fillRect/>
          </a:stretch>
        </p:blipFill>
        <p:spPr/>
      </p:pic>
      <p:sp>
        <p:nvSpPr>
          <p:cNvPr id="7" name="Text Placeholder 6">
            <a:extLst>
              <a:ext uri="{FF2B5EF4-FFF2-40B4-BE49-F238E27FC236}">
                <a16:creationId xmlns:a16="http://schemas.microsoft.com/office/drawing/2014/main" id="{16AE694F-A10D-BD38-E59B-5CDA86E0AFCC}"/>
              </a:ext>
            </a:extLst>
          </p:cNvPr>
          <p:cNvSpPr>
            <a:spLocks noGrp="1"/>
          </p:cNvSpPr>
          <p:nvPr>
            <p:ph type="body" sz="quarter" idx="15"/>
          </p:nvPr>
        </p:nvSpPr>
        <p:spPr>
          <a:xfrm flipV="1">
            <a:off x="0" y="1795747"/>
            <a:ext cx="5359078" cy="5062251"/>
          </a:xfrm>
        </p:spPr>
        <p:txBody>
          <a:bodyPr/>
          <a:lstStyle/>
          <a:p>
            <a:endParaRPr lang="nl-NL"/>
          </a:p>
        </p:txBody>
      </p:sp>
      <p:sp>
        <p:nvSpPr>
          <p:cNvPr id="3" name="Text Placeholder 2">
            <a:extLst>
              <a:ext uri="{FF2B5EF4-FFF2-40B4-BE49-F238E27FC236}">
                <a16:creationId xmlns:a16="http://schemas.microsoft.com/office/drawing/2014/main" id="{F28CE229-18B2-F6D7-086B-F4C82CBE7F1B}"/>
              </a:ext>
            </a:extLst>
          </p:cNvPr>
          <p:cNvSpPr>
            <a:spLocks noGrp="1"/>
          </p:cNvSpPr>
          <p:nvPr>
            <p:ph type="body" sz="quarter" idx="13"/>
          </p:nvPr>
        </p:nvSpPr>
        <p:spPr>
          <a:xfrm>
            <a:off x="143017" y="4865652"/>
            <a:ext cx="4311337" cy="1649447"/>
          </a:xfrm>
        </p:spPr>
        <p:txBody>
          <a:bodyPr/>
          <a:lstStyle/>
          <a:p>
            <a:pPr marL="0" indent="0">
              <a:buNone/>
            </a:pPr>
            <a:r>
              <a:rPr lang="en-US" sz="6000" err="1"/>
              <a:t>Voorbeelden</a:t>
            </a:r>
            <a:r>
              <a:rPr lang="en-US" sz="6000"/>
              <a:t> </a:t>
            </a:r>
            <a:r>
              <a:rPr lang="en-US" sz="6000" err="1"/>
              <a:t>onderzoek</a:t>
            </a:r>
            <a:endParaRPr lang="nl-NL" sz="6000"/>
          </a:p>
        </p:txBody>
      </p:sp>
      <p:sp>
        <p:nvSpPr>
          <p:cNvPr id="4" name="voettekst">
            <a:extLst>
              <a:ext uri="{FF2B5EF4-FFF2-40B4-BE49-F238E27FC236}">
                <a16:creationId xmlns:a16="http://schemas.microsoft.com/office/drawing/2014/main" id="{357CE58C-26D0-6C88-ACC0-A423CFDCD7E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white"/>
                </a:solidFill>
                <a:effectLst/>
                <a:uLnTx/>
                <a:uFillTx/>
                <a:latin typeface="Arial"/>
                <a:ea typeface="+mn-ea"/>
                <a:cs typeface="+mn-cs"/>
              </a:rPr>
              <a:t>Erasmus University Rotterdam </a:t>
            </a:r>
          </a:p>
        </p:txBody>
      </p:sp>
      <p:grpSp>
        <p:nvGrpSpPr>
          <p:cNvPr id="27" name="Groep 26">
            <a:extLst>
              <a:ext uri="{FF2B5EF4-FFF2-40B4-BE49-F238E27FC236}">
                <a16:creationId xmlns:a16="http://schemas.microsoft.com/office/drawing/2014/main" id="{15228935-F677-4028-9E1F-D5DFECBBAD57}"/>
              </a:ext>
            </a:extLst>
          </p:cNvPr>
          <p:cNvGrpSpPr/>
          <p:nvPr/>
        </p:nvGrpSpPr>
        <p:grpSpPr>
          <a:xfrm>
            <a:off x="11051178" y="0"/>
            <a:ext cx="1140822" cy="709102"/>
            <a:chOff x="11051178" y="0"/>
            <a:chExt cx="1140822" cy="709102"/>
          </a:xfrm>
        </p:grpSpPr>
        <p:sp>
          <p:nvSpPr>
            <p:cNvPr id="28" name="-">
              <a:extLst>
                <a:ext uri="{FF2B5EF4-FFF2-40B4-BE49-F238E27FC236}">
                  <a16:creationId xmlns:a16="http://schemas.microsoft.com/office/drawing/2014/main" id="{D504D3B2-2608-428E-AD59-E925DF98BDC4}"/>
                </a:ext>
              </a:extLst>
            </p:cNvPr>
            <p:cNvSpPr txBox="1">
              <a:spLocks/>
            </p:cNvSpPr>
            <p:nvPr/>
          </p:nvSpPr>
          <p:spPr>
            <a:xfrm>
              <a:off x="11548472" y="270601"/>
              <a:ext cx="192087" cy="18000"/>
            </a:xfrm>
            <a:prstGeom prst="rect">
              <a:avLst/>
            </a:prstGeom>
            <a:solidFill>
              <a:schemeClr val="tx2"/>
            </a:solidFill>
          </p:spPr>
          <p:txBody>
            <a:bodyPr/>
            <a:lstStyle>
              <a:lvl1pPr marL="0" indent="0" algn="l" defTabSz="914400" rtl="0" eaLnBrk="1" latinLnBrk="0" hangingPunct="1">
                <a:lnSpc>
                  <a:spcPct val="90000"/>
                </a:lnSpc>
                <a:spcBef>
                  <a:spcPts val="1000"/>
                </a:spcBef>
                <a:buFont typeface="Wingdings" panose="05000000000000000000" pitchFamily="2" charset="2"/>
                <a:buNone/>
                <a:defRPr sz="16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600" b="0" kern="1200" cap="all" baseline="0">
                  <a:solidFill>
                    <a:schemeClr val="tx1"/>
                  </a:solidFill>
                  <a:latin typeface="+mj-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6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29" name="-">
              <a:extLst>
                <a:ext uri="{FF2B5EF4-FFF2-40B4-BE49-F238E27FC236}">
                  <a16:creationId xmlns:a16="http://schemas.microsoft.com/office/drawing/2014/main" id="{6207D97A-0336-4E65-A286-8AC96B8D4114}"/>
                </a:ext>
              </a:extLst>
            </p:cNvPr>
            <p:cNvSpPr txBox="1">
              <a:spLocks/>
            </p:cNvSpPr>
            <p:nvPr/>
          </p:nvSpPr>
          <p:spPr>
            <a:xfrm>
              <a:off x="11548472" y="403473"/>
              <a:ext cx="192087" cy="18000"/>
            </a:xfrm>
            <a:prstGeom prst="rect">
              <a:avLst/>
            </a:prstGeom>
            <a:solidFill>
              <a:schemeClr val="tx2"/>
            </a:solidFill>
          </p:spPr>
          <p:txBody>
            <a:bodyPr/>
            <a:lstStyle>
              <a:lvl1pPr marL="0" indent="0" algn="l" defTabSz="914400" rtl="0" eaLnBrk="1" latinLnBrk="0" hangingPunct="1">
                <a:lnSpc>
                  <a:spcPct val="90000"/>
                </a:lnSpc>
                <a:spcBef>
                  <a:spcPts val="1000"/>
                </a:spcBef>
                <a:buFont typeface="Wingdings" panose="05000000000000000000" pitchFamily="2" charset="2"/>
                <a:buNone/>
                <a:defRPr sz="16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600" b="0" kern="1200" cap="all" baseline="0">
                  <a:solidFill>
                    <a:schemeClr val="tx1"/>
                  </a:solidFill>
                  <a:latin typeface="+mj-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6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30" name="-">
              <a:extLst>
                <a:ext uri="{FF2B5EF4-FFF2-40B4-BE49-F238E27FC236}">
                  <a16:creationId xmlns:a16="http://schemas.microsoft.com/office/drawing/2014/main" id="{88A3DC14-1472-4BEC-AC1C-951AD047CB92}"/>
                </a:ext>
              </a:extLst>
            </p:cNvPr>
            <p:cNvSpPr txBox="1">
              <a:spLocks/>
            </p:cNvSpPr>
            <p:nvPr/>
          </p:nvSpPr>
          <p:spPr>
            <a:xfrm>
              <a:off x="11548472" y="337485"/>
              <a:ext cx="192087" cy="18000"/>
            </a:xfrm>
            <a:prstGeom prst="rect">
              <a:avLst/>
            </a:prstGeom>
            <a:solidFill>
              <a:schemeClr val="tx2"/>
            </a:solidFill>
          </p:spPr>
          <p:txBody>
            <a:bodyPr/>
            <a:lstStyle>
              <a:lvl1pPr marL="0" indent="0" algn="l" defTabSz="914400" rtl="0" eaLnBrk="1" latinLnBrk="0" hangingPunct="1">
                <a:lnSpc>
                  <a:spcPct val="90000"/>
                </a:lnSpc>
                <a:spcBef>
                  <a:spcPts val="1000"/>
                </a:spcBef>
                <a:buFont typeface="Wingdings" panose="05000000000000000000" pitchFamily="2" charset="2"/>
                <a:buNone/>
                <a:defRPr sz="16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600" b="0" kern="1200" cap="all" baseline="0">
                  <a:solidFill>
                    <a:schemeClr val="tx1"/>
                  </a:solidFill>
                  <a:latin typeface="+mj-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6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31" name="Rechthoek 30">
              <a:hlinkClick r:id="rId4" action="ppaction://hlinksldjump"/>
              <a:extLst>
                <a:ext uri="{FF2B5EF4-FFF2-40B4-BE49-F238E27FC236}">
                  <a16:creationId xmlns:a16="http://schemas.microsoft.com/office/drawing/2014/main" id="{176E927A-FE99-41D0-969F-D5DBF0674A76}"/>
                </a:ext>
              </a:extLst>
            </p:cNvPr>
            <p:cNvSpPr/>
            <p:nvPr/>
          </p:nvSpPr>
          <p:spPr>
            <a:xfrm>
              <a:off x="11051178" y="0"/>
              <a:ext cx="1140822" cy="709102"/>
            </a:xfrm>
            <a:prstGeom prst="rect">
              <a:avLst/>
            </a:prstGeom>
            <a:solidFill>
              <a:srgbClr val="01FF1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12" name="Picture 11" descr="A wolf standing in front of a waterfall&#10;&#10;Description automatically generated with medium confidence">
            <a:extLst>
              <a:ext uri="{FF2B5EF4-FFF2-40B4-BE49-F238E27FC236}">
                <a16:creationId xmlns:a16="http://schemas.microsoft.com/office/drawing/2014/main" id="{0755A087-60BE-9A09-5F8D-CDAD4F174936}"/>
              </a:ext>
            </a:extLst>
          </p:cNvPr>
          <p:cNvPicPr>
            <a:picLocks noChangeAspect="1"/>
          </p:cNvPicPr>
          <p:nvPr/>
        </p:nvPicPr>
        <p:blipFill>
          <a:blip r:embed="rId5" cstate="email">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1" y="-1"/>
            <a:ext cx="12191998" cy="7045493"/>
          </a:xfrm>
          <a:prstGeom prst="rect">
            <a:avLst/>
          </a:prstGeom>
        </p:spPr>
      </p:pic>
      <p:sp>
        <p:nvSpPr>
          <p:cNvPr id="2" name="TextBox 1">
            <a:extLst>
              <a:ext uri="{FF2B5EF4-FFF2-40B4-BE49-F238E27FC236}">
                <a16:creationId xmlns:a16="http://schemas.microsoft.com/office/drawing/2014/main" id="{FB5DEBFD-1117-E36B-B115-8577046D4F82}"/>
              </a:ext>
            </a:extLst>
          </p:cNvPr>
          <p:cNvSpPr txBox="1"/>
          <p:nvPr/>
        </p:nvSpPr>
        <p:spPr>
          <a:xfrm>
            <a:off x="261449" y="5842337"/>
            <a:ext cx="2668998" cy="1015663"/>
          </a:xfrm>
          <a:prstGeom prst="rect">
            <a:avLst/>
          </a:prstGeom>
          <a:noFill/>
        </p:spPr>
        <p:txBody>
          <a:bodyPr wrap="square" rtlCol="0">
            <a:spAutoFit/>
          </a:bodyPr>
          <a:lstStyle/>
          <a:p>
            <a:r>
              <a:rPr lang="en-US" sz="2000" err="1">
                <a:solidFill>
                  <a:schemeClr val="bg1"/>
                </a:solidFill>
              </a:rPr>
              <a:t>Verandering</a:t>
            </a:r>
            <a:r>
              <a:rPr lang="en-US" sz="2000">
                <a:solidFill>
                  <a:schemeClr val="bg1"/>
                </a:solidFill>
              </a:rPr>
              <a:t> van het </a:t>
            </a:r>
            <a:r>
              <a:rPr lang="en-US" sz="2000" err="1">
                <a:solidFill>
                  <a:schemeClr val="bg1"/>
                </a:solidFill>
              </a:rPr>
              <a:t>bos</a:t>
            </a:r>
            <a:r>
              <a:rPr lang="en-US" sz="2000">
                <a:solidFill>
                  <a:schemeClr val="bg1"/>
                </a:solidFill>
              </a:rPr>
              <a:t> </a:t>
            </a:r>
            <a:r>
              <a:rPr lang="en-US" sz="2000" err="1">
                <a:solidFill>
                  <a:schemeClr val="bg1"/>
                </a:solidFill>
              </a:rPr>
              <a:t>als</a:t>
            </a:r>
            <a:r>
              <a:rPr lang="en-US" sz="2000">
                <a:solidFill>
                  <a:schemeClr val="bg1"/>
                </a:solidFill>
              </a:rPr>
              <a:t> er </a:t>
            </a:r>
            <a:r>
              <a:rPr lang="en-US" sz="2000" err="1">
                <a:solidFill>
                  <a:schemeClr val="bg1"/>
                </a:solidFill>
              </a:rPr>
              <a:t>wolven</a:t>
            </a:r>
            <a:r>
              <a:rPr lang="en-US" sz="2000">
                <a:solidFill>
                  <a:schemeClr val="bg1"/>
                </a:solidFill>
              </a:rPr>
              <a:t> </a:t>
            </a:r>
            <a:r>
              <a:rPr lang="en-US" sz="2000" err="1">
                <a:solidFill>
                  <a:schemeClr val="bg1"/>
                </a:solidFill>
              </a:rPr>
              <a:t>komen</a:t>
            </a:r>
            <a:r>
              <a:rPr lang="en-US" sz="2000">
                <a:solidFill>
                  <a:schemeClr val="bg1"/>
                </a:solidFill>
              </a:rPr>
              <a:t> </a:t>
            </a:r>
            <a:r>
              <a:rPr lang="en-US" sz="2000" err="1">
                <a:solidFill>
                  <a:schemeClr val="bg1"/>
                </a:solidFill>
              </a:rPr>
              <a:t>wonen</a:t>
            </a:r>
            <a:endParaRPr lang="nl-NL" sz="2000">
              <a:solidFill>
                <a:schemeClr val="bg1"/>
              </a:solidFill>
            </a:endParaRPr>
          </a:p>
        </p:txBody>
      </p:sp>
      <p:sp>
        <p:nvSpPr>
          <p:cNvPr id="11" name="Title 10">
            <a:extLst>
              <a:ext uri="{FF2B5EF4-FFF2-40B4-BE49-F238E27FC236}">
                <a16:creationId xmlns:a16="http://schemas.microsoft.com/office/drawing/2014/main" id="{48302B98-7872-5A68-8E9A-C9A76C556D99}"/>
              </a:ext>
            </a:extLst>
          </p:cNvPr>
          <p:cNvSpPr>
            <a:spLocks noGrp="1"/>
          </p:cNvSpPr>
          <p:nvPr>
            <p:ph type="title"/>
          </p:nvPr>
        </p:nvSpPr>
        <p:spPr/>
        <p:txBody>
          <a:bodyPr/>
          <a:lstStyle/>
          <a:p>
            <a:endParaRPr lang="nl-NL"/>
          </a:p>
        </p:txBody>
      </p:sp>
      <p:pic>
        <p:nvPicPr>
          <p:cNvPr id="15" name="Picture 14" descr="A picture containing person&#10;&#10;Description automatically generated">
            <a:extLst>
              <a:ext uri="{FF2B5EF4-FFF2-40B4-BE49-F238E27FC236}">
                <a16:creationId xmlns:a16="http://schemas.microsoft.com/office/drawing/2014/main" id="{43C816B7-3FC6-F858-3587-DC09B2F3DD28}"/>
              </a:ext>
            </a:extLst>
          </p:cNvPr>
          <p:cNvPicPr>
            <a:picLocks noChangeAspect="1"/>
          </p:cNvPicPr>
          <p:nvPr/>
        </p:nvPicPr>
        <p:blipFill>
          <a:blip r:embed="rId7" cstate="email">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1818" y="0"/>
            <a:ext cx="12248961" cy="7046748"/>
          </a:xfrm>
          <a:prstGeom prst="rect">
            <a:avLst/>
          </a:prstGeom>
        </p:spPr>
      </p:pic>
      <p:sp>
        <p:nvSpPr>
          <p:cNvPr id="16" name="TextBox 15">
            <a:extLst>
              <a:ext uri="{FF2B5EF4-FFF2-40B4-BE49-F238E27FC236}">
                <a16:creationId xmlns:a16="http://schemas.microsoft.com/office/drawing/2014/main" id="{C79EBAC4-D5F8-B75F-C855-EB55A015E1C9}"/>
              </a:ext>
            </a:extLst>
          </p:cNvPr>
          <p:cNvSpPr txBox="1"/>
          <p:nvPr/>
        </p:nvSpPr>
        <p:spPr>
          <a:xfrm>
            <a:off x="413849" y="5994737"/>
            <a:ext cx="2668998" cy="400110"/>
          </a:xfrm>
          <a:prstGeom prst="rect">
            <a:avLst/>
          </a:prstGeom>
          <a:noFill/>
        </p:spPr>
        <p:txBody>
          <a:bodyPr wrap="square" rtlCol="0">
            <a:spAutoFit/>
          </a:bodyPr>
          <a:lstStyle/>
          <a:p>
            <a:r>
              <a:rPr lang="en-US" sz="2000" err="1">
                <a:solidFill>
                  <a:schemeClr val="bg1"/>
                </a:solidFill>
              </a:rPr>
              <a:t>Zien</a:t>
            </a:r>
            <a:r>
              <a:rPr lang="en-US" sz="2000">
                <a:solidFill>
                  <a:schemeClr val="bg1"/>
                </a:solidFill>
              </a:rPr>
              <a:t> of </a:t>
            </a:r>
            <a:r>
              <a:rPr lang="en-US" sz="2000" err="1">
                <a:solidFill>
                  <a:schemeClr val="bg1"/>
                </a:solidFill>
              </a:rPr>
              <a:t>iemand</a:t>
            </a:r>
            <a:r>
              <a:rPr lang="en-US" sz="2000">
                <a:solidFill>
                  <a:schemeClr val="bg1"/>
                </a:solidFill>
              </a:rPr>
              <a:t> </a:t>
            </a:r>
            <a:r>
              <a:rPr lang="en-US" sz="2000" err="1">
                <a:solidFill>
                  <a:schemeClr val="bg1"/>
                </a:solidFill>
              </a:rPr>
              <a:t>liegt</a:t>
            </a:r>
            <a:endParaRPr lang="nl-NL" sz="2000">
              <a:solidFill>
                <a:schemeClr val="bg1"/>
              </a:solidFill>
            </a:endParaRPr>
          </a:p>
        </p:txBody>
      </p:sp>
      <p:pic>
        <p:nvPicPr>
          <p:cNvPr id="8" name="Picture 7" descr="Angle view of circuit shaped like a brain">
            <a:extLst>
              <a:ext uri="{FF2B5EF4-FFF2-40B4-BE49-F238E27FC236}">
                <a16:creationId xmlns:a16="http://schemas.microsoft.com/office/drawing/2014/main" id="{A832B23D-2F5D-33F5-0F58-31CAC691A4B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18" y="0"/>
            <a:ext cx="12248961" cy="7045492"/>
          </a:xfrm>
          <a:prstGeom prst="rect">
            <a:avLst/>
          </a:prstGeom>
        </p:spPr>
      </p:pic>
      <p:sp>
        <p:nvSpPr>
          <p:cNvPr id="17" name="TextBox 16">
            <a:extLst>
              <a:ext uri="{FF2B5EF4-FFF2-40B4-BE49-F238E27FC236}">
                <a16:creationId xmlns:a16="http://schemas.microsoft.com/office/drawing/2014/main" id="{9F9D0091-ADA6-26AB-05F5-05ABFF72C8A8}"/>
              </a:ext>
            </a:extLst>
          </p:cNvPr>
          <p:cNvSpPr txBox="1"/>
          <p:nvPr/>
        </p:nvSpPr>
        <p:spPr>
          <a:xfrm>
            <a:off x="337649" y="5735554"/>
            <a:ext cx="2668998" cy="1015663"/>
          </a:xfrm>
          <a:prstGeom prst="rect">
            <a:avLst/>
          </a:prstGeom>
          <a:noFill/>
        </p:spPr>
        <p:txBody>
          <a:bodyPr wrap="square" rtlCol="0">
            <a:spAutoFit/>
          </a:bodyPr>
          <a:lstStyle/>
          <a:p>
            <a:r>
              <a:rPr lang="en-US" sz="2000">
                <a:solidFill>
                  <a:schemeClr val="bg1"/>
                </a:solidFill>
              </a:rPr>
              <a:t>Met </a:t>
            </a:r>
            <a:r>
              <a:rPr lang="en-US" sz="2000" err="1">
                <a:solidFill>
                  <a:schemeClr val="bg1"/>
                </a:solidFill>
              </a:rPr>
              <a:t>elektrische</a:t>
            </a:r>
            <a:r>
              <a:rPr lang="en-US" sz="2000">
                <a:solidFill>
                  <a:schemeClr val="bg1"/>
                </a:solidFill>
              </a:rPr>
              <a:t> </a:t>
            </a:r>
            <a:r>
              <a:rPr lang="en-US" sz="2000" err="1">
                <a:solidFill>
                  <a:schemeClr val="bg1"/>
                </a:solidFill>
              </a:rPr>
              <a:t>stroom</a:t>
            </a:r>
            <a:r>
              <a:rPr lang="en-US" sz="2000">
                <a:solidFill>
                  <a:schemeClr val="bg1"/>
                </a:solidFill>
              </a:rPr>
              <a:t> je </a:t>
            </a:r>
            <a:r>
              <a:rPr lang="en-US" sz="2000" err="1">
                <a:solidFill>
                  <a:schemeClr val="bg1"/>
                </a:solidFill>
              </a:rPr>
              <a:t>hersenen</a:t>
            </a:r>
            <a:r>
              <a:rPr lang="en-US" sz="2000">
                <a:solidFill>
                  <a:schemeClr val="bg1"/>
                </a:solidFill>
              </a:rPr>
              <a:t> </a:t>
            </a:r>
            <a:r>
              <a:rPr lang="en-US" sz="2000" err="1">
                <a:solidFill>
                  <a:schemeClr val="bg1"/>
                </a:solidFill>
              </a:rPr>
              <a:t>verbeteren</a:t>
            </a:r>
            <a:endParaRPr lang="nl-NL" sz="2000">
              <a:solidFill>
                <a:schemeClr val="bg1"/>
              </a:solidFill>
            </a:endParaRPr>
          </a:p>
        </p:txBody>
      </p:sp>
      <p:pic>
        <p:nvPicPr>
          <p:cNvPr id="10" name="Picture 9" descr="Children playing toys">
            <a:extLst>
              <a:ext uri="{FF2B5EF4-FFF2-40B4-BE49-F238E27FC236}">
                <a16:creationId xmlns:a16="http://schemas.microsoft.com/office/drawing/2014/main" id="{8D70CE8A-EEE8-2B15-D4CC-FC3DDA43607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819" y="-23616"/>
            <a:ext cx="12248961" cy="7069107"/>
          </a:xfrm>
          <a:prstGeom prst="rect">
            <a:avLst/>
          </a:prstGeom>
        </p:spPr>
      </p:pic>
      <p:sp>
        <p:nvSpPr>
          <p:cNvPr id="19" name="TextBox 18">
            <a:extLst>
              <a:ext uri="{FF2B5EF4-FFF2-40B4-BE49-F238E27FC236}">
                <a16:creationId xmlns:a16="http://schemas.microsoft.com/office/drawing/2014/main" id="{6F448C4D-51CB-5ACF-61AC-C5E657A7646C}"/>
              </a:ext>
            </a:extLst>
          </p:cNvPr>
          <p:cNvSpPr txBox="1"/>
          <p:nvPr/>
        </p:nvSpPr>
        <p:spPr>
          <a:xfrm>
            <a:off x="337646" y="5967619"/>
            <a:ext cx="2668998" cy="707886"/>
          </a:xfrm>
          <a:prstGeom prst="rect">
            <a:avLst/>
          </a:prstGeom>
          <a:noFill/>
        </p:spPr>
        <p:txBody>
          <a:bodyPr wrap="square" rtlCol="0">
            <a:spAutoFit/>
          </a:bodyPr>
          <a:lstStyle/>
          <a:p>
            <a:r>
              <a:rPr lang="en-US" sz="2000" err="1">
                <a:solidFill>
                  <a:schemeClr val="bg1"/>
                </a:solidFill>
              </a:rPr>
              <a:t>Gamen</a:t>
            </a:r>
            <a:r>
              <a:rPr lang="en-US" sz="2000">
                <a:solidFill>
                  <a:schemeClr val="bg1"/>
                </a:solidFill>
              </a:rPr>
              <a:t> om </a:t>
            </a:r>
            <a:r>
              <a:rPr lang="en-US" sz="2000" err="1">
                <a:solidFill>
                  <a:schemeClr val="bg1"/>
                </a:solidFill>
              </a:rPr>
              <a:t>beter</a:t>
            </a:r>
            <a:r>
              <a:rPr lang="en-US" sz="2000">
                <a:solidFill>
                  <a:schemeClr val="bg1"/>
                </a:solidFill>
              </a:rPr>
              <a:t> </a:t>
            </a:r>
            <a:r>
              <a:rPr lang="en-US" sz="2000" err="1">
                <a:solidFill>
                  <a:schemeClr val="bg1"/>
                </a:solidFill>
              </a:rPr>
              <a:t>te</a:t>
            </a:r>
            <a:r>
              <a:rPr lang="en-US" sz="2000">
                <a:solidFill>
                  <a:schemeClr val="bg1"/>
                </a:solidFill>
              </a:rPr>
              <a:t> </a:t>
            </a:r>
            <a:r>
              <a:rPr lang="en-US" sz="2000" err="1">
                <a:solidFill>
                  <a:schemeClr val="bg1"/>
                </a:solidFill>
              </a:rPr>
              <a:t>onthouden</a:t>
            </a:r>
            <a:endParaRPr lang="nl-NL" sz="2000">
              <a:solidFill>
                <a:schemeClr val="bg1"/>
              </a:solidFill>
            </a:endParaRPr>
          </a:p>
        </p:txBody>
      </p:sp>
      <p:pic>
        <p:nvPicPr>
          <p:cNvPr id="6" name="Picture 5" descr="Close-up of moon">
            <a:extLst>
              <a:ext uri="{FF2B5EF4-FFF2-40B4-BE49-F238E27FC236}">
                <a16:creationId xmlns:a16="http://schemas.microsoft.com/office/drawing/2014/main" id="{E7EF72C0-F053-4F09-CF98-80CB835A8EB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0" y="-43182"/>
            <a:ext cx="12247142" cy="7251504"/>
          </a:xfrm>
          <a:prstGeom prst="rect">
            <a:avLst/>
          </a:prstGeom>
        </p:spPr>
      </p:pic>
      <p:sp>
        <p:nvSpPr>
          <p:cNvPr id="20" name="TextBox 19">
            <a:extLst>
              <a:ext uri="{FF2B5EF4-FFF2-40B4-BE49-F238E27FC236}">
                <a16:creationId xmlns:a16="http://schemas.microsoft.com/office/drawing/2014/main" id="{C558BBB5-8F59-FB9F-9089-18CC3B8D7D73}"/>
              </a:ext>
            </a:extLst>
          </p:cNvPr>
          <p:cNvSpPr txBox="1"/>
          <p:nvPr/>
        </p:nvSpPr>
        <p:spPr>
          <a:xfrm>
            <a:off x="374879" y="5533072"/>
            <a:ext cx="2990138" cy="1323439"/>
          </a:xfrm>
          <a:prstGeom prst="rect">
            <a:avLst/>
          </a:prstGeom>
          <a:noFill/>
        </p:spPr>
        <p:txBody>
          <a:bodyPr wrap="square" rtlCol="0">
            <a:spAutoFit/>
          </a:bodyPr>
          <a:lstStyle/>
          <a:p>
            <a:r>
              <a:rPr lang="en-US" sz="2000" err="1">
                <a:solidFill>
                  <a:schemeClr val="bg1"/>
                </a:solidFill>
              </a:rPr>
              <a:t>Luisteren</a:t>
            </a:r>
            <a:r>
              <a:rPr lang="en-US" sz="2000">
                <a:solidFill>
                  <a:schemeClr val="bg1"/>
                </a:solidFill>
              </a:rPr>
              <a:t> </a:t>
            </a:r>
            <a:r>
              <a:rPr lang="en-US" sz="2000" err="1">
                <a:solidFill>
                  <a:schemeClr val="bg1"/>
                </a:solidFill>
              </a:rPr>
              <a:t>naar</a:t>
            </a:r>
            <a:r>
              <a:rPr lang="en-US" sz="2000">
                <a:solidFill>
                  <a:schemeClr val="bg1"/>
                </a:solidFill>
              </a:rPr>
              <a:t> de </a:t>
            </a:r>
            <a:r>
              <a:rPr lang="en-US" sz="2000" err="1">
                <a:solidFill>
                  <a:schemeClr val="bg1"/>
                </a:solidFill>
              </a:rPr>
              <a:t>geluiden</a:t>
            </a:r>
            <a:r>
              <a:rPr lang="en-US" sz="2000">
                <a:solidFill>
                  <a:schemeClr val="bg1"/>
                </a:solidFill>
              </a:rPr>
              <a:t> van de </a:t>
            </a:r>
            <a:r>
              <a:rPr lang="en-US" sz="2000" err="1">
                <a:solidFill>
                  <a:schemeClr val="bg1"/>
                </a:solidFill>
              </a:rPr>
              <a:t>oerknal</a:t>
            </a:r>
            <a:r>
              <a:rPr lang="en-US" sz="2000">
                <a:solidFill>
                  <a:schemeClr val="bg1"/>
                </a:solidFill>
              </a:rPr>
              <a:t> </a:t>
            </a:r>
            <a:r>
              <a:rPr lang="en-US" sz="2000" err="1">
                <a:solidFill>
                  <a:schemeClr val="bg1"/>
                </a:solidFill>
              </a:rPr>
              <a:t>aan</a:t>
            </a:r>
            <a:r>
              <a:rPr lang="en-US" sz="2000">
                <a:solidFill>
                  <a:schemeClr val="bg1"/>
                </a:solidFill>
              </a:rPr>
              <a:t> de </a:t>
            </a:r>
            <a:r>
              <a:rPr lang="en-US" sz="2000" err="1">
                <a:solidFill>
                  <a:schemeClr val="bg1"/>
                </a:solidFill>
              </a:rPr>
              <a:t>achterkant</a:t>
            </a:r>
            <a:r>
              <a:rPr lang="en-US" sz="2000">
                <a:solidFill>
                  <a:schemeClr val="bg1"/>
                </a:solidFill>
              </a:rPr>
              <a:t> van de </a:t>
            </a:r>
            <a:r>
              <a:rPr lang="en-US" sz="2000" err="1">
                <a:solidFill>
                  <a:schemeClr val="bg1"/>
                </a:solidFill>
              </a:rPr>
              <a:t>maan</a:t>
            </a:r>
            <a:endParaRPr lang="nl-NL" sz="2000">
              <a:solidFill>
                <a:schemeClr val="bg1"/>
              </a:solidFill>
            </a:endParaRPr>
          </a:p>
        </p:txBody>
      </p:sp>
      <p:pic>
        <p:nvPicPr>
          <p:cNvPr id="23" name="Picture 22" descr="Mother and daughter holding hands and running on sunny beach">
            <a:extLst>
              <a:ext uri="{FF2B5EF4-FFF2-40B4-BE49-F238E27FC236}">
                <a16:creationId xmlns:a16="http://schemas.microsoft.com/office/drawing/2014/main" id="{7130E0D1-34DF-8DE3-FB22-61FB95FD6720}"/>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0" y="-44902"/>
            <a:ext cx="12247142" cy="7411057"/>
          </a:xfrm>
          <a:prstGeom prst="rect">
            <a:avLst/>
          </a:prstGeom>
        </p:spPr>
      </p:pic>
      <p:sp>
        <p:nvSpPr>
          <p:cNvPr id="21" name="TextBox 20">
            <a:extLst>
              <a:ext uri="{FF2B5EF4-FFF2-40B4-BE49-F238E27FC236}">
                <a16:creationId xmlns:a16="http://schemas.microsoft.com/office/drawing/2014/main" id="{6514FED9-9BF8-20B8-42C9-5A0D149ADA5B}"/>
              </a:ext>
            </a:extLst>
          </p:cNvPr>
          <p:cNvSpPr txBox="1"/>
          <p:nvPr/>
        </p:nvSpPr>
        <p:spPr>
          <a:xfrm>
            <a:off x="569508" y="5370241"/>
            <a:ext cx="2668998" cy="1323439"/>
          </a:xfrm>
          <a:prstGeom prst="rect">
            <a:avLst/>
          </a:prstGeom>
          <a:noFill/>
        </p:spPr>
        <p:txBody>
          <a:bodyPr wrap="square" rtlCol="0">
            <a:spAutoFit/>
          </a:bodyPr>
          <a:lstStyle/>
          <a:p>
            <a:r>
              <a:rPr lang="en-US" sz="2000" err="1">
                <a:solidFill>
                  <a:schemeClr val="bg1"/>
                </a:solidFill>
              </a:rPr>
              <a:t>Hebben</a:t>
            </a:r>
            <a:r>
              <a:rPr lang="en-US" sz="2000">
                <a:solidFill>
                  <a:schemeClr val="bg1"/>
                </a:solidFill>
              </a:rPr>
              <a:t> </a:t>
            </a:r>
            <a:r>
              <a:rPr lang="en-US" sz="2000" err="1">
                <a:solidFill>
                  <a:schemeClr val="bg1"/>
                </a:solidFill>
              </a:rPr>
              <a:t>volwassenen</a:t>
            </a:r>
            <a:r>
              <a:rPr lang="en-US" sz="2000">
                <a:solidFill>
                  <a:schemeClr val="bg1"/>
                </a:solidFill>
              </a:rPr>
              <a:t> </a:t>
            </a:r>
            <a:r>
              <a:rPr lang="en-US" sz="2000" err="1">
                <a:solidFill>
                  <a:schemeClr val="bg1"/>
                </a:solidFill>
              </a:rPr>
              <a:t>en</a:t>
            </a:r>
            <a:r>
              <a:rPr lang="en-US" sz="2000">
                <a:solidFill>
                  <a:schemeClr val="bg1"/>
                </a:solidFill>
              </a:rPr>
              <a:t> </a:t>
            </a:r>
            <a:r>
              <a:rPr lang="en-US" sz="2000" err="1">
                <a:solidFill>
                  <a:schemeClr val="bg1"/>
                </a:solidFill>
              </a:rPr>
              <a:t>kinderen</a:t>
            </a:r>
            <a:r>
              <a:rPr lang="en-US" sz="2000">
                <a:solidFill>
                  <a:schemeClr val="bg1"/>
                </a:solidFill>
              </a:rPr>
              <a:t> </a:t>
            </a:r>
            <a:r>
              <a:rPr lang="en-US" sz="2000" err="1">
                <a:solidFill>
                  <a:schemeClr val="bg1"/>
                </a:solidFill>
              </a:rPr>
              <a:t>hetzelfde</a:t>
            </a:r>
            <a:r>
              <a:rPr lang="en-US" sz="2000">
                <a:solidFill>
                  <a:schemeClr val="bg1"/>
                </a:solidFill>
              </a:rPr>
              <a:t> </a:t>
            </a:r>
            <a:r>
              <a:rPr lang="en-US" sz="2000" err="1">
                <a:solidFill>
                  <a:schemeClr val="bg1"/>
                </a:solidFill>
              </a:rPr>
              <a:t>nodig</a:t>
            </a:r>
            <a:r>
              <a:rPr lang="en-US" sz="2000">
                <a:solidFill>
                  <a:schemeClr val="bg1"/>
                </a:solidFill>
              </a:rPr>
              <a:t> om </a:t>
            </a:r>
            <a:r>
              <a:rPr lang="en-US" sz="2000" err="1">
                <a:solidFill>
                  <a:schemeClr val="bg1"/>
                </a:solidFill>
              </a:rPr>
              <a:t>zich</a:t>
            </a:r>
            <a:r>
              <a:rPr lang="en-US" sz="2000">
                <a:solidFill>
                  <a:schemeClr val="bg1"/>
                </a:solidFill>
              </a:rPr>
              <a:t> </a:t>
            </a:r>
            <a:r>
              <a:rPr lang="en-US" sz="2000" err="1">
                <a:solidFill>
                  <a:schemeClr val="bg1"/>
                </a:solidFill>
              </a:rPr>
              <a:t>goed</a:t>
            </a:r>
            <a:r>
              <a:rPr lang="en-US" sz="2000">
                <a:solidFill>
                  <a:schemeClr val="bg1"/>
                </a:solidFill>
              </a:rPr>
              <a:t> </a:t>
            </a:r>
            <a:r>
              <a:rPr lang="en-US" sz="2000" err="1">
                <a:solidFill>
                  <a:schemeClr val="bg1"/>
                </a:solidFill>
              </a:rPr>
              <a:t>te</a:t>
            </a:r>
            <a:r>
              <a:rPr lang="en-US" sz="2000">
                <a:solidFill>
                  <a:schemeClr val="bg1"/>
                </a:solidFill>
              </a:rPr>
              <a:t> </a:t>
            </a:r>
            <a:r>
              <a:rPr lang="en-US" sz="2000" err="1">
                <a:solidFill>
                  <a:schemeClr val="bg1"/>
                </a:solidFill>
              </a:rPr>
              <a:t>voelen</a:t>
            </a:r>
            <a:r>
              <a:rPr lang="en-US" sz="2000">
                <a:solidFill>
                  <a:schemeClr val="bg1"/>
                </a:solidFill>
              </a:rPr>
              <a:t>?</a:t>
            </a:r>
            <a:endParaRPr lang="nl-NL" sz="2000">
              <a:solidFill>
                <a:schemeClr val="bg1"/>
              </a:solidFill>
            </a:endParaRPr>
          </a:p>
        </p:txBody>
      </p:sp>
    </p:spTree>
    <p:extLst>
      <p:ext uri="{BB962C8B-B14F-4D97-AF65-F5344CB8AC3E}">
        <p14:creationId xmlns:p14="http://schemas.microsoft.com/office/powerpoint/2010/main" val="281520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ppt_x"/>
                                          </p:val>
                                        </p:tav>
                                        <p:tav tm="100000">
                                          <p:val>
                                            <p:strVal val="#ppt_x"/>
                                          </p:val>
                                        </p:tav>
                                      </p:tavLst>
                                    </p:anim>
                                    <p:anim calcmode="lin" valueType="num">
                                      <p:cBhvr additive="base">
                                        <p:cTn id="5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ppt_x"/>
                                          </p:val>
                                        </p:tav>
                                        <p:tav tm="100000">
                                          <p:val>
                                            <p:strVal val="#ppt_x"/>
                                          </p:val>
                                        </p:tav>
                                      </p:tavLst>
                                    </p:anim>
                                    <p:anim calcmode="lin" valueType="num">
                                      <p:cBhvr additive="base">
                                        <p:cTn id="6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additive="base">
                                        <p:cTn id="67" dur="500" fill="hold"/>
                                        <p:tgtEl>
                                          <p:spTgt spid="23"/>
                                        </p:tgtEl>
                                        <p:attrNameLst>
                                          <p:attrName>ppt_x</p:attrName>
                                        </p:attrNameLst>
                                      </p:cBhvr>
                                      <p:tavLst>
                                        <p:tav tm="0">
                                          <p:val>
                                            <p:strVal val="#ppt_x"/>
                                          </p:val>
                                        </p:tav>
                                        <p:tav tm="100000">
                                          <p:val>
                                            <p:strVal val="#ppt_x"/>
                                          </p:val>
                                        </p:tav>
                                      </p:tavLst>
                                    </p:anim>
                                    <p:anim calcmode="lin" valueType="num">
                                      <p:cBhvr additive="base">
                                        <p:cTn id="6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 fill="hold"/>
                                        <p:tgtEl>
                                          <p:spTgt spid="21"/>
                                        </p:tgtEl>
                                        <p:attrNameLst>
                                          <p:attrName>ppt_x</p:attrName>
                                        </p:attrNameLst>
                                      </p:cBhvr>
                                      <p:tavLst>
                                        <p:tav tm="0">
                                          <p:val>
                                            <p:strVal val="#ppt_x"/>
                                          </p:val>
                                        </p:tav>
                                        <p:tav tm="100000">
                                          <p:val>
                                            <p:strVal val="#ppt_x"/>
                                          </p:val>
                                        </p:tav>
                                      </p:tavLst>
                                    </p:anim>
                                    <p:anim calcmode="lin" valueType="num">
                                      <p:cBhvr additive="base">
                                        <p:cTn id="7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7" grpId="0"/>
      <p:bldP spid="19" grpId="0"/>
      <p:bldP spid="20" grpId="0"/>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bba8fa7471d9984545c6768c97819fe6241b1e"/>
</p:tagLst>
</file>

<file path=ppt/theme/theme1.xml><?xml version="1.0" encoding="utf-8"?>
<a:theme xmlns:a="http://schemas.openxmlformats.org/drawingml/2006/main" name="1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RAPPORTAG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E5C15B547FA2C43AAC558D8F7756C16" ma:contentTypeVersion="14" ma:contentTypeDescription="Een nieuw document maken." ma:contentTypeScope="" ma:versionID="4801322fc3b4748dac5f6de9e49e088f">
  <xsd:schema xmlns:xsd="http://www.w3.org/2001/XMLSchema" xmlns:xs="http://www.w3.org/2001/XMLSchema" xmlns:p="http://schemas.microsoft.com/office/2006/metadata/properties" xmlns:ns2="468bb3a0-c30a-4265-aa8c-4c388d7b3d60" xmlns:ns3="5d9a87b2-7e48-4078-941b-fa9a353a6bc6" targetNamespace="http://schemas.microsoft.com/office/2006/metadata/properties" ma:root="true" ma:fieldsID="2a3f98fe3f0fcc592509f54baa2d0124" ns2:_="" ns3:_="">
    <xsd:import namespace="468bb3a0-c30a-4265-aa8c-4c388d7b3d60"/>
    <xsd:import namespace="5d9a87b2-7e48-4078-941b-fa9a353a6bc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DateTaken" minOccurs="0"/>
                <xsd:element ref="ns3:SharedWithUsers" minOccurs="0"/>
                <xsd:element ref="ns3:SharedWithDetail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8bb3a0-c30a-4265-aa8c-4c388d7b3d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lcf76f155ced4ddcb4097134ff3c332f" ma:index="14" nillable="true" ma:taxonomy="true" ma:internalName="lcf76f155ced4ddcb4097134ff3c332f" ma:taxonomyFieldName="MediaServiceImageTags" ma:displayName="Afbeeldingtags" ma:readOnly="false" ma:fieldId="{5cf76f15-5ced-4ddc-b409-7134ff3c332f}" ma:taxonomyMulti="true" ma:sspId="d5e0f8d3-5d55-42d7-8108-7e842a0d744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d9a87b2-7e48-4078-941b-fa9a353a6bc6"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06f02473-65c0-47ce-a3ed-a73ec83cd215}" ma:internalName="TaxCatchAll" ma:showField="CatchAllData" ma:web="5d9a87b2-7e48-4078-941b-fa9a353a6bc6">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68bb3a0-c30a-4265-aa8c-4c388d7b3d60">
      <Terms xmlns="http://schemas.microsoft.com/office/infopath/2007/PartnerControls"/>
    </lcf76f155ced4ddcb4097134ff3c332f>
    <TaxCatchAll xmlns="5d9a87b2-7e48-4078-941b-fa9a353a6bc6" xsi:nil="true"/>
    <SharedWithUsers xmlns="5d9a87b2-7e48-4078-941b-fa9a353a6bc6">
      <UserInfo>
        <DisplayName>Eloise Swets - Tervoort</DisplayName>
        <AccountId>13</AccountId>
        <AccountType/>
      </UserInfo>
    </SharedWithUsers>
  </documentManagement>
</p:properties>
</file>

<file path=customXml/itemProps1.xml><?xml version="1.0" encoding="utf-8"?>
<ds:datastoreItem xmlns:ds="http://schemas.openxmlformats.org/officeDocument/2006/customXml" ds:itemID="{FE32EDF8-4334-4EF1-BA39-FDA40D0173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8bb3a0-c30a-4265-aa8c-4c388d7b3d60"/>
    <ds:schemaRef ds:uri="5d9a87b2-7e48-4078-941b-fa9a353a6b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7C4416F-691C-44B3-B6DF-2BF1AC700564}">
  <ds:schemaRefs>
    <ds:schemaRef ds:uri="http://schemas.microsoft.com/sharepoint/v3/contenttype/forms"/>
  </ds:schemaRefs>
</ds:datastoreItem>
</file>

<file path=customXml/itemProps3.xml><?xml version="1.0" encoding="utf-8"?>
<ds:datastoreItem xmlns:ds="http://schemas.openxmlformats.org/officeDocument/2006/customXml" ds:itemID="{EE380385-A688-447B-B8FF-AEA643C6CC77}">
  <ds:schemaRefs>
    <ds:schemaRef ds:uri="http://schemas.microsoft.com/office/2006/metadata/properties"/>
    <ds:schemaRef ds:uri="http://www.w3.org/XML/1998/namespace"/>
    <ds:schemaRef ds:uri="http://purl.org/dc/elements/1.1/"/>
    <ds:schemaRef ds:uri="468bb3a0-c30a-4265-aa8c-4c388d7b3d60"/>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5d9a87b2-7e48-4078-941b-fa9a353a6bc6"/>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TotalTime>
  <Words>2546</Words>
  <Application>Microsoft Office PowerPoint</Application>
  <PresentationFormat>Widescreen</PresentationFormat>
  <Paragraphs>213</Paragraphs>
  <Slides>19</Slides>
  <Notes>16</Notes>
  <HiddenSlides>0</HiddenSlides>
  <MMClips>4</MMClips>
  <ScaleCrop>false</ScaleCrop>
  <HeadingPairs>
    <vt:vector size="4" baseType="variant">
      <vt:variant>
        <vt:lpstr>Theme</vt:lpstr>
      </vt:variant>
      <vt:variant>
        <vt:i4>7</vt:i4>
      </vt:variant>
      <vt:variant>
        <vt:lpstr>Slide Titles</vt:lpstr>
      </vt:variant>
      <vt:variant>
        <vt:i4>19</vt:i4>
      </vt:variant>
    </vt:vector>
  </HeadingPairs>
  <TitlesOfParts>
    <vt:vector size="26" baseType="lpstr">
      <vt:lpstr>1_TEMPLATE</vt:lpstr>
      <vt:lpstr>TEMPLATE</vt:lpstr>
      <vt:lpstr>2_TEMPLATE</vt:lpstr>
      <vt:lpstr>3_TEMPLATE</vt:lpstr>
      <vt:lpstr>4_TEMPLATE</vt:lpstr>
      <vt:lpstr>5_TEMPLATE</vt:lpstr>
      <vt:lpstr>RAPPORTAGE</vt:lpstr>
      <vt:lpstr>Quest 1</vt:lpstr>
      <vt:lpstr>PowerPoint Presentation</vt:lpstr>
      <vt:lpstr>Alumni</vt:lpstr>
      <vt:lpstr>Cyclus onderzoekend leren  </vt:lpstr>
      <vt:lpstr>Professor worden</vt:lpstr>
      <vt:lpstr>PowerPoint Presentation</vt:lpstr>
      <vt:lpstr>Hint 1</vt:lpstr>
      <vt:lpstr>Quest 2</vt:lpstr>
      <vt:lpstr>PowerPoint Presentation</vt:lpstr>
      <vt:lpstr>Cyclus onderzoekend leren</vt:lpstr>
      <vt:lpstr>Filmpje baret</vt:lpstr>
      <vt:lpstr>Quiz  </vt:lpstr>
      <vt:lpstr>Baret</vt:lpstr>
      <vt:lpstr>Hint 2</vt:lpstr>
      <vt:lpstr>Quest 3</vt:lpstr>
      <vt:lpstr>Cyclus onderzoekend leren</vt:lpstr>
      <vt:lpstr>Interview-  vragen </vt:lpstr>
      <vt:lpstr>Vragenmuur  nabespreken </vt:lpstr>
      <vt:lpstr>Hint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slide [beeld]</dc:title>
  <dc:creator>Etienne David</dc:creator>
  <cp:lastModifiedBy>Eloise Swets-Tervoort</cp:lastModifiedBy>
  <cp:revision>11</cp:revision>
  <dcterms:created xsi:type="dcterms:W3CDTF">2021-04-08T12:27:59Z</dcterms:created>
  <dcterms:modified xsi:type="dcterms:W3CDTF">2024-03-05T14:12:12Z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188463730</vt:lpwstr>
  </property>
  <property fmtid="{D5CDD505-2E9C-101B-9397-08002B2CF9AE}" pid="3" name="NXPowerLiteSettings">
    <vt:lpwstr>C980073804F000</vt:lpwstr>
  </property>
  <property fmtid="{D5CDD505-2E9C-101B-9397-08002B2CF9AE}" pid="4" name="NXPowerLiteVersion">
    <vt:lpwstr>D8.0.4</vt:lpwstr>
  </property>
  <property fmtid="{D5CDD505-2E9C-101B-9397-08002B2CF9AE}" pid="5" name="ContentTypeId">
    <vt:lpwstr>0x0101003E5C15B547FA2C43AAC558D8F7756C16</vt:lpwstr>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y fmtid="{D5CDD505-2E9C-101B-9397-08002B2CF9AE}" pid="12" name="MediaServiceImageTags">
    <vt:lpwstr/>
  </property>
  <property fmtid="{D5CDD505-2E9C-101B-9397-08002B2CF9AE}" pid="13" name="MSIP_Label_0429a5e0-109e-473c-a03f-0ed02277fcb7_Enabled">
    <vt:lpwstr>true</vt:lpwstr>
  </property>
  <property fmtid="{D5CDD505-2E9C-101B-9397-08002B2CF9AE}" pid="14" name="MSIP_Label_0429a5e0-109e-473c-a03f-0ed02277fcb7_SetDate">
    <vt:lpwstr>2024-01-10T10:12:38Z</vt:lpwstr>
  </property>
  <property fmtid="{D5CDD505-2E9C-101B-9397-08002B2CF9AE}" pid="15" name="MSIP_Label_0429a5e0-109e-473c-a03f-0ed02277fcb7_Method">
    <vt:lpwstr>Privileged</vt:lpwstr>
  </property>
  <property fmtid="{D5CDD505-2E9C-101B-9397-08002B2CF9AE}" pid="16" name="MSIP_Label_0429a5e0-109e-473c-a03f-0ed02277fcb7_Name">
    <vt:lpwstr>Public</vt:lpwstr>
  </property>
  <property fmtid="{D5CDD505-2E9C-101B-9397-08002B2CF9AE}" pid="17" name="MSIP_Label_0429a5e0-109e-473c-a03f-0ed02277fcb7_SiteId">
    <vt:lpwstr>715902d6-f63e-4b8d-929b-4bb170bad492</vt:lpwstr>
  </property>
  <property fmtid="{D5CDD505-2E9C-101B-9397-08002B2CF9AE}" pid="18" name="MSIP_Label_0429a5e0-109e-473c-a03f-0ed02277fcb7_ActionId">
    <vt:lpwstr>44a2d215-097c-4bf2-8b83-822267156940</vt:lpwstr>
  </property>
  <property fmtid="{D5CDD505-2E9C-101B-9397-08002B2CF9AE}" pid="19" name="MSIP_Label_0429a5e0-109e-473c-a03f-0ed02277fcb7_ContentBits">
    <vt:lpwstr>0</vt:lpwstr>
  </property>
</Properties>
</file>