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5.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4" r:id="rId5"/>
    <p:sldMasterId id="2147483749" r:id="rId6"/>
    <p:sldMasterId id="2147483793" r:id="rId7"/>
    <p:sldMasterId id="2147483837" r:id="rId8"/>
    <p:sldMasterId id="2147483881" r:id="rId9"/>
    <p:sldMasterId id="2147483925" r:id="rId10"/>
  </p:sldMasterIdLst>
  <p:notesMasterIdLst>
    <p:notesMasterId r:id="rId33"/>
  </p:notesMasterIdLst>
  <p:handoutMasterIdLst>
    <p:handoutMasterId r:id="rId34"/>
  </p:handoutMasterIdLst>
  <p:sldIdLst>
    <p:sldId id="5684" r:id="rId11"/>
    <p:sldId id="5667" r:id="rId12"/>
    <p:sldId id="356" r:id="rId13"/>
    <p:sldId id="5679" r:id="rId14"/>
    <p:sldId id="5671" r:id="rId15"/>
    <p:sldId id="5686" r:id="rId16"/>
    <p:sldId id="5668" r:id="rId17"/>
    <p:sldId id="5674" r:id="rId18"/>
    <p:sldId id="5661" r:id="rId19"/>
    <p:sldId id="5672" r:id="rId20"/>
    <p:sldId id="5685" r:id="rId21"/>
    <p:sldId id="5637" r:id="rId22"/>
    <p:sldId id="5669" r:id="rId23"/>
    <p:sldId id="5646" r:id="rId24"/>
    <p:sldId id="5673" r:id="rId25"/>
    <p:sldId id="5687" r:id="rId26"/>
    <p:sldId id="5675" r:id="rId27"/>
    <p:sldId id="5680" r:id="rId28"/>
    <p:sldId id="284" r:id="rId29"/>
    <p:sldId id="5677" r:id="rId30"/>
    <p:sldId id="5678" r:id="rId31"/>
    <p:sldId id="5660" r:id="rId32"/>
  </p:sldIdLst>
  <p:sldSz cx="12192000" cy="6858000"/>
  <p:notesSz cx="6858000" cy="9144000"/>
  <p:custDataLst>
    <p:tags r:id="rId35"/>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eet the Professor 2024" id="{3226E8D3-2D2C-46EA-8CA1-D21607D8694B}">
          <p14:sldIdLst>
            <p14:sldId id="5684"/>
            <p14:sldId id="5667"/>
            <p14:sldId id="356"/>
            <p14:sldId id="5679"/>
            <p14:sldId id="5671"/>
            <p14:sldId id="5686"/>
            <p14:sldId id="5668"/>
            <p14:sldId id="5674"/>
            <p14:sldId id="5661"/>
            <p14:sldId id="5672"/>
            <p14:sldId id="5685"/>
            <p14:sldId id="5637"/>
            <p14:sldId id="5669"/>
            <p14:sldId id="5646"/>
            <p14:sldId id="5673"/>
            <p14:sldId id="5687"/>
            <p14:sldId id="5675"/>
            <p14:sldId id="5680"/>
            <p14:sldId id="284"/>
            <p14:sldId id="5677"/>
            <p14:sldId id="5678"/>
            <p14:sldId id="56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van Doorn" initials="AvD" lastIdx="1" clrIdx="0">
    <p:extLst>
      <p:ext uri="{19B8F6BF-5375-455C-9EA6-DF929625EA0E}">
        <p15:presenceInfo xmlns:p15="http://schemas.microsoft.com/office/powerpoint/2012/main" userId="S::74840avd@eur.nl::5d3a1a3d-230e-4649-918f-afca906a87e3" providerId="AD"/>
      </p:ext>
    </p:extLst>
  </p:cmAuthor>
  <p:cmAuthor id="2" name="Silvana Salamur" initials="SS" lastIdx="1" clrIdx="1">
    <p:extLst>
      <p:ext uri="{19B8F6BF-5375-455C-9EA6-DF929625EA0E}">
        <p15:presenceInfo xmlns:p15="http://schemas.microsoft.com/office/powerpoint/2012/main" userId="Silvana Salamur" providerId="None"/>
      </p:ext>
    </p:extLst>
  </p:cmAuthor>
  <p:cmAuthor id="3" name="Karlijn van den Hoff" initials="KvdH" lastIdx="2" clrIdx="2">
    <p:extLst>
      <p:ext uri="{19B8F6BF-5375-455C-9EA6-DF929625EA0E}">
        <p15:presenceInfo xmlns:p15="http://schemas.microsoft.com/office/powerpoint/2012/main" userId="S::karlijn@pptsolutions.nl::5c737ac9-a67f-4e47-9413-1fe943df24bb" providerId="AD"/>
      </p:ext>
    </p:extLst>
  </p:cmAuthor>
  <p:cmAuthor id="4" name="Desiree van den Berg" initials="DvdB" lastIdx="1" clrIdx="3">
    <p:extLst>
      <p:ext uri="{19B8F6BF-5375-455C-9EA6-DF929625EA0E}">
        <p15:presenceInfo xmlns:p15="http://schemas.microsoft.com/office/powerpoint/2012/main" userId="S::desiree@pptsolutions.nl::64febbdd-3b31-4005-8397-21e42eb5b8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0" autoAdjust="0"/>
    <p:restoredTop sz="78639" autoAdjust="0"/>
  </p:normalViewPr>
  <p:slideViewPr>
    <p:cSldViewPr snapToGrid="0">
      <p:cViewPr varScale="1">
        <p:scale>
          <a:sx n="99" d="100"/>
          <a:sy n="99" d="100"/>
        </p:scale>
        <p:origin x="1632"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8" d="100"/>
          <a:sy n="48" d="100"/>
        </p:scale>
        <p:origin x="2752"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ags" Target="tags/tag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oise Swets-Tervoort" userId="35eab005-bac2-4af7-8869-8776581da992" providerId="ADAL" clId="{C485D69C-AEA4-2E4D-BEA4-447B013B86E2}"/>
    <pc:docChg chg="delSld modSection">
      <pc:chgData name="Eloise Swets-Tervoort" userId="35eab005-bac2-4af7-8869-8776581da992" providerId="ADAL" clId="{C485D69C-AEA4-2E4D-BEA4-447B013B86E2}" dt="2024-01-11T10:56:55.140" v="0" actId="2696"/>
      <pc:docMkLst>
        <pc:docMk/>
      </pc:docMkLst>
      <pc:sldChg chg="del">
        <pc:chgData name="Eloise Swets-Tervoort" userId="35eab005-bac2-4af7-8869-8776581da992" providerId="ADAL" clId="{C485D69C-AEA4-2E4D-BEA4-447B013B86E2}" dt="2024-01-11T10:56:55.140" v="0" actId="2696"/>
        <pc:sldMkLst>
          <pc:docMk/>
          <pc:sldMk cId="1034126485" sldId="259"/>
        </pc:sldMkLst>
      </pc:sldChg>
      <pc:sldChg chg="del">
        <pc:chgData name="Eloise Swets-Tervoort" userId="35eab005-bac2-4af7-8869-8776581da992" providerId="ADAL" clId="{C485D69C-AEA4-2E4D-BEA4-447B013B86E2}" dt="2024-01-11T10:56:55.140" v="0" actId="2696"/>
        <pc:sldMkLst>
          <pc:docMk/>
          <pc:sldMk cId="2468181968" sldId="261"/>
        </pc:sldMkLst>
      </pc:sldChg>
      <pc:sldChg chg="del">
        <pc:chgData name="Eloise Swets-Tervoort" userId="35eab005-bac2-4af7-8869-8776581da992" providerId="ADAL" clId="{C485D69C-AEA4-2E4D-BEA4-447B013B86E2}" dt="2024-01-11T10:56:55.140" v="0" actId="2696"/>
        <pc:sldMkLst>
          <pc:docMk/>
          <pc:sldMk cId="3183565108" sldId="262"/>
        </pc:sldMkLst>
      </pc:sldChg>
      <pc:sldChg chg="del">
        <pc:chgData name="Eloise Swets-Tervoort" userId="35eab005-bac2-4af7-8869-8776581da992" providerId="ADAL" clId="{C485D69C-AEA4-2E4D-BEA4-447B013B86E2}" dt="2024-01-11T10:56:55.140" v="0" actId="2696"/>
        <pc:sldMkLst>
          <pc:docMk/>
          <pc:sldMk cId="0" sldId="268"/>
        </pc:sldMkLst>
      </pc:sldChg>
      <pc:sldChg chg="del">
        <pc:chgData name="Eloise Swets-Tervoort" userId="35eab005-bac2-4af7-8869-8776581da992" providerId="ADAL" clId="{C485D69C-AEA4-2E4D-BEA4-447B013B86E2}" dt="2024-01-11T10:56:55.140" v="0" actId="2696"/>
        <pc:sldMkLst>
          <pc:docMk/>
          <pc:sldMk cId="2720661448" sldId="271"/>
        </pc:sldMkLst>
      </pc:sldChg>
      <pc:sldChg chg="del">
        <pc:chgData name="Eloise Swets-Tervoort" userId="35eab005-bac2-4af7-8869-8776581da992" providerId="ADAL" clId="{C485D69C-AEA4-2E4D-BEA4-447B013B86E2}" dt="2024-01-11T10:56:55.140" v="0" actId="2696"/>
        <pc:sldMkLst>
          <pc:docMk/>
          <pc:sldMk cId="3548619964" sldId="286"/>
        </pc:sldMkLst>
      </pc:sldChg>
      <pc:sldChg chg="del">
        <pc:chgData name="Eloise Swets-Tervoort" userId="35eab005-bac2-4af7-8869-8776581da992" providerId="ADAL" clId="{C485D69C-AEA4-2E4D-BEA4-447B013B86E2}" dt="2024-01-11T10:56:55.140" v="0" actId="2696"/>
        <pc:sldMkLst>
          <pc:docMk/>
          <pc:sldMk cId="2815204132" sldId="298"/>
        </pc:sldMkLst>
      </pc:sldChg>
      <pc:sldChg chg="del">
        <pc:chgData name="Eloise Swets-Tervoort" userId="35eab005-bac2-4af7-8869-8776581da992" providerId="ADAL" clId="{C485D69C-AEA4-2E4D-BEA4-447B013B86E2}" dt="2024-01-11T10:56:55.140" v="0" actId="2696"/>
        <pc:sldMkLst>
          <pc:docMk/>
          <pc:sldMk cId="2702256131" sldId="5648"/>
        </pc:sldMkLst>
      </pc:sldChg>
      <pc:sldChg chg="del">
        <pc:chgData name="Eloise Swets-Tervoort" userId="35eab005-bac2-4af7-8869-8776581da992" providerId="ADAL" clId="{C485D69C-AEA4-2E4D-BEA4-447B013B86E2}" dt="2024-01-11T10:56:55.140" v="0" actId="2696"/>
        <pc:sldMkLst>
          <pc:docMk/>
          <pc:sldMk cId="2161457537" sldId="5665"/>
        </pc:sldMkLst>
      </pc:sldChg>
      <pc:sldChg chg="del">
        <pc:chgData name="Eloise Swets-Tervoort" userId="35eab005-bac2-4af7-8869-8776581da992" providerId="ADAL" clId="{C485D69C-AEA4-2E4D-BEA4-447B013B86E2}" dt="2024-01-11T10:56:55.140" v="0" actId="2696"/>
        <pc:sldMkLst>
          <pc:docMk/>
          <pc:sldMk cId="2179409214" sldId="5666"/>
        </pc:sldMkLst>
      </pc:sldChg>
      <pc:sldChg chg="del">
        <pc:chgData name="Eloise Swets-Tervoort" userId="35eab005-bac2-4af7-8869-8776581da992" providerId="ADAL" clId="{C485D69C-AEA4-2E4D-BEA4-447B013B86E2}" dt="2024-01-11T10:56:55.140" v="0" actId="2696"/>
        <pc:sldMkLst>
          <pc:docMk/>
          <pc:sldMk cId="873012600" sldId="5670"/>
        </pc:sldMkLst>
      </pc:sldChg>
      <pc:sldChg chg="del">
        <pc:chgData name="Eloise Swets-Tervoort" userId="35eab005-bac2-4af7-8869-8776581da992" providerId="ADAL" clId="{C485D69C-AEA4-2E4D-BEA4-447B013B86E2}" dt="2024-01-11T10:56:55.140" v="0" actId="2696"/>
        <pc:sldMkLst>
          <pc:docMk/>
          <pc:sldMk cId="346717973" sldId="5681"/>
        </pc:sldMkLst>
      </pc:sldChg>
      <pc:sldChg chg="del">
        <pc:chgData name="Eloise Swets-Tervoort" userId="35eab005-bac2-4af7-8869-8776581da992" providerId="ADAL" clId="{C485D69C-AEA4-2E4D-BEA4-447B013B86E2}" dt="2024-01-11T10:56:55.140" v="0" actId="2696"/>
        <pc:sldMkLst>
          <pc:docMk/>
          <pc:sldMk cId="581837998" sldId="5682"/>
        </pc:sldMkLst>
      </pc:sldChg>
      <pc:sldChg chg="del">
        <pc:chgData name="Eloise Swets-Tervoort" userId="35eab005-bac2-4af7-8869-8776581da992" providerId="ADAL" clId="{C485D69C-AEA4-2E4D-BEA4-447B013B86E2}" dt="2024-01-11T10:56:55.140" v="0" actId="2696"/>
        <pc:sldMkLst>
          <pc:docMk/>
          <pc:sldMk cId="710257205" sldId="5683"/>
        </pc:sldMkLst>
      </pc:sldChg>
      <pc:sldMasterChg chg="delSldLayout">
        <pc:chgData name="Eloise Swets-Tervoort" userId="35eab005-bac2-4af7-8869-8776581da992" providerId="ADAL" clId="{C485D69C-AEA4-2E4D-BEA4-447B013B86E2}" dt="2024-01-11T10:56:55.140" v="0" actId="2696"/>
        <pc:sldMasterMkLst>
          <pc:docMk/>
          <pc:sldMasterMk cId="752475867" sldId="2147483660"/>
        </pc:sldMasterMkLst>
        <pc:sldLayoutChg chg="del">
          <pc:chgData name="Eloise Swets-Tervoort" userId="35eab005-bac2-4af7-8869-8776581da992" providerId="ADAL" clId="{C485D69C-AEA4-2E4D-BEA4-447B013B86E2}" dt="2024-01-11T10:56:55.140" v="0" actId="2696"/>
          <pc:sldLayoutMkLst>
            <pc:docMk/>
            <pc:sldMasterMk cId="752475867" sldId="2147483660"/>
            <pc:sldLayoutMk cId="1108993461" sldId="214748393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163F1F-84DC-2CD1-1DFF-B0886019EA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E890DF87-3002-BE55-BBC7-BEEA2C21FD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B2F082-042C-4F96-B01B-516C8784328A}" type="datetimeFigureOut">
              <a:rPr lang="nl-NL" smtClean="0"/>
              <a:t>11-01-2024</a:t>
            </a:fld>
            <a:endParaRPr lang="nl-NL"/>
          </a:p>
        </p:txBody>
      </p:sp>
      <p:sp>
        <p:nvSpPr>
          <p:cNvPr id="4" name="Footer Placeholder 3">
            <a:extLst>
              <a:ext uri="{FF2B5EF4-FFF2-40B4-BE49-F238E27FC236}">
                <a16:creationId xmlns:a16="http://schemas.microsoft.com/office/drawing/2014/main" id="{BD1B3CB9-C053-7023-264C-6AFA2270F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CCEBE0EB-E447-8F30-EC63-8740194974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2B8904-0753-4294-BCE3-597DDD07317E}" type="slidenum">
              <a:rPr lang="nl-NL" smtClean="0"/>
              <a:t>‹nr.›</a:t>
            </a:fld>
            <a:endParaRPr lang="nl-NL"/>
          </a:p>
        </p:txBody>
      </p:sp>
    </p:spTree>
    <p:extLst>
      <p:ext uri="{BB962C8B-B14F-4D97-AF65-F5344CB8AC3E}">
        <p14:creationId xmlns:p14="http://schemas.microsoft.com/office/powerpoint/2010/main" val="2520877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4B4B9-C083-4483-8D0F-B1FBD5783E8E}" type="datetimeFigureOut">
              <a:rPr lang="en-GB" smtClean="0"/>
              <a:t>11/01/2024</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909D3-A6D1-4F34-8E0E-647541DC2ED0}" type="slidenum">
              <a:rPr lang="en-GB" smtClean="0"/>
              <a:t>‹nr.›</a:t>
            </a:fld>
            <a:endParaRPr lang="en-GB"/>
          </a:p>
        </p:txBody>
      </p:sp>
    </p:spTree>
    <p:extLst>
      <p:ext uri="{BB962C8B-B14F-4D97-AF65-F5344CB8AC3E}">
        <p14:creationId xmlns:p14="http://schemas.microsoft.com/office/powerpoint/2010/main" val="912566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hTIeRmi8l-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 </a:t>
            </a:r>
          </a:p>
          <a:p>
            <a:r>
              <a:rPr lang="nl-NL" dirty="0"/>
              <a:t>In deze les staat de stap onderzoek opzetten centraal.</a:t>
            </a:r>
          </a:p>
          <a:p>
            <a:r>
              <a:rPr lang="nl-NL" dirty="0"/>
              <a:t>Als je graag antwoord zou willen hebben op een vraag waar nu nog geen antwoord is, kan je een onderzoek uitvoeren. Zo zou je bijvoorbeeld kunnen onderzoeken wat de favoriete kleur van de klas is, op welke manier de klas allemaal ’s ochtends naar school toe komt of welk fruit het meest gegeten wordt tijdens de fruitpauze. Er zijn verschillende manieren om een onderzoek uit te voeren. Voorbeelden zijn een vragenlijst laten invullen om achter bepaalde informatie te komen, iets observeren of iemand interviewen. Tip van de professor: maak vooraf een duidelijk plan hoe je je onderzoek precies wilt uitvoeren en wat je hier allemaal voor nodig hebt.</a:t>
            </a:r>
          </a:p>
        </p:txBody>
      </p:sp>
      <p:sp>
        <p:nvSpPr>
          <p:cNvPr id="4" name="Slide Number Placeholder 3"/>
          <p:cNvSpPr>
            <a:spLocks noGrp="1"/>
          </p:cNvSpPr>
          <p:nvPr>
            <p:ph type="sldNum" sz="quarter" idx="5"/>
          </p:nvPr>
        </p:nvSpPr>
        <p:spPr/>
        <p:txBody>
          <a:bodyPr/>
          <a:lstStyle/>
          <a:p>
            <a:fld id="{DF8909D3-A6D1-4F34-8E0E-647541DC2ED0}" type="slidenum">
              <a:rPr lang="en-GB" smtClean="0"/>
              <a:t>2</a:t>
            </a:fld>
            <a:endParaRPr lang="en-GB"/>
          </a:p>
        </p:txBody>
      </p:sp>
    </p:spTree>
    <p:extLst>
      <p:ext uri="{BB962C8B-B14F-4D97-AF65-F5344CB8AC3E}">
        <p14:creationId xmlns:p14="http://schemas.microsoft.com/office/powerpoint/2010/main" val="304868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Professoren hebben soms de uitdagende taak veel resultaten te moeten ontcijferen gedurende het onderzoekproces. Aan hen de taak om die resultaten zo te presenteren dat het duidelijk wordt voor iedereen. Aan de hand van de ontcijferde resultaten schrijft de professor een conclusie. Een tip van professor in deze stap van onderzoek doen is: </a:t>
            </a:r>
            <a:r>
              <a:rPr lang="nl-NL" sz="1800" i="1" dirty="0">
                <a:effectLst/>
                <a:latin typeface="Calibri" panose="020F0502020204030204" pitchFamily="34" charset="0"/>
                <a:ea typeface="Calibri" panose="020F0502020204030204" pitchFamily="34" charset="0"/>
                <a:cs typeface="Times New Roman" panose="02020603050405020304" pitchFamily="18" charset="0"/>
              </a:rPr>
              <a:t>Bekijk stapje voor stapje alle informatie die je hebt gevonden en neem daar goed de tijd voor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13</a:t>
            </a:fld>
            <a:endParaRPr lang="en-GB"/>
          </a:p>
        </p:txBody>
      </p:sp>
    </p:spTree>
    <p:extLst>
      <p:ext uri="{BB962C8B-B14F-4D97-AF65-F5344CB8AC3E}">
        <p14:creationId xmlns:p14="http://schemas.microsoft.com/office/powerpoint/2010/main" val="399021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Opdracht</a:t>
            </a:r>
          </a:p>
          <a:p>
            <a:r>
              <a:rPr lang="nl-NL" dirty="0"/>
              <a:t>Nu krijgen de leerlingen de taak om in groepjes (van 3-4 leerlingen) zelf een rebus op te stellen, gerelateerd aan de inhoud van de afgelopen quests. Een rebus is een raadsel dat is samengesteld uit geïllustreerde afbeeldingen en afzonderlijke letters om woorden of zinsdelen uit te beelden. Misschien lukt het wel een om een rebus op te stellen over iets dat zij hebben geleerd over de universiteit, of over het werk van een professor (die onderzoek doet). Laat de leerlingen eerst nadenken over de boodschap die ze over willen brengen in de rebus en vervolgens creatieve manieren bedenken hoe ze dit samen visueel kunnen vormgeven.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Nadat alle rebussen door de groepjes zijn uitgewerkt, mogen deze klassikaal worden bekeken. Lukt het de groepjes elkaars rebus te ontcijferen? En wat was dan de boodschap die in de rebus is overgebracht? Bespreek klassikaal na hoe het proces van samenwerken ging en waar misschien uitdagingen lagen in het coöperatief opstellen van een rebus. Wie nam welke rol op zich? Hoe kwam dit tot stand?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14</a:t>
            </a:fld>
            <a:endParaRPr lang="en-GB"/>
          </a:p>
        </p:txBody>
      </p:sp>
    </p:spTree>
    <p:extLst>
      <p:ext uri="{BB962C8B-B14F-4D97-AF65-F5344CB8AC3E}">
        <p14:creationId xmlns:p14="http://schemas.microsoft.com/office/powerpoint/2010/main" val="3107983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a:t>
            </a:r>
            <a:r>
              <a:rPr lang="nl-NL" dirty="0" err="1"/>
              <a:t>quest</a:t>
            </a:r>
            <a:r>
              <a:rPr lang="nl-NL" dirty="0"/>
              <a:t> mag de vijfde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r>
              <a:rPr lang="nl-NL" dirty="0"/>
              <a:t>aan de weergave knijpen. Hang de weergave op een goed zichtbare plek in de klas op. </a:t>
            </a:r>
          </a:p>
          <a:p>
            <a:endParaRPr lang="nl-NL" dirty="0"/>
          </a:p>
          <a:p>
            <a:r>
              <a:rPr lang="nl-NL" b="1" dirty="0"/>
              <a:t>Opdracht</a:t>
            </a:r>
          </a:p>
          <a:p>
            <a:r>
              <a:rPr lang="nl-NL" b="0" dirty="0"/>
              <a:t>Laat leerlingen hun naam bij de weergave plaatsen als zij een kenmerk met de professor delen.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15</a:t>
            </a:fld>
            <a:endParaRPr lang="en-GB"/>
          </a:p>
        </p:txBody>
      </p:sp>
    </p:spTree>
    <p:extLst>
      <p:ext uri="{BB962C8B-B14F-4D97-AF65-F5344CB8AC3E}">
        <p14:creationId xmlns:p14="http://schemas.microsoft.com/office/powerpoint/2010/main" val="4118844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a:t>
            </a:r>
          </a:p>
          <a:p>
            <a:r>
              <a:rPr lang="nl-NL" dirty="0"/>
              <a:t>Als een onderzoek is afgerond, willen professoren het onderzoek natuurlijk graag delen met anderen. Het onderzoek wordt dan bijvoorbeeld gepubliceerd in een boek of tijdschrift, of op internet. Voordat het onderzoek daar terecht komt, wordt er beoordeeld of het onderzoek geschikt is om te publiceren. Zo hoort de professor bijvoorbeeld ook eens van een andere professor wat hij of zij ervan vindt, want op die manier kan hun onderzoek alleen maar sterker gemaakt worden. Tip van de professor: Maak een mooie poster of iets anders wat er visueel tof uit ziet om je onderzoek duidelijk over te brengen</a:t>
            </a:r>
          </a:p>
        </p:txBody>
      </p:sp>
      <p:sp>
        <p:nvSpPr>
          <p:cNvPr id="4" name="Slide Number Placeholder 3"/>
          <p:cNvSpPr>
            <a:spLocks noGrp="1"/>
          </p:cNvSpPr>
          <p:nvPr>
            <p:ph type="sldNum" sz="quarter" idx="5"/>
          </p:nvPr>
        </p:nvSpPr>
        <p:spPr/>
        <p:txBody>
          <a:bodyPr/>
          <a:lstStyle/>
          <a:p>
            <a:fld id="{DF8909D3-A6D1-4F34-8E0E-647541DC2ED0}" type="slidenum">
              <a:rPr lang="en-GB" smtClean="0"/>
              <a:t>17</a:t>
            </a:fld>
            <a:endParaRPr lang="en-GB"/>
          </a:p>
        </p:txBody>
      </p:sp>
    </p:spTree>
    <p:extLst>
      <p:ext uri="{BB962C8B-B14F-4D97-AF65-F5344CB8AC3E}">
        <p14:creationId xmlns:p14="http://schemas.microsoft.com/office/powerpoint/2010/main" val="3943818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Opdracht</a:t>
            </a:r>
          </a:p>
          <a:p>
            <a:r>
              <a:rPr lang="nl-NL" dirty="0"/>
              <a:t>De afgelopen weken is er tijdens de quests aandacht besteed aan het bezoek van de professor. Iedere week zijn de leerlingen meer te weten gekomen over de professor. Laat de leerlingen in tweetallen bespreken hoe zij denken dat de professor die komt eruit zal zien. Geef elke leerling een opdrachtblad (deze is meegestuurd). </a:t>
            </a:r>
          </a:p>
          <a:p>
            <a:pPr marL="171450" indent="-171450">
              <a:buFont typeface="Arial" panose="020B0604020202020204" pitchFamily="34" charset="0"/>
              <a:buChar char="•"/>
            </a:pPr>
            <a:r>
              <a:rPr lang="nl-NL" dirty="0"/>
              <a:t>Laat de leerlingen de vragen zelfstandig beantwoorden. </a:t>
            </a:r>
          </a:p>
          <a:p>
            <a:pPr marL="171450" indent="-171450">
              <a:buFont typeface="Arial" panose="020B0604020202020204" pitchFamily="34" charset="0"/>
              <a:buChar char="•"/>
            </a:pPr>
            <a:r>
              <a:rPr lang="nl-NL" dirty="0"/>
              <a:t>In het fotoframe mogen de leerlingen een tekening maken van hoe zij denken dat de professor eruit zal zien. </a:t>
            </a:r>
          </a:p>
          <a:p>
            <a:pPr marL="0" indent="0">
              <a:buFont typeface="Arial" panose="020B0604020202020204" pitchFamily="34" charset="0"/>
              <a:buNone/>
            </a:pPr>
            <a:endParaRPr lang="nl-NL" dirty="0"/>
          </a:p>
          <a:p>
            <a:pPr marL="0" indent="0">
              <a:buFont typeface="Arial" panose="020B0604020202020204" pitchFamily="34" charset="0"/>
              <a:buNone/>
            </a:pPr>
            <a:r>
              <a:rPr lang="nl-NL" dirty="0"/>
              <a:t>Tip: Dit kan ook vast een moment zijn om de gegeven hints te herhalen en te herhalen bij welke faculteit de professor hoort. Misschien vinden leerlingen het leuk deze informatie te verwerken in de tekening van de professor. </a:t>
            </a:r>
          </a:p>
        </p:txBody>
      </p:sp>
      <p:sp>
        <p:nvSpPr>
          <p:cNvPr id="4" name="Slide Number Placeholder 3"/>
          <p:cNvSpPr>
            <a:spLocks noGrp="1"/>
          </p:cNvSpPr>
          <p:nvPr>
            <p:ph type="sldNum" sz="quarter" idx="5"/>
          </p:nvPr>
        </p:nvSpPr>
        <p:spPr/>
        <p:txBody>
          <a:bodyPr/>
          <a:lstStyle/>
          <a:p>
            <a:fld id="{DF8909D3-A6D1-4F34-8E0E-647541DC2ED0}" type="slidenum">
              <a:rPr lang="en-GB" smtClean="0"/>
              <a:t>18</a:t>
            </a:fld>
            <a:endParaRPr lang="en-GB"/>
          </a:p>
        </p:txBody>
      </p:sp>
    </p:spTree>
    <p:extLst>
      <p:ext uri="{BB962C8B-B14F-4D97-AF65-F5344CB8AC3E}">
        <p14:creationId xmlns:p14="http://schemas.microsoft.com/office/powerpoint/2010/main" val="3788780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Opdracht</a:t>
            </a:r>
          </a:p>
          <a:p>
            <a:r>
              <a:rPr lang="nl-NL" dirty="0"/>
              <a:t>Bespreek de tekeningen na</a:t>
            </a:r>
          </a:p>
          <a:p>
            <a:pPr marL="171450" indent="-171450">
              <a:buFont typeface="Arial" panose="020B0604020202020204" pitchFamily="34" charset="0"/>
              <a:buChar char="•"/>
            </a:pPr>
            <a:r>
              <a:rPr lang="nl-NL" dirty="0"/>
              <a:t>Vergelijk de tekeningen van de professor die de leerlingen hebben gemaakt. </a:t>
            </a:r>
          </a:p>
          <a:p>
            <a:pPr marL="171450" indent="-171450">
              <a:buFont typeface="Arial" panose="020B0604020202020204" pitchFamily="34" charset="0"/>
              <a:buChar char="•"/>
            </a:pPr>
            <a:r>
              <a:rPr lang="nl-NL" dirty="0"/>
              <a:t>Hoe kwamen deze ideeën tot stand? </a:t>
            </a:r>
          </a:p>
          <a:p>
            <a:pPr marL="171450" indent="-171450">
              <a:buFont typeface="Arial" panose="020B0604020202020204" pitchFamily="34" charset="0"/>
              <a:buChar char="•"/>
            </a:pPr>
            <a:r>
              <a:rPr lang="nl-NL" dirty="0"/>
              <a:t>Zijn er veel overeenkomsten te zien tussen de tekeningen? </a:t>
            </a:r>
          </a:p>
          <a:p>
            <a:pPr marL="171450" indent="-171450">
              <a:buFont typeface="Arial" panose="020B0604020202020204" pitchFamily="34" charset="0"/>
              <a:buChar char="•"/>
            </a:pPr>
            <a:r>
              <a:rPr lang="nl-NL" dirty="0"/>
              <a:t>Welke conclusie zou er getrokken kunnen worden? Wat denken we bijvoorbeeld al zeker weten? </a:t>
            </a:r>
          </a:p>
          <a:p>
            <a:endParaRPr lang="nl-NL" dirty="0"/>
          </a:p>
          <a:p>
            <a:r>
              <a:rPr lang="nl-NL" dirty="0"/>
              <a:t>Teken de omtrek van een persoon op een A2-blad. Aan de klas nu de taak om een levensgrote weergave van de professor te tekenen.  Niet alleen uiterlijke kenmerken mogen hierop getekend worden, maar ook termen die bij de leerlingen opkomen mogen erbij geschreven worden. De levensgrote weergave mag een plekje in de klas krijgen, zodat tijdens het daadwerkelijke bezoek de professor naast de weergave kan gaan staan en de vergelijking gemaakt kan worden. </a:t>
            </a:r>
          </a:p>
        </p:txBody>
      </p:sp>
      <p:sp>
        <p:nvSpPr>
          <p:cNvPr id="4" name="Slide Number Placeholder 3"/>
          <p:cNvSpPr>
            <a:spLocks noGrp="1"/>
          </p:cNvSpPr>
          <p:nvPr>
            <p:ph type="sldNum" sz="quarter" idx="5"/>
          </p:nvPr>
        </p:nvSpPr>
        <p:spPr/>
        <p:txBody>
          <a:bodyPr/>
          <a:lstStyle/>
          <a:p>
            <a:fld id="{DF8909D3-A6D1-4F34-8E0E-647541DC2ED0}" type="slidenum">
              <a:rPr lang="en-GB" smtClean="0"/>
              <a:t>19</a:t>
            </a:fld>
            <a:endParaRPr lang="en-GB"/>
          </a:p>
        </p:txBody>
      </p:sp>
    </p:spTree>
    <p:extLst>
      <p:ext uri="{BB962C8B-B14F-4D97-AF65-F5344CB8AC3E}">
        <p14:creationId xmlns:p14="http://schemas.microsoft.com/office/powerpoint/2010/main" val="1536227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a:t>
            </a:r>
            <a:r>
              <a:rPr lang="nl-NL" dirty="0" err="1"/>
              <a:t>quest</a:t>
            </a:r>
            <a:r>
              <a:rPr lang="nl-NL" dirty="0"/>
              <a:t> mag de zesde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20</a:t>
            </a:fld>
            <a:endParaRPr lang="en-GB"/>
          </a:p>
        </p:txBody>
      </p:sp>
    </p:spTree>
    <p:extLst>
      <p:ext uri="{BB962C8B-B14F-4D97-AF65-F5344CB8AC3E}">
        <p14:creationId xmlns:p14="http://schemas.microsoft.com/office/powerpoint/2010/main" val="2642912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De professor heeft al een hele leuke les voorbereid en heeft er enorm veel zin in om jullie op 23 mei te ontmoeten!</a:t>
            </a:r>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21</a:t>
            </a:fld>
            <a:endParaRPr lang="en-GB"/>
          </a:p>
        </p:txBody>
      </p:sp>
    </p:spTree>
    <p:extLst>
      <p:ext uri="{BB962C8B-B14F-4D97-AF65-F5344CB8AC3E}">
        <p14:creationId xmlns:p14="http://schemas.microsoft.com/office/powerpoint/2010/main" val="3708185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klas gaat vandaag interviewvragen opstellen om aan de professor te kunnen stellen tijdens het bezoek. </a:t>
            </a:r>
          </a:p>
          <a:p>
            <a:r>
              <a:rPr lang="nl-NL" b="0" dirty="0"/>
              <a:t>B</a:t>
            </a:r>
            <a:r>
              <a:rPr lang="nl-NL" dirty="0"/>
              <a:t>espreek voordat ze aan de slag gaan met het opstellen van de vragen wat de eigenschappen van een goede interviewvraag zijn: </a:t>
            </a:r>
          </a:p>
          <a:p>
            <a:pPr marL="171450" indent="-171450">
              <a:buFont typeface="Arial" panose="020B0604020202020204" pitchFamily="34" charset="0"/>
              <a:buChar char="•"/>
            </a:pPr>
            <a:r>
              <a:rPr lang="nl-NL" dirty="0"/>
              <a:t>het is een open vraag</a:t>
            </a:r>
          </a:p>
          <a:p>
            <a:pPr marL="171450" indent="-171450">
              <a:buFont typeface="Arial" panose="020B0604020202020204" pitchFamily="34" charset="0"/>
              <a:buChar char="•"/>
            </a:pPr>
            <a:r>
              <a:rPr lang="nl-NL" dirty="0"/>
              <a:t>dit is een vraag die de geïnterviewde ook wil en kan beantwoorden</a:t>
            </a:r>
          </a:p>
          <a:p>
            <a:pPr marL="171450" indent="-171450">
              <a:buFont typeface="Arial" panose="020B0604020202020204" pitchFamily="34" charset="0"/>
              <a:buChar char="•"/>
            </a:pPr>
            <a:r>
              <a:rPr lang="nl-NL" dirty="0"/>
              <a:t>de vraag is niet te lang</a:t>
            </a:r>
          </a:p>
          <a:p>
            <a:endParaRPr lang="nl-NL" dirty="0"/>
          </a:p>
          <a:p>
            <a:r>
              <a:rPr lang="nl-NL" dirty="0"/>
              <a:t>De leerlingen mogen worden opgedeeld in groepjes en mogen samen brainstormen over vragen die ze graag zouden stellen aan de professor, de 5 X W + H (wie, waar, waarom, wat, wanneer en hoe) methode kan hierin helpend zijn, in ieder geval in het stellen van open vragen. </a:t>
            </a:r>
          </a:p>
          <a:p>
            <a:endParaRPr lang="nl-NL" dirty="0"/>
          </a:p>
          <a:p>
            <a:r>
              <a:rPr lang="nl-NL" dirty="0"/>
              <a:t>Aan jou de keuze of dat je de opgestelde vragen op een fysieke muur in de klas wil laten plakken of dat je een </a:t>
            </a:r>
            <a:r>
              <a:rPr lang="nl-NL" dirty="0" err="1"/>
              <a:t>Padlet</a:t>
            </a:r>
            <a:r>
              <a:rPr lang="nl-NL" dirty="0"/>
              <a:t>-omgeving wilt gebruiken om de vragen te laten noteren. </a:t>
            </a:r>
            <a:r>
              <a:rPr lang="nl-NL" sz="1200" dirty="0">
                <a:effectLst/>
                <a:latin typeface="Calibri" panose="020F0502020204030204" pitchFamily="34" charset="0"/>
                <a:ea typeface="Calibri" panose="020F0502020204030204" pitchFamily="34" charset="0"/>
                <a:cs typeface="Times New Roman" panose="02020603050405020304" pitchFamily="18" charset="0"/>
              </a:rPr>
              <a:t>Mocht je nog niet bekend zijn met het online inrichten van een muur, zou je de volgende clip van Meester Sander eens kunnen bekijken: </a:t>
            </a:r>
            <a:r>
              <a:rPr lang="nl-NL"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https://www.youtube.com/watch?v=hTIeRmi8l-M</a:t>
            </a:r>
            <a:r>
              <a:rPr lang="nl-NL"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r>
              <a:rPr lang="nl-NL" sz="1200" dirty="0">
                <a:effectLst/>
                <a:latin typeface="Calibri" panose="020F0502020204030204" pitchFamily="34" charset="0"/>
                <a:ea typeface="Calibri" panose="020F0502020204030204" pitchFamily="34" charset="0"/>
                <a:cs typeface="Times New Roman" panose="02020603050405020304" pitchFamily="18" charset="0"/>
              </a:rPr>
              <a:t> De toegevoegde waarde van de vragen ergens visueel te delen, is dat alle leerlingen elkaars vragen kunnen inzien. </a:t>
            </a:r>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3</a:t>
            </a:fld>
            <a:endParaRPr lang="en-GB"/>
          </a:p>
        </p:txBody>
      </p:sp>
    </p:spTree>
    <p:extLst>
      <p:ext uri="{BB962C8B-B14F-4D97-AF65-F5344CB8AC3E}">
        <p14:creationId xmlns:p14="http://schemas.microsoft.com/office/powerpoint/2010/main" val="1883997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a:t>
            </a:r>
          </a:p>
          <a:p>
            <a:r>
              <a:rPr lang="nl-NL" dirty="0"/>
              <a:t>Aan het einde van de coöperatieve brainstormsessie en het opstellen van vragen, wordt klassikaal kritisch gekeken naar de vragen. Welke vragen komen misschien al wat overeen? Evalueer de opgestelde vragen en bespreek hoe het proces en de samenwerking hierin verliep. Was het moeilijk goede vragen te bedenken? Is er iets waar je nu nog nieuwsgierig naar bent? Hoe denk je dat de professor de vragen zal vinden? Zorg ervoor dat de vragen bewaard blijven (fysiek of online). De volgende quest borduurt namelijk voort op deze quest en de vragen die zijn opgesteld. </a:t>
            </a:r>
          </a:p>
        </p:txBody>
      </p:sp>
      <p:sp>
        <p:nvSpPr>
          <p:cNvPr id="4" name="Slide Number Placeholder 3"/>
          <p:cNvSpPr>
            <a:spLocks noGrp="1"/>
          </p:cNvSpPr>
          <p:nvPr>
            <p:ph type="sldNum" sz="quarter" idx="5"/>
          </p:nvPr>
        </p:nvSpPr>
        <p:spPr/>
        <p:txBody>
          <a:bodyPr/>
          <a:lstStyle/>
          <a:p>
            <a:fld id="{DF8909D3-A6D1-4F34-8E0E-647541DC2ED0}" type="slidenum">
              <a:rPr lang="en-GB" smtClean="0"/>
              <a:t>4</a:t>
            </a:fld>
            <a:endParaRPr lang="en-GB"/>
          </a:p>
        </p:txBody>
      </p:sp>
    </p:spTree>
    <p:extLst>
      <p:ext uri="{BB962C8B-B14F-4D97-AF65-F5344CB8AC3E}">
        <p14:creationId xmlns:p14="http://schemas.microsoft.com/office/powerpoint/2010/main" val="3048393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a:t>
            </a:r>
            <a:r>
              <a:rPr lang="nl-NL" dirty="0" err="1"/>
              <a:t>quest</a:t>
            </a:r>
            <a:r>
              <a:rPr lang="nl-NL" dirty="0"/>
              <a:t> mag de derde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5</a:t>
            </a:fld>
            <a:endParaRPr lang="en-GB"/>
          </a:p>
        </p:txBody>
      </p:sp>
    </p:spTree>
    <p:extLst>
      <p:ext uri="{BB962C8B-B14F-4D97-AF65-F5344CB8AC3E}">
        <p14:creationId xmlns:p14="http://schemas.microsoft.com/office/powerpoint/2010/main" val="1160276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a:t>
            </a:r>
          </a:p>
          <a:p>
            <a:r>
              <a:rPr lang="nl-NL" b="0" dirty="0"/>
              <a:t>In deze les staat de stap onderzoek uitvoeren centraal.</a:t>
            </a:r>
          </a:p>
          <a:p>
            <a:r>
              <a:rPr lang="nl-NL" dirty="0"/>
              <a:t>Nadat je je plan hebt opgesteld en bedacht hebt hoe je antwoord wil gaan geven op je onderzoeksvraag, mag je uiteindelijk het onderzoek gaan uitvoeren. Het verzamelen van al deze informatie wordt ook wel data genoemd. Tip van de professor: Fouten maken in onderzoek doen bestaat niet; zelfs je fouten kunnen belangrijke data opleveren!</a:t>
            </a:r>
          </a:p>
        </p:txBody>
      </p:sp>
      <p:sp>
        <p:nvSpPr>
          <p:cNvPr id="4" name="Slide Number Placeholder 3"/>
          <p:cNvSpPr>
            <a:spLocks noGrp="1"/>
          </p:cNvSpPr>
          <p:nvPr>
            <p:ph type="sldNum" sz="quarter" idx="5"/>
          </p:nvPr>
        </p:nvSpPr>
        <p:spPr/>
        <p:txBody>
          <a:bodyPr/>
          <a:lstStyle/>
          <a:p>
            <a:fld id="{DF8909D3-A6D1-4F34-8E0E-647541DC2ED0}" type="slidenum">
              <a:rPr lang="en-GB" smtClean="0"/>
              <a:t>7</a:t>
            </a:fld>
            <a:endParaRPr lang="en-GB"/>
          </a:p>
        </p:txBody>
      </p:sp>
    </p:spTree>
    <p:extLst>
      <p:ext uri="{BB962C8B-B14F-4D97-AF65-F5344CB8AC3E}">
        <p14:creationId xmlns:p14="http://schemas.microsoft.com/office/powerpoint/2010/main" val="2004792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Opdracht</a:t>
            </a:r>
          </a:p>
          <a:p>
            <a:r>
              <a:rPr lang="nl-NL" dirty="0"/>
              <a:t>Geef de leerlingen een instructie om een interviewrollenspel te spelen. Hiervoor gebruiken zij de vragen die in de vorige quest zijn opgesteld. Het doel van deze opdracht is om leerlingen te laten reflecteren op de opgestelde interviewvragen. </a:t>
            </a:r>
          </a:p>
          <a:p>
            <a:r>
              <a:rPr lang="nl-NL" dirty="0"/>
              <a:t>De leerlingen vormen een tweetal, waarin wordt afgesproken wie de rol van de professor en wie de rol van de interviewer op zich neemt. Eventueel zou je ervoor kunnen kiezen om halverwege de rollen te laten omdraaien, zodat ieder de twee rollen heeft kunnen ervaren. De leerlingen oefenen tijdens het uitvoeren van deze werkvorm om vragen te stellen, naar elkaar te luisteren en de gegeven antwoorden samen te vatten. Geef de leerlingen ook mee tijdens het interview kritisch te zijn op de opgestelde vragen en in te leven in hoe de vragen zullen overkomen op de professor. </a:t>
            </a:r>
          </a:p>
          <a:p>
            <a:endParaRPr lang="nl-NL" dirty="0"/>
          </a:p>
          <a:p>
            <a:r>
              <a:rPr lang="nl-NL" dirty="0"/>
              <a:t>De leerling die de rol van professor vervult, kan het misschien best lastig vinden in te leven en antwoord te geven. Bespreek dat het er niet om gaat dat er juiste antwoorden gegeven worden (we weten immers het antwoord nog niet). Laat de leerlingen oefenen met hun verbeelding te gebruiken, antwoorden in twijfel te trekken, kritisch na te denken over mogelijke antwoorden en ideeën te delen. Benadruk dat het is niet erg als een antwoord niet helemaal waar is. </a:t>
            </a:r>
          </a:p>
          <a:p>
            <a:r>
              <a:rPr lang="nl-NL" dirty="0"/>
              <a:t> </a:t>
            </a:r>
          </a:p>
        </p:txBody>
      </p:sp>
      <p:sp>
        <p:nvSpPr>
          <p:cNvPr id="4" name="Slide Number Placeholder 3"/>
          <p:cNvSpPr>
            <a:spLocks noGrp="1"/>
          </p:cNvSpPr>
          <p:nvPr>
            <p:ph type="sldNum" sz="quarter" idx="5"/>
          </p:nvPr>
        </p:nvSpPr>
        <p:spPr/>
        <p:txBody>
          <a:bodyPr/>
          <a:lstStyle/>
          <a:p>
            <a:fld id="{DF8909D3-A6D1-4F34-8E0E-647541DC2ED0}" type="slidenum">
              <a:rPr lang="en-GB" smtClean="0"/>
              <a:t>8</a:t>
            </a:fld>
            <a:endParaRPr lang="en-GB"/>
          </a:p>
        </p:txBody>
      </p:sp>
    </p:spTree>
    <p:extLst>
      <p:ext uri="{BB962C8B-B14F-4D97-AF65-F5344CB8AC3E}">
        <p14:creationId xmlns:p14="http://schemas.microsoft.com/office/powerpoint/2010/main" val="2831794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b="1" dirty="0">
                <a:effectLst/>
                <a:latin typeface="Calibri" panose="020F0502020204030204" pitchFamily="34" charset="0"/>
                <a:ea typeface="Calibri" panose="020F0502020204030204" pitchFamily="34" charset="0"/>
                <a:cs typeface="Times New Roman" panose="02020603050405020304" pitchFamily="18" charset="0"/>
              </a:rPr>
              <a:t>Plenaire reflectie</a:t>
            </a: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Na het interview-rollenspel vindt er een klassikale terugkoppeling plaats. Hierin wordt gereflecteerd op de inhoud van de vragen, maar ook op het interviewproces. </a:t>
            </a: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De opgestelde vragen kunnen naar aanleiding van de reflectie indien nodig nog worden aangepast. </a:t>
            </a: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Ook het proces wordt besproken. Hoe heb je de uitvoering van de rollen ervaren? Als je je inleeft in de professor, hoe denk je dat hij/zij op deze vragen zou reageren? Heb je dit zelf soms als uitdagend ervaren?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Wanneer de interviewvragen definitief zijn gemaakt, mogen ze genoteerd worden op het blad ‘interviewvragen’ dat meegestuurd is. Doe het blad in de meegestuurde envelop (het retouradres staat hier al op genoteerd). Stuur de envelop naar ons terug voor 10 mei. </a:t>
            </a: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Op die manier heeft de professor tijd om zich extra goed voor te bereiden op het bezoek in de klas!</a:t>
            </a:r>
          </a:p>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8909D3-A6D1-4F34-8E0E-647541DC2ED0}" type="slidenum">
              <a:rPr lang="en-GB" smtClean="0"/>
              <a:t>9</a:t>
            </a:fld>
            <a:endParaRPr lang="en-GB"/>
          </a:p>
        </p:txBody>
      </p:sp>
    </p:spTree>
    <p:extLst>
      <p:ext uri="{BB962C8B-B14F-4D97-AF65-F5344CB8AC3E}">
        <p14:creationId xmlns:p14="http://schemas.microsoft.com/office/powerpoint/2010/main" val="2420626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a:t>
            </a:r>
            <a:r>
              <a:rPr lang="nl-NL" dirty="0" err="1"/>
              <a:t>quest</a:t>
            </a:r>
            <a:r>
              <a:rPr lang="nl-NL" dirty="0"/>
              <a:t> mag de vierde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r>
              <a:rPr lang="nl-NL" dirty="0"/>
              <a:t>in de klas op. </a:t>
            </a:r>
          </a:p>
          <a:p>
            <a:endParaRPr lang="nl-NL" dirty="0"/>
          </a:p>
          <a:p>
            <a:r>
              <a:rPr lang="nl-NL" b="1" dirty="0"/>
              <a:t>Opdracht</a:t>
            </a:r>
          </a:p>
          <a:p>
            <a:r>
              <a:rPr lang="nl-NL" b="0" dirty="0"/>
              <a:t>Laat leerlingen hun naam bij de weergave plaatsen als zij een kenmerk met de professor delen.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10</a:t>
            </a:fld>
            <a:endParaRPr lang="en-GB"/>
          </a:p>
        </p:txBody>
      </p:sp>
    </p:spTree>
    <p:extLst>
      <p:ext uri="{BB962C8B-B14F-4D97-AF65-F5344CB8AC3E}">
        <p14:creationId xmlns:p14="http://schemas.microsoft.com/office/powerpoint/2010/main" val="2024123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b="1" dirty="0">
                <a:effectLst/>
                <a:latin typeface="Calibri" panose="020F0502020204030204" pitchFamily="34" charset="0"/>
                <a:ea typeface="Calibri" panose="020F0502020204030204" pitchFamily="34" charset="0"/>
                <a:cs typeface="Times New Roman" panose="02020603050405020304" pitchFamily="18" charset="0"/>
              </a:rPr>
              <a:t>Opdracht</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Post van de professor! De professor is dolenthousiast geraakt van de vragen die de klas heeft ingestuurd en vond het leuk een berichtje terug te sturen. Alleen is het bericht dat jullie ontvangen wat cryptisch: dit is namelijk een rebus. De rebus mag aan de klas getoond worden en de kinderen mogen proberen (in tweerallen) de rebus op de lossen. Laat de leerlingen de rebus oplossen. </a:t>
            </a:r>
          </a:p>
          <a:p>
            <a:endParaRPr lang="nl-NL"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8909D3-A6D1-4F34-8E0E-647541DC2ED0}" type="slidenum">
              <a:rPr lang="en-GB" smtClean="0"/>
              <a:t>12</a:t>
            </a:fld>
            <a:endParaRPr lang="en-GB"/>
          </a:p>
        </p:txBody>
      </p:sp>
    </p:spTree>
    <p:extLst>
      <p:ext uri="{BB962C8B-B14F-4D97-AF65-F5344CB8AC3E}">
        <p14:creationId xmlns:p14="http://schemas.microsoft.com/office/powerpoint/2010/main" val="1856371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86365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7791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841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89481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1781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5065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053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7370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6296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4201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p:txBody>
      </p:sp>
    </p:spTree>
    <p:extLst>
      <p:ext uri="{BB962C8B-B14F-4D97-AF65-F5344CB8AC3E}">
        <p14:creationId xmlns:p14="http://schemas.microsoft.com/office/powerpoint/2010/main" val="20475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0216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325937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2172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6077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89970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55967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11-01-2024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5849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1002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25693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79929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88802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2213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86368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9497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11-01-2024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41226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11-01-2024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7413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87244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79447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85153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57643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65691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DCC700A-BACD-414F-9754-439F2A7B700E}"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91871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650076AF-ED87-4992-BC00-F571F1F28545}"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186782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tx2"/>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45815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E8FB94C-2B5A-4943-B080-14AA1A1E25A3}"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401161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58A9F11F-EAEF-4034-AEBB-6D2E7B8A24AF}"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88259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335039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28230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205525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075F3A6D-55D9-4CF3-89EA-9619B06961E4}"/>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90386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96EB3E97-7FEC-4BB2-8A2F-26F5CE9B3315}"/>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4849979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57953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41111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126509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0707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8962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86829660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97858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25152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81158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31299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0730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93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07426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4045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886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0522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59370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2847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1665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49236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391363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120515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11-01-2024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8730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3365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62167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03310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07883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86557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err="1"/>
              <a:t>SUBTITel</a:t>
            </a:r>
            <a:endParaRPr lang="nl-NL" dirty="0"/>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28343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52939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11-01-2024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132269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11-01-2024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9774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204085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22493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403125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19666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7100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65359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35823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293066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80882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761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73659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2770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195151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65AF076A-EDB3-4F71-B89B-360D86CAC1D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7366832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9F92248F-7F02-475F-BDAF-46DB0C5D1252}"/>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6989718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7418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09385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78992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019767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413520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4171467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48001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368564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98661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71953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9146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252000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28C1145B-C1BB-4CF5-B3D1-172B1993C9FC}"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Tree>
    <p:extLst>
      <p:ext uri="{BB962C8B-B14F-4D97-AF65-F5344CB8AC3E}">
        <p14:creationId xmlns:p14="http://schemas.microsoft.com/office/powerpoint/2010/main" val="15434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9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28281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9246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1889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246330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5935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8041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2628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355053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206188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cap="all" baseline="0">
                <a:solidFill>
                  <a:schemeClr val="tx1"/>
                </a:solidFill>
              </a:defRPr>
            </a:lvl1pPr>
          </a:lstStyle>
          <a:p>
            <a:r>
              <a:rPr lang="nl-NL" dirty="0"/>
              <a:t>INTRO + OUTRO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Tree>
    <p:extLst>
      <p:ext uri="{BB962C8B-B14F-4D97-AF65-F5344CB8AC3E}">
        <p14:creationId xmlns:p14="http://schemas.microsoft.com/office/powerpoint/2010/main" val="161336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7750823A-7BF5-4BBC-96D8-6C913DDD682C}"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Tijdelijke aanduiding voor afbeelding 17">
            <a:extLst>
              <a:ext uri="{FF2B5EF4-FFF2-40B4-BE49-F238E27FC236}">
                <a16:creationId xmlns:a16="http://schemas.microsoft.com/office/drawing/2014/main" id="{0A65D402-7B27-431B-BE3A-4C20139151AD}"/>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972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Tree>
    <p:extLst>
      <p:ext uri="{BB962C8B-B14F-4D97-AF65-F5344CB8AC3E}">
        <p14:creationId xmlns:p14="http://schemas.microsoft.com/office/powerpoint/2010/main" val="296837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11-01-2024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204163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0309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50864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10845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75637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8012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77572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11-01-2024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180898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11-01-2024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0149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212012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4967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64523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87238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66485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82301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26755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134001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26123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40955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91056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334716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4989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315361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E76DA1F2-5C3C-4FE7-B45B-2970C050E469}"/>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7807592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EEBDB68E-99CC-4AB9-98AF-60C0E61135B8}"/>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42004608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23149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60146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057465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111755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98445322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52904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09236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404186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99874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83400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5702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330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1CC20F5-3345-40A9-835F-579B47BF4C25}" type="datetime1">
              <a:rPr lang="nl-NL" smtClean="0"/>
              <a:pPr/>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94219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4280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6835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a:t>
            </a:r>
          </a:p>
        </p:txBody>
      </p:sp>
    </p:spTree>
    <p:extLst>
      <p:ext uri="{BB962C8B-B14F-4D97-AF65-F5344CB8AC3E}">
        <p14:creationId xmlns:p14="http://schemas.microsoft.com/office/powerpoint/2010/main" val="96592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0970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57326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55032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3297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32910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153322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11-01-2024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115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4727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27089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90593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68989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628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994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11-01-2024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21597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11-01-2024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33703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11-01-2024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4965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18245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75000"/>
            </a:schemeClr>
          </a:solidFill>
        </p:spPr>
        <p:txBody>
          <a:bodyPr tIns="72000"/>
          <a:lstStyle>
            <a:lvl1pPr marL="0" indent="0" algn="ctr">
              <a:lnSpc>
                <a:spcPct val="100000"/>
              </a:lnSpc>
              <a:spcBef>
                <a:spcPts val="0"/>
              </a:spcBef>
              <a:buNone/>
              <a:defRPr sz="1000">
                <a:solidFill>
                  <a:schemeClr val="bg1"/>
                </a:solidFill>
              </a:defRPr>
            </a:lvl1pPr>
          </a:lstStyle>
          <a:p>
            <a:r>
              <a:rPr lang="nl-NL" dirty="0"/>
              <a:t>Selecteer dit kader, ga naar </a:t>
            </a:r>
            <a:br>
              <a:rPr lang="nl-NL" dirty="0"/>
            </a:br>
            <a:r>
              <a:rPr lang="nl-NL" dirty="0"/>
              <a:t>de tab ‘Slidebuilder’, klik op</a:t>
            </a:r>
            <a:br>
              <a:rPr lang="nl-NL" dirty="0"/>
            </a:br>
            <a:r>
              <a:rPr lang="nl-NL" dirty="0"/>
              <a:t>‘Afbeeldingen’, selecteer de</a:t>
            </a:r>
            <a:br>
              <a:rPr lang="nl-NL" dirty="0"/>
            </a:br>
            <a:r>
              <a:rPr lang="nl-NL" dirty="0"/>
              <a:t>gewenste afbeelding </a:t>
            </a:r>
            <a:br>
              <a:rPr lang="nl-NL" dirty="0"/>
            </a:br>
            <a:r>
              <a:rPr lang="nl-NL" dirty="0"/>
              <a:t>en klik op ‘Invoegen’.</a:t>
            </a:r>
          </a:p>
        </p:txBody>
      </p:sp>
    </p:spTree>
    <p:extLst>
      <p:ext uri="{BB962C8B-B14F-4D97-AF65-F5344CB8AC3E}">
        <p14:creationId xmlns:p14="http://schemas.microsoft.com/office/powerpoint/2010/main" val="385301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339195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71969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40937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42674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dirty="0"/>
              <a:t> </a:t>
            </a:r>
          </a:p>
        </p:txBody>
      </p:sp>
      <p:sp>
        <p:nvSpPr>
          <p:cNvPr id="88" name="Tijdelijke aanduiding voor afbeelding 87">
            <a:extLst>
              <a:ext uri="{FF2B5EF4-FFF2-40B4-BE49-F238E27FC236}">
                <a16:creationId xmlns:a16="http://schemas.microsoft.com/office/drawing/2014/main" id="{5658D94C-462D-4A63-9F0D-C279BB77F6DE}"/>
              </a:ext>
            </a:extLst>
          </p:cNvPr>
          <p:cNvSpPr>
            <a:spLocks noGrp="1"/>
          </p:cNvSpPr>
          <p:nvPr>
            <p:ph type="pic" sz="quarter" idx="38" hasCustomPrompt="1"/>
          </p:nvPr>
        </p:nvSpPr>
        <p:spPr>
          <a:xfrm>
            <a:off x="4563705" y="4053521"/>
            <a:ext cx="677513" cy="1465962"/>
          </a:xfrm>
          <a:custGeom>
            <a:avLst/>
            <a:gdLst>
              <a:gd name="connsiteX0" fmla="*/ 79317 w 677513"/>
              <a:gd name="connsiteY0" fmla="*/ 0 h 1465962"/>
              <a:gd name="connsiteX1" fmla="*/ 159083 w 677513"/>
              <a:gd name="connsiteY1" fmla="*/ 0 h 1465962"/>
              <a:gd name="connsiteX2" fmla="*/ 159083 w 677513"/>
              <a:gd name="connsiteY2" fmla="*/ 8381 h 1465962"/>
              <a:gd name="connsiteX3" fmla="*/ 212240 w 677513"/>
              <a:gd name="connsiteY3" fmla="*/ 61538 h 1465962"/>
              <a:gd name="connsiteX4" fmla="*/ 474410 w 677513"/>
              <a:gd name="connsiteY4" fmla="*/ 61538 h 1465962"/>
              <a:gd name="connsiteX5" fmla="*/ 527567 w 677513"/>
              <a:gd name="connsiteY5" fmla="*/ 8381 h 1465962"/>
              <a:gd name="connsiteX6" fmla="*/ 527567 w 677513"/>
              <a:gd name="connsiteY6" fmla="*/ 0 h 1465962"/>
              <a:gd name="connsiteX7" fmla="*/ 598197 w 677513"/>
              <a:gd name="connsiteY7" fmla="*/ 0 h 1465962"/>
              <a:gd name="connsiteX8" fmla="*/ 677513 w 677513"/>
              <a:gd name="connsiteY8" fmla="*/ 79316 h 1465962"/>
              <a:gd name="connsiteX9" fmla="*/ 677513 w 677513"/>
              <a:gd name="connsiteY9" fmla="*/ 1386646 h 1465962"/>
              <a:gd name="connsiteX10" fmla="*/ 598197 w 677513"/>
              <a:gd name="connsiteY10" fmla="*/ 1465962 h 1465962"/>
              <a:gd name="connsiteX11" fmla="*/ 79317 w 677513"/>
              <a:gd name="connsiteY11" fmla="*/ 1465962 h 1465962"/>
              <a:gd name="connsiteX12" fmla="*/ 0 w 677513"/>
              <a:gd name="connsiteY12" fmla="*/ 1386646 h 1465962"/>
              <a:gd name="connsiteX13" fmla="*/ 0 w 677513"/>
              <a:gd name="connsiteY13" fmla="*/ 79316 h 1465962"/>
              <a:gd name="connsiteX14" fmla="*/ 79317 w 677513"/>
              <a:gd name="connsiteY14" fmla="*/ 0 h 146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7513" h="1465962">
                <a:moveTo>
                  <a:pt x="79317" y="0"/>
                </a:moveTo>
                <a:lnTo>
                  <a:pt x="159083" y="0"/>
                </a:lnTo>
                <a:lnTo>
                  <a:pt x="159083" y="8381"/>
                </a:lnTo>
                <a:cubicBezTo>
                  <a:pt x="159083" y="37739"/>
                  <a:pt x="182882" y="61538"/>
                  <a:pt x="212240" y="61538"/>
                </a:cubicBezTo>
                <a:lnTo>
                  <a:pt x="474410" y="61538"/>
                </a:lnTo>
                <a:cubicBezTo>
                  <a:pt x="503768" y="61538"/>
                  <a:pt x="527567" y="37739"/>
                  <a:pt x="527567" y="8381"/>
                </a:cubicBezTo>
                <a:lnTo>
                  <a:pt x="527567" y="0"/>
                </a:lnTo>
                <a:lnTo>
                  <a:pt x="598197" y="0"/>
                </a:lnTo>
                <a:cubicBezTo>
                  <a:pt x="642002" y="0"/>
                  <a:pt x="677513" y="35511"/>
                  <a:pt x="677513" y="79316"/>
                </a:cubicBezTo>
                <a:lnTo>
                  <a:pt x="677513" y="1386646"/>
                </a:lnTo>
                <a:cubicBezTo>
                  <a:pt x="677513" y="1430451"/>
                  <a:pt x="642002" y="1465962"/>
                  <a:pt x="598197" y="1465962"/>
                </a:cubicBezTo>
                <a:lnTo>
                  <a:pt x="79317" y="1465962"/>
                </a:lnTo>
                <a:cubicBezTo>
                  <a:pt x="35511" y="1465962"/>
                  <a:pt x="0" y="1430451"/>
                  <a:pt x="0" y="1386646"/>
                </a:cubicBezTo>
                <a:lnTo>
                  <a:pt x="0" y="79316"/>
                </a:lnTo>
                <a:cubicBezTo>
                  <a:pt x="0" y="35511"/>
                  <a:pt x="35511" y="0"/>
                  <a:pt x="79317" y="0"/>
                </a:cubicBezTo>
                <a:close/>
              </a:path>
            </a:pathLst>
          </a:custGeom>
          <a:solidFill>
            <a:schemeClr val="bg1">
              <a:lumMod val="75000"/>
            </a:schemeClr>
          </a:solidFill>
        </p:spPr>
        <p:txBody>
          <a:bodyPr wrap="square" tIns="0" anchor="ctr" anchorCtr="0">
            <a:noAutofit/>
          </a:bodyPr>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6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selecteer de gewenste afbeelding en klik op ‘Invoegen’.</a:t>
            </a:r>
          </a:p>
        </p:txBody>
      </p:sp>
    </p:spTree>
    <p:extLst>
      <p:ext uri="{BB962C8B-B14F-4D97-AF65-F5344CB8AC3E}">
        <p14:creationId xmlns:p14="http://schemas.microsoft.com/office/powerpoint/2010/main" val="213386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75080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1422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409399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422847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Rapportage Agenda">
    <p:spTree>
      <p:nvGrpSpPr>
        <p:cNvPr id="1" name=""/>
        <p:cNvGrpSpPr/>
        <p:nvPr/>
      </p:nvGrpSpPr>
      <p:grpSpPr>
        <a:xfrm>
          <a:off x="0" y="0"/>
          <a:ext cx="0" cy="0"/>
          <a:chOff x="0" y="0"/>
          <a:chExt cx="0" cy="0"/>
        </a:xfrm>
      </p:grpSpPr>
      <p:sp>
        <p:nvSpPr>
          <p:cNvPr id="19" name="Tijdelijke aanduiding voor afbeelding 10">
            <a:extLst>
              <a:ext uri="{FF2B5EF4-FFF2-40B4-BE49-F238E27FC236}">
                <a16:creationId xmlns:a16="http://schemas.microsoft.com/office/drawing/2014/main" id="{E04C9499-886B-4D45-9CAE-66891B96CA2B}"/>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lvl1pPr>
              <a:defRPr>
                <a:solidFill>
                  <a:schemeClr val="bg1"/>
                </a:solidFill>
              </a:defRPr>
            </a:lvl1pPr>
          </a:lstStyle>
          <a:p>
            <a:fld id="{A06201D6-22F5-48D3-90D8-63C5083F1B1A}" type="datetime1">
              <a:rPr lang="nl-NL" smtClean="0"/>
              <a:pPr/>
              <a:t>11-01-2024</a:t>
            </a:fld>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Tijdelijke aanduiding voor verticale tekst 2">
            <a:extLst>
              <a:ext uri="{FF2B5EF4-FFF2-40B4-BE49-F238E27FC236}">
                <a16:creationId xmlns:a16="http://schemas.microsoft.com/office/drawing/2014/main" id="{6E6C81CA-B3F2-44DE-8573-E3AFC65922F7}"/>
              </a:ext>
            </a:extLst>
          </p:cNvPr>
          <p:cNvSpPr>
            <a:spLocks noGrp="1"/>
          </p:cNvSpPr>
          <p:nvPr>
            <p:ph type="body" orient="vert" idx="1" hasCustomPrompt="1"/>
          </p:nvPr>
        </p:nvSpPr>
        <p:spPr>
          <a:xfrm>
            <a:off x="534987" y="1961876"/>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8" name="Tijdelijke aanduiding voor verticale tekst 2">
            <a:extLst>
              <a:ext uri="{FF2B5EF4-FFF2-40B4-BE49-F238E27FC236}">
                <a16:creationId xmlns:a16="http://schemas.microsoft.com/office/drawing/2014/main" id="{840AAA29-8B13-4C06-B39C-15648C20F797}"/>
              </a:ext>
            </a:extLst>
          </p:cNvPr>
          <p:cNvSpPr>
            <a:spLocks noGrp="1"/>
          </p:cNvSpPr>
          <p:nvPr>
            <p:ph type="body" orient="vert" idx="15" hasCustomPrompt="1"/>
          </p:nvPr>
        </p:nvSpPr>
        <p:spPr>
          <a:xfrm>
            <a:off x="534987" y="3465919"/>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9" name="Tijdelijke aanduiding voor verticale tekst 2">
            <a:extLst>
              <a:ext uri="{FF2B5EF4-FFF2-40B4-BE49-F238E27FC236}">
                <a16:creationId xmlns:a16="http://schemas.microsoft.com/office/drawing/2014/main" id="{37BCFB10-9568-4056-83D6-CFA2B09E070B}"/>
              </a:ext>
            </a:extLst>
          </p:cNvPr>
          <p:cNvSpPr>
            <a:spLocks noGrp="1"/>
          </p:cNvSpPr>
          <p:nvPr>
            <p:ph type="body" orient="vert" idx="16" hasCustomPrompt="1"/>
          </p:nvPr>
        </p:nvSpPr>
        <p:spPr>
          <a:xfrm>
            <a:off x="534987" y="4969961"/>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0" name="Tijdelijke aanduiding voor verticale tekst 2">
            <a:extLst>
              <a:ext uri="{FF2B5EF4-FFF2-40B4-BE49-F238E27FC236}">
                <a16:creationId xmlns:a16="http://schemas.microsoft.com/office/drawing/2014/main" id="{DA39BD8E-57A7-4ADF-BA0F-06BE0B2D63FA}"/>
              </a:ext>
            </a:extLst>
          </p:cNvPr>
          <p:cNvSpPr>
            <a:spLocks noGrp="1"/>
          </p:cNvSpPr>
          <p:nvPr>
            <p:ph type="body" orient="vert" idx="17" hasCustomPrompt="1"/>
          </p:nvPr>
        </p:nvSpPr>
        <p:spPr>
          <a:xfrm>
            <a:off x="4230560" y="1961876"/>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strike="noStrike" cap="none" baseline="0">
                <a:solidFill>
                  <a:schemeClr val="bg1"/>
                </a:solidFill>
                <a:effectLst/>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1" name="Tijdelijke aanduiding voor verticale tekst 2">
            <a:extLst>
              <a:ext uri="{FF2B5EF4-FFF2-40B4-BE49-F238E27FC236}">
                <a16:creationId xmlns:a16="http://schemas.microsoft.com/office/drawing/2014/main" id="{55018132-EB94-410A-8C48-F566CE609A0E}"/>
              </a:ext>
            </a:extLst>
          </p:cNvPr>
          <p:cNvSpPr>
            <a:spLocks noGrp="1"/>
          </p:cNvSpPr>
          <p:nvPr>
            <p:ph type="body" orient="vert" idx="18" hasCustomPrompt="1"/>
          </p:nvPr>
        </p:nvSpPr>
        <p:spPr>
          <a:xfrm>
            <a:off x="4230560" y="3465919"/>
            <a:ext cx="3488205" cy="1338764"/>
          </a:xfrm>
          <a:solidFill>
            <a:schemeClr val="accent5"/>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2" name="Tijdelijke aanduiding voor verticale tekst 2">
            <a:extLst>
              <a:ext uri="{FF2B5EF4-FFF2-40B4-BE49-F238E27FC236}">
                <a16:creationId xmlns:a16="http://schemas.microsoft.com/office/drawing/2014/main" id="{91B3A53C-0E81-4777-B36A-C3EE8D67744E}"/>
              </a:ext>
            </a:extLst>
          </p:cNvPr>
          <p:cNvSpPr>
            <a:spLocks noGrp="1"/>
          </p:cNvSpPr>
          <p:nvPr>
            <p:ph type="body" orient="vert" idx="19" hasCustomPrompt="1"/>
          </p:nvPr>
        </p:nvSpPr>
        <p:spPr>
          <a:xfrm>
            <a:off x="4230560" y="4969961"/>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spTree>
    <p:extLst>
      <p:ext uri="{BB962C8B-B14F-4D97-AF65-F5344CB8AC3E}">
        <p14:creationId xmlns:p14="http://schemas.microsoft.com/office/powerpoint/2010/main" val="48621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Rapportage Agend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p>
            <a:fld id="{80CB180E-C6AC-4F40-96D9-9C64EF621DE4}" type="datetime1">
              <a:rPr lang="nl-NL" smtClean="0"/>
              <a:t>11-01-2024</a:t>
            </a:fld>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p>
            <a:fld id="{361A1203-CA3D-4D48-AFA0-9D668419C1D5}" type="slidenum">
              <a:rPr lang="nl-NL" smtClean="0"/>
              <a:pPr/>
              <a:t>‹nr.›</a:t>
            </a:fld>
            <a:endParaRPr lang="nl-NL" dirty="0"/>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sp>
        <p:nvSpPr>
          <p:cNvPr id="6" name="Rechthoek 6">
            <a:extLst>
              <a:ext uri="{FF2B5EF4-FFF2-40B4-BE49-F238E27FC236}">
                <a16:creationId xmlns:a16="http://schemas.microsoft.com/office/drawing/2014/main" id="{18C8A436-472A-4ACB-AA96-0665172D5B42}"/>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tabel">
            <a:extLst>
              <a:ext uri="{FF2B5EF4-FFF2-40B4-BE49-F238E27FC236}">
                <a16:creationId xmlns:a16="http://schemas.microsoft.com/office/drawing/2014/main" id="{C3634333-E5C2-4916-88B0-4724018364B2}"/>
              </a:ext>
            </a:extLst>
          </p:cNvPr>
          <p:cNvSpPr>
            <a:spLocks noGrp="1"/>
          </p:cNvSpPr>
          <p:nvPr>
            <p:ph type="tbl" sz="quarter" idx="16" hasCustomPrompt="1"/>
          </p:nvPr>
        </p:nvSpPr>
        <p:spPr>
          <a:xfrm>
            <a:off x="534989" y="1963738"/>
            <a:ext cx="7183778"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Tree>
    <p:extLst>
      <p:ext uri="{BB962C8B-B14F-4D97-AF65-F5344CB8AC3E}">
        <p14:creationId xmlns:p14="http://schemas.microsoft.com/office/powerpoint/2010/main" val="18770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Rapportage 3 kolommen">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302374A-2832-4032-AFC9-29D4DEF4B34D}"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30892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Rapportage 3 kolommen + Foto">
    <p:spTree>
      <p:nvGrpSpPr>
        <p:cNvPr id="1" name=""/>
        <p:cNvGrpSpPr/>
        <p:nvPr/>
      </p:nvGrpSpPr>
      <p:grpSpPr>
        <a:xfrm>
          <a:off x="0" y="0"/>
          <a:ext cx="0" cy="0"/>
          <a:chOff x="0" y="0"/>
          <a:chExt cx="0" cy="0"/>
        </a:xfrm>
      </p:grpSpPr>
      <p:sp>
        <p:nvSpPr>
          <p:cNvPr id="86" name="Tijdelijke aanduiding voor afbeelding 28">
            <a:extLst>
              <a:ext uri="{FF2B5EF4-FFF2-40B4-BE49-F238E27FC236}">
                <a16:creationId xmlns:a16="http://schemas.microsoft.com/office/drawing/2014/main" id="{3D0D9975-E107-4654-BE53-F0B7FEA38D35}"/>
              </a:ext>
            </a:extLst>
          </p:cNvPr>
          <p:cNvSpPr>
            <a:spLocks noGrp="1"/>
          </p:cNvSpPr>
          <p:nvPr>
            <p:ph type="pic" sz="quarter" idx="20"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 + Foto</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C022EE8B-138F-4223-B53A-0AB47496C275}"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28317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Rapportage Foto + Tekst">
    <p:spTree>
      <p:nvGrpSpPr>
        <p:cNvPr id="1" name=""/>
        <p:cNvGrpSpPr/>
        <p:nvPr/>
      </p:nvGrpSpPr>
      <p:grpSpPr>
        <a:xfrm>
          <a:off x="0" y="0"/>
          <a:ext cx="0" cy="0"/>
          <a:chOff x="0" y="0"/>
          <a:chExt cx="0" cy="0"/>
        </a:xfrm>
      </p:grpSpPr>
      <p:sp>
        <p:nvSpPr>
          <p:cNvPr id="90" name="Tijdelijke aanduiding voor afbeelding 89">
            <a:extLst>
              <a:ext uri="{FF2B5EF4-FFF2-40B4-BE49-F238E27FC236}">
                <a16:creationId xmlns:a16="http://schemas.microsoft.com/office/drawing/2014/main" id="{92AF8D03-AAB9-4AB6-B69A-98BD325CC130}"/>
              </a:ext>
            </a:extLst>
          </p:cNvPr>
          <p:cNvSpPr>
            <a:spLocks noGrp="1"/>
          </p:cNvSpPr>
          <p:nvPr>
            <p:ph type="pic" sz="quarter" idx="14" hasCustomPrompt="1"/>
          </p:nvPr>
        </p:nvSpPr>
        <p:spPr>
          <a:xfrm>
            <a:off x="8077346" y="0"/>
            <a:ext cx="4114654" cy="6874365"/>
          </a:xfrm>
          <a:custGeom>
            <a:avLst/>
            <a:gdLst>
              <a:gd name="connsiteX0" fmla="*/ 0 w 4114654"/>
              <a:gd name="connsiteY0" fmla="*/ 0 h 6874365"/>
              <a:gd name="connsiteX1" fmla="*/ 3000132 w 4114654"/>
              <a:gd name="connsiteY1" fmla="*/ 0 h 6874365"/>
              <a:gd name="connsiteX2" fmla="*/ 4114654 w 4114654"/>
              <a:gd name="connsiteY2" fmla="*/ 0 h 6874365"/>
              <a:gd name="connsiteX3" fmla="*/ 4114654 w 4114654"/>
              <a:gd name="connsiteY3" fmla="*/ 6874365 h 6874365"/>
              <a:gd name="connsiteX4" fmla="*/ 2770754 w 4114654"/>
              <a:gd name="connsiteY4" fmla="*/ 6874365 h 6874365"/>
              <a:gd name="connsiteX5" fmla="*/ 0 w 4114654"/>
              <a:gd name="connsiteY5"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654" h="6874365">
                <a:moveTo>
                  <a:pt x="0" y="0"/>
                </a:moveTo>
                <a:lnTo>
                  <a:pt x="3000132" y="0"/>
                </a:lnTo>
                <a:lnTo>
                  <a:pt x="4114654" y="0"/>
                </a:lnTo>
                <a:lnTo>
                  <a:pt x="4114654"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24B5F5CE-3E36-4666-A57C-3E15C5ADACB8}" type="datetime1">
              <a:rPr lang="nl-NL" smtClean="0"/>
              <a:pPr/>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8" name="tekst">
            <a:extLst>
              <a:ext uri="{FF2B5EF4-FFF2-40B4-BE49-F238E27FC236}">
                <a16:creationId xmlns:a16="http://schemas.microsoft.com/office/drawing/2014/main" id="{B9E1254C-F6F7-4A6B-B14D-65D92EFDE031}"/>
              </a:ext>
            </a:extLst>
          </p:cNvPr>
          <p:cNvSpPr>
            <a:spLocks noGrp="1"/>
          </p:cNvSpPr>
          <p:nvPr>
            <p:ph type="body" sz="quarter" idx="15"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41944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Rapportage Foto groot + Tekst">
    <p:spTree>
      <p:nvGrpSpPr>
        <p:cNvPr id="1" name=""/>
        <p:cNvGrpSpPr/>
        <p:nvPr/>
      </p:nvGrpSpPr>
      <p:grpSpPr>
        <a:xfrm>
          <a:off x="0" y="0"/>
          <a:ext cx="0" cy="0"/>
          <a:chOff x="0" y="0"/>
          <a:chExt cx="0" cy="0"/>
        </a:xfrm>
      </p:grpSpPr>
      <p:sp>
        <p:nvSpPr>
          <p:cNvPr id="160" name="Tijdelijke aanduiding voor afbeelding 19">
            <a:extLst>
              <a:ext uri="{FF2B5EF4-FFF2-40B4-BE49-F238E27FC236}">
                <a16:creationId xmlns:a16="http://schemas.microsoft.com/office/drawing/2014/main" id="{52081D8B-6C87-4656-9E8A-35A31EC55A31}"/>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groot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9B6CB875-8715-46F7-8C50-4EABC6D47341}" type="datetime1">
              <a:rPr lang="nl-NL" smtClean="0"/>
              <a:pPr/>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2717973"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70687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Rapportage Grafiek + Tekst ">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Grafiek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E38B20A-3942-4E02-A396-D5D7B521ACB2}"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547690" y="1963738"/>
            <a:ext cx="3487282"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91798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Rapportage Tekst + Grafiek ">
    <p:spTree>
      <p:nvGrpSpPr>
        <p:cNvPr id="1" name=""/>
        <p:cNvGrpSpPr/>
        <p:nvPr/>
      </p:nvGrpSpPr>
      <p:grpSpPr>
        <a:xfrm>
          <a:off x="0" y="0"/>
          <a:ext cx="0" cy="0"/>
          <a:chOff x="0" y="0"/>
          <a:chExt cx="0" cy="0"/>
        </a:xfrm>
      </p:grpSpPr>
      <p:sp>
        <p:nvSpPr>
          <p:cNvPr id="86" name="tekst">
            <a:extLst>
              <a:ext uri="{FF2B5EF4-FFF2-40B4-BE49-F238E27FC236}">
                <a16:creationId xmlns:a16="http://schemas.microsoft.com/office/drawing/2014/main" id="{25631C34-A29F-4257-88AA-4B0911387591}"/>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Tekst + Grafiek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0F40D8D-AE6D-4E8E-A073-17BCC5C2B5D6}"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5239657"/>
            <a:ext cx="3487282" cy="1069068"/>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8157029" y="1963739"/>
            <a:ext cx="3487282" cy="3072718"/>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12280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915276D0-409F-4B72-9B52-3A5E3261B54E}"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44743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Rapportage Tabel + Tekst ">
    <p:spTree>
      <p:nvGrpSpPr>
        <p:cNvPr id="1" name=""/>
        <p:cNvGrpSpPr/>
        <p:nvPr/>
      </p:nvGrpSpPr>
      <p:grpSpPr>
        <a:xfrm>
          <a:off x="0" y="0"/>
          <a:ext cx="0" cy="0"/>
          <a:chOff x="0" y="0"/>
          <a:chExt cx="0" cy="0"/>
        </a:xfrm>
      </p:grpSpPr>
      <p:sp>
        <p:nvSpPr>
          <p:cNvPr id="86" name="Tijdelijke aanduiding voor tabel 5">
            <a:extLst>
              <a:ext uri="{FF2B5EF4-FFF2-40B4-BE49-F238E27FC236}">
                <a16:creationId xmlns:a16="http://schemas.microsoft.com/office/drawing/2014/main" id="{804E11E3-DFEF-4754-A4D7-108D5D286C67}"/>
              </a:ext>
            </a:extLst>
          </p:cNvPr>
          <p:cNvSpPr>
            <a:spLocks noGrp="1"/>
          </p:cNvSpPr>
          <p:nvPr>
            <p:ph type="tbl" sz="quarter" idx="20" hasCustomPrompt="1"/>
          </p:nvPr>
        </p:nvSpPr>
        <p:spPr>
          <a:xfrm>
            <a:off x="534987" y="1961875"/>
            <a:ext cx="7307035" cy="4346849"/>
          </a:xfrm>
        </p:spPr>
        <p:txBody>
          <a:bodyPr vert="horz" lIns="0" tIns="0" rIns="0" bIns="1260000" rtlCol="0" anchor="ctr" anchorCtr="0">
            <a:normAutofit/>
          </a:bodyPr>
          <a:lstStyle>
            <a:lvl1pPr>
              <a:defRPr lang="nl-NL" noProof="0" dirty="0">
                <a:solidFill>
                  <a:schemeClr val="bg1">
                    <a:lumMod val="50000"/>
                  </a:schemeClr>
                </a:solidFill>
              </a:defRPr>
            </a:lvl1pPr>
          </a:lstStyle>
          <a:p>
            <a:pPr marL="0" lvl="0" indent="0" algn="ctr">
              <a:lnSpc>
                <a:spcPct val="100000"/>
              </a:lnSpc>
              <a:spcBef>
                <a:spcPts val="0"/>
              </a:spcBef>
              <a:buNone/>
            </a:pPr>
            <a:r>
              <a:rPr lang="nl-NL" dirty="0"/>
              <a:t>Klik op het pictogram hieronder</a:t>
            </a:r>
            <a:br>
              <a:rPr lang="nl-NL" dirty="0"/>
            </a:br>
            <a:r>
              <a:rPr lang="nl-NL" dirty="0"/>
              <a:t>om een tabel in te voegen</a:t>
            </a:r>
            <a:endParaRPr lang="nl-NL" noProof="0"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Tabel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0E01567-B086-47AA-99E2-68A38F20ABAC}"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307216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Rapportage Proces">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Proces</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7AB7DD-B4AD-4BA3-BE79-19C644449F1A}"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283436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740772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0" name="tekst">
            <a:extLst>
              <a:ext uri="{FF2B5EF4-FFF2-40B4-BE49-F238E27FC236}">
                <a16:creationId xmlns:a16="http://schemas.microsoft.com/office/drawing/2014/main" id="{4BB301C9-6D39-46B1-B90D-15832848283F}"/>
              </a:ext>
            </a:extLst>
          </p:cNvPr>
          <p:cNvSpPr>
            <a:spLocks noGrp="1"/>
          </p:cNvSpPr>
          <p:nvPr>
            <p:ph type="body" sz="quarter" idx="16" hasCustomPrompt="1"/>
          </p:nvPr>
        </p:nvSpPr>
        <p:spPr>
          <a:xfrm>
            <a:off x="512104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1" name="tekst">
            <a:extLst>
              <a:ext uri="{FF2B5EF4-FFF2-40B4-BE49-F238E27FC236}">
                <a16:creationId xmlns:a16="http://schemas.microsoft.com/office/drawing/2014/main" id="{E844A165-6B6D-4AA7-A7BC-E2A09BC7E873}"/>
              </a:ext>
            </a:extLst>
          </p:cNvPr>
          <p:cNvSpPr>
            <a:spLocks noGrp="1"/>
          </p:cNvSpPr>
          <p:nvPr>
            <p:ph type="body" sz="quarter" idx="17" hasCustomPrompt="1"/>
          </p:nvPr>
        </p:nvSpPr>
        <p:spPr>
          <a:xfrm>
            <a:off x="969440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405431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BC724EB9-697C-4B32-B028-11C0B350573B}"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35217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E38F5A50-5C2A-4C9F-B24A-EF048D4D74C0}"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67533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376774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819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413593D1-BDA9-4B05-8828-83D98BC9264D}"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678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8297504A-5DF6-4825-A12F-63E66BDBEE7E}"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1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11-01-2024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129399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11-01-2024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7244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6894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5731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49898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1903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56215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303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376774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4462228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55238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solidFill>
                  <a:schemeClr val="tx2"/>
                </a:solidFill>
              </a:defRPr>
            </a:lvl1p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7783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11-01-2024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60937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51531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Voorstellen ">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6" name="Tijdelijke aanduiding voor tekst 15">
            <a:extLst>
              <a:ext uri="{FF2B5EF4-FFF2-40B4-BE49-F238E27FC236}">
                <a16:creationId xmlns:a16="http://schemas.microsoft.com/office/drawing/2014/main" id="{E95C879E-7C60-47F4-A8CF-9571BA215FB1}"/>
              </a:ext>
            </a:extLst>
          </p:cNvPr>
          <p:cNvSpPr>
            <a:spLocks noGrp="1"/>
          </p:cNvSpPr>
          <p:nvPr userDrawn="1">
            <p:ph type="body" sz="quarter" idx="21" hasCustomPrompt="1"/>
          </p:nvPr>
        </p:nvSpPr>
        <p:spPr>
          <a:xfrm flipH="1">
            <a:off x="-5965031" y="0"/>
            <a:ext cx="12192000" cy="6858000"/>
          </a:xfrm>
          <a:custGeom>
            <a:avLst/>
            <a:gdLst>
              <a:gd name="connsiteX0" fmla="*/ 12192000 w 12192000"/>
              <a:gd name="connsiteY0" fmla="*/ 0 h 6858000"/>
              <a:gd name="connsiteX1" fmla="*/ 6483376 w 12192000"/>
              <a:gd name="connsiteY1" fmla="*/ 0 h 6858000"/>
              <a:gd name="connsiteX2" fmla="*/ 6282267 w 12192000"/>
              <a:gd name="connsiteY2" fmla="*/ 0 h 6858000"/>
              <a:gd name="connsiteX3" fmla="*/ 6264111 w 12192000"/>
              <a:gd name="connsiteY3" fmla="*/ 0 h 6858000"/>
              <a:gd name="connsiteX4" fmla="*/ 5927890 w 12192000"/>
              <a:gd name="connsiteY4" fmla="*/ 0 h 6858000"/>
              <a:gd name="connsiteX5" fmla="*/ 5909733 w 12192000"/>
              <a:gd name="connsiteY5" fmla="*/ 0 h 6858000"/>
              <a:gd name="connsiteX6" fmla="*/ 5708624 w 12192000"/>
              <a:gd name="connsiteY6" fmla="*/ 0 h 6858000"/>
              <a:gd name="connsiteX7" fmla="*/ 0 w 12192000"/>
              <a:gd name="connsiteY7" fmla="*/ 0 h 6858000"/>
              <a:gd name="connsiteX8" fmla="*/ 2812148 w 12192000"/>
              <a:gd name="connsiteY8" fmla="*/ 6857052 h 6858000"/>
              <a:gd name="connsiteX9" fmla="*/ 5708624 w 12192000"/>
              <a:gd name="connsiteY9" fmla="*/ 6855212 h 6858000"/>
              <a:gd name="connsiteX10" fmla="*/ 5708624 w 12192000"/>
              <a:gd name="connsiteY10" fmla="*/ 6858000 h 6858000"/>
              <a:gd name="connsiteX11" fmla="*/ 5909733 w 12192000"/>
              <a:gd name="connsiteY11" fmla="*/ 6858000 h 6858000"/>
              <a:gd name="connsiteX12" fmla="*/ 6282267 w 12192000"/>
              <a:gd name="connsiteY12" fmla="*/ 6858000 h 6858000"/>
              <a:gd name="connsiteX13" fmla="*/ 6483376 w 12192000"/>
              <a:gd name="connsiteY13" fmla="*/ 6858000 h 6858000"/>
              <a:gd name="connsiteX14" fmla="*/ 6483376 w 12192000"/>
              <a:gd name="connsiteY14" fmla="*/ 6855212 h 6858000"/>
              <a:gd name="connsiteX15" fmla="*/ 9379852 w 12192000"/>
              <a:gd name="connsiteY15" fmla="*/ 6857052 h 6858000"/>
              <a:gd name="connsiteX16" fmla="*/ 12192000 w 12192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2192000" y="0"/>
                </a:moveTo>
                <a:lnTo>
                  <a:pt x="6483376" y="0"/>
                </a:lnTo>
                <a:lnTo>
                  <a:pt x="6282267" y="0"/>
                </a:lnTo>
                <a:lnTo>
                  <a:pt x="6264111" y="0"/>
                </a:ln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82267" y="6858000"/>
                </a:lnTo>
                <a:lnTo>
                  <a:pt x="6483376" y="6858000"/>
                </a:lnTo>
                <a:lnTo>
                  <a:pt x="6483376" y="6855212"/>
                </a:lnTo>
                <a:lnTo>
                  <a:pt x="9379852" y="6857052"/>
                </a:lnTo>
                <a:cubicBezTo>
                  <a:pt x="11268164" y="4853449"/>
                  <a:pt x="6872047" y="2715557"/>
                  <a:pt x="12192000"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Voorstellen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4444DC17-639A-41DE-9C1A-38BE863D0F3C}" type="datetime1">
              <a:rPr lang="nl-NL" smtClean="0"/>
              <a:pPr/>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744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11520000" cy="6576000"/>
          </a:xfrm>
          <a:blipFill>
            <a:blip r:embed="rId2" cstate="email">
              <a:extLst>
                <a:ext uri="{28A0092B-C50C-407E-A947-70E740481C1C}">
                  <a14:useLocalDpi xmlns:a14="http://schemas.microsoft.com/office/drawing/2010/main"/>
                </a:ext>
              </a:extLst>
            </a:blip>
            <a:stretch>
              <a:fillRect/>
            </a:stretch>
          </a:blipFill>
        </p:spPr>
        <p:txBody>
          <a:bodyPr anchor="t" anchorCtr="0"/>
          <a:lstStyle>
            <a:lvl1pPr marL="0" indent="0">
              <a:buNone/>
              <a:defRPr sz="2400" b="0" i="0">
                <a:latin typeface="Museo Sans 900"/>
                <a:cs typeface="Museo Sans 90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dirty="0"/>
              <a:t> </a:t>
            </a:r>
          </a:p>
        </p:txBody>
      </p:sp>
      <p:sp>
        <p:nvSpPr>
          <p:cNvPr id="2" name="Titel 1"/>
          <p:cNvSpPr>
            <a:spLocks noGrp="1"/>
          </p:cNvSpPr>
          <p:nvPr>
            <p:ph type="ctrTitle" hasCustomPrompt="1"/>
          </p:nvPr>
        </p:nvSpPr>
        <p:spPr>
          <a:xfrm>
            <a:off x="655369" y="528000"/>
            <a:ext cx="6498967" cy="1968000"/>
          </a:xfrm>
        </p:spPr>
        <p:txBody>
          <a:bodyPr/>
          <a:lstStyle>
            <a:lvl1pPr>
              <a:lnSpc>
                <a:spcPts val="7466"/>
              </a:lnSpc>
              <a:defRPr sz="8533"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655369" y="2496000"/>
            <a:ext cx="6498967" cy="1440000"/>
          </a:xfrm>
        </p:spPr>
        <p:txBody>
          <a:bodyPr/>
          <a:lstStyle>
            <a:lvl1pPr marL="0" indent="0" algn="l">
              <a:buNone/>
              <a:defRPr b="0" i="0">
                <a:solidFill>
                  <a:srgbClr val="FFFFFF"/>
                </a:solidFill>
                <a:latin typeface="Museo Sans 100"/>
                <a:cs typeface="Museo Sans 10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extLst>
      <p:ext uri="{BB962C8B-B14F-4D97-AF65-F5344CB8AC3E}">
        <p14:creationId xmlns:p14="http://schemas.microsoft.com/office/powerpoint/2010/main" val="293610882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1/11/24</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33989186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104133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109569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20835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3973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3521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311482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4264239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70259435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255125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58133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82771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3913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0331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3860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79843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949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81122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12829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356323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39135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7672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81372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6705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27042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47908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42875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1901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95286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6610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72232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80628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5753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66415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8943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99322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46056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3786164" y="0"/>
            <a:ext cx="3693113" cy="6209710"/>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454086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691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31391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0257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89234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48214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90849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00305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7928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cONTACT</a:t>
            </a:r>
            <a:endParaRPr lang="nl-NL" sz="140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759301"/>
            <a:ext cx="11114087" cy="723106"/>
          </a:xfrm>
        </p:spPr>
        <p:txBody>
          <a:bodyPr tIns="72000"/>
          <a:lstStyle>
            <a:lvl1pPr>
              <a:lnSpc>
                <a:spcPts val="5000"/>
              </a:lnSpc>
              <a:defRPr sz="60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1295907" y="20466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1295907" y="2728027"/>
            <a:ext cx="10353168" cy="389437"/>
          </a:xfrm>
        </p:spPr>
        <p:txBody>
          <a:bodyPr anchor="ctr" anchorCtr="0"/>
          <a:lstStyle>
            <a:lvl1pPr marL="0" indent="0">
              <a:buNone/>
              <a:defRPr sz="1600" b="0" baseline="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1295907" y="34094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1295907" y="40908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1295907" y="47722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7378357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Intro + Outro [logo animatie]">
    <p:bg>
      <p:bgPr>
        <a:solidFill>
          <a:schemeClr val="accent1"/>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outro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Tree>
    <p:extLst>
      <p:ext uri="{BB962C8B-B14F-4D97-AF65-F5344CB8AC3E}">
        <p14:creationId xmlns:p14="http://schemas.microsoft.com/office/powerpoint/2010/main" val="297584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25234423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4517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88880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2" name="Tijdelijke aanduiding voor tekst 143">
            <a:extLst>
              <a:ext uri="{FF2B5EF4-FFF2-40B4-BE49-F238E27FC236}">
                <a16:creationId xmlns:a16="http://schemas.microsoft.com/office/drawing/2014/main" id="{64DBE3F3-C30E-448E-BDC3-4EC1CDDB79E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7640881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BADDA9C7-10B1-4C5F-9E09-67F103833B0F}"/>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8981548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40046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6489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763092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54444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8333332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11-01-2024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303268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41" Type="http://schemas.openxmlformats.org/officeDocument/2006/relationships/slideLayout" Target="../slideLayouts/slideLayout87.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4" Type="http://schemas.openxmlformats.org/officeDocument/2006/relationships/theme" Target="../theme/theme2.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 Id="rId8" Type="http://schemas.openxmlformats.org/officeDocument/2006/relationships/slideLayout" Target="../slideLayouts/slideLayout54.xml"/><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slideLayout" Target="../slideLayouts/slideLayout128.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42" Type="http://schemas.openxmlformats.org/officeDocument/2006/relationships/slideLayout" Target="../slideLayouts/slideLayout131.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41" Type="http://schemas.openxmlformats.org/officeDocument/2006/relationships/slideLayout" Target="../slideLayouts/slideLayout130.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slideLayout" Target="../slideLayouts/slideLayout129.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4" Type="http://schemas.openxmlformats.org/officeDocument/2006/relationships/theme" Target="../theme/theme3.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8" Type="http://schemas.openxmlformats.org/officeDocument/2006/relationships/slideLayout" Target="../slideLayouts/slideLayout97.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slideLayout" Target="../slideLayouts/slideLayout174.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41" Type="http://schemas.openxmlformats.org/officeDocument/2006/relationships/slideLayout" Target="../slideLayouts/slideLayout173.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4" Type="http://schemas.openxmlformats.org/officeDocument/2006/relationships/theme" Target="../theme/theme4.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8" Type="http://schemas.openxmlformats.org/officeDocument/2006/relationships/slideLayout" Target="../slideLayouts/slideLayout140.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9" Type="http://schemas.openxmlformats.org/officeDocument/2006/relationships/slideLayout" Target="../slideLayouts/slideLayout214.xml"/><Relationship Id="rId21" Type="http://schemas.openxmlformats.org/officeDocument/2006/relationships/slideLayout" Target="../slideLayouts/slideLayout196.xml"/><Relationship Id="rId34" Type="http://schemas.openxmlformats.org/officeDocument/2006/relationships/slideLayout" Target="../slideLayouts/slideLayout209.xml"/><Relationship Id="rId42" Type="http://schemas.openxmlformats.org/officeDocument/2006/relationships/slideLayout" Target="../slideLayouts/slideLayout217.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slideLayout" Target="../slideLayouts/slideLayout204.xml"/><Relationship Id="rId41" Type="http://schemas.openxmlformats.org/officeDocument/2006/relationships/slideLayout" Target="../slideLayouts/slideLayout216.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37" Type="http://schemas.openxmlformats.org/officeDocument/2006/relationships/slideLayout" Target="../slideLayouts/slideLayout212.xml"/><Relationship Id="rId40" Type="http://schemas.openxmlformats.org/officeDocument/2006/relationships/slideLayout" Target="../slideLayouts/slideLayout215.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36" Type="http://schemas.openxmlformats.org/officeDocument/2006/relationships/slideLayout" Target="../slideLayouts/slideLayout2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slideLayout" Target="../slideLayouts/slideLayout206.xml"/><Relationship Id="rId44" Type="http://schemas.openxmlformats.org/officeDocument/2006/relationships/theme" Target="../theme/theme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slideLayout" Target="../slideLayouts/slideLayout210.xml"/><Relationship Id="rId43" Type="http://schemas.openxmlformats.org/officeDocument/2006/relationships/slideLayout" Target="../slideLayouts/slideLayout218.xml"/><Relationship Id="rId8" Type="http://schemas.openxmlformats.org/officeDocument/2006/relationships/slideLayout" Target="../slideLayouts/slideLayout183.xml"/><Relationship Id="rId3" Type="http://schemas.openxmlformats.org/officeDocument/2006/relationships/slideLayout" Target="../slideLayouts/slideLayout178.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38" Type="http://schemas.openxmlformats.org/officeDocument/2006/relationships/slideLayout" Target="../slideLayouts/slideLayout21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9" Type="http://schemas.openxmlformats.org/officeDocument/2006/relationships/slideLayout" Target="../slideLayouts/slideLayout257.xml"/><Relationship Id="rId21" Type="http://schemas.openxmlformats.org/officeDocument/2006/relationships/slideLayout" Target="../slideLayouts/slideLayout239.xml"/><Relationship Id="rId34" Type="http://schemas.openxmlformats.org/officeDocument/2006/relationships/slideLayout" Target="../slideLayouts/slideLayout252.xml"/><Relationship Id="rId42" Type="http://schemas.openxmlformats.org/officeDocument/2006/relationships/slideLayout" Target="../slideLayouts/slideLayout260.xml"/><Relationship Id="rId7" Type="http://schemas.openxmlformats.org/officeDocument/2006/relationships/slideLayout" Target="../slideLayouts/slideLayout22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29" Type="http://schemas.openxmlformats.org/officeDocument/2006/relationships/slideLayout" Target="../slideLayouts/slideLayout247.xml"/><Relationship Id="rId41" Type="http://schemas.openxmlformats.org/officeDocument/2006/relationships/slideLayout" Target="../slideLayouts/slideLayout259.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slideLayout" Target="../slideLayouts/slideLayout250.xml"/><Relationship Id="rId37" Type="http://schemas.openxmlformats.org/officeDocument/2006/relationships/slideLayout" Target="../slideLayouts/slideLayout255.xml"/><Relationship Id="rId40" Type="http://schemas.openxmlformats.org/officeDocument/2006/relationships/slideLayout" Target="../slideLayouts/slideLayout258.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36" Type="http://schemas.openxmlformats.org/officeDocument/2006/relationships/slideLayout" Target="../slideLayouts/slideLayout254.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31" Type="http://schemas.openxmlformats.org/officeDocument/2006/relationships/slideLayout" Target="../slideLayouts/slideLayout249.xml"/><Relationship Id="rId44" Type="http://schemas.openxmlformats.org/officeDocument/2006/relationships/theme" Target="../theme/theme6.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slideLayout" Target="../slideLayouts/slideLayout248.xml"/><Relationship Id="rId35" Type="http://schemas.openxmlformats.org/officeDocument/2006/relationships/slideLayout" Target="../slideLayouts/slideLayout253.xml"/><Relationship Id="rId43" Type="http://schemas.openxmlformats.org/officeDocument/2006/relationships/slideLayout" Target="../slideLayouts/slideLayout261.xml"/><Relationship Id="rId8" Type="http://schemas.openxmlformats.org/officeDocument/2006/relationships/slideLayout" Target="../slideLayouts/slideLayout226.xml"/><Relationship Id="rId3" Type="http://schemas.openxmlformats.org/officeDocument/2006/relationships/slideLayout" Target="../slideLayouts/slideLayout221.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33" Type="http://schemas.openxmlformats.org/officeDocument/2006/relationships/slideLayout" Target="../slideLayouts/slideLayout251.xml"/><Relationship Id="rId38" Type="http://schemas.openxmlformats.org/officeDocument/2006/relationships/slideLayout" Target="../slideLayouts/slideLayout2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theme" Target="../theme/theme7.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chemeClr val="tx1"/>
                </a:solidFill>
                <a:latin typeface="+mj-lt"/>
                <a:cs typeface="Calibri" panose="020F0502020204030204" pitchFamily="34" charset="0"/>
              </a:rPr>
              <a:t>INDELING</a:t>
            </a:r>
            <a:endParaRPr lang="nl-NL" sz="1000" b="0" cap="all" spc="50" baseline="0" dirty="0">
              <a:solidFill>
                <a:schemeClr val="tx1"/>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11-01-2024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52475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939" r:id="rId44"/>
    <p:sldLayoutId id="2147483942" r:id="rId45"/>
    <p:sldLayoutId id="2147483943" r:id="rId4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8882166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 id="2147483941"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endParaRPr lang="nl-NL" dirty="0"/>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11-01-2024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8307428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11-01-2024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7140624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11-01-2024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448712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 id="2147483877" r:id="rId40"/>
    <p:sldLayoutId id="2147483878" r:id="rId41"/>
    <p:sldLayoutId id="2147483879" r:id="rId42"/>
    <p:sldLayoutId id="2147483880"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endParaRPr lang="nl-NL" dirty="0"/>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11-01-2024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912192304"/>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 id="2147483915" r:id="rId34"/>
    <p:sldLayoutId id="2147483916" r:id="rId35"/>
    <p:sldLayoutId id="2147483917" r:id="rId36"/>
    <p:sldLayoutId id="2147483918" r:id="rId37"/>
    <p:sldLayoutId id="2147483919" r:id="rId38"/>
    <p:sldLayoutId id="2147483920" r:id="rId39"/>
    <p:sldLayoutId id="2147483921" r:id="rId40"/>
    <p:sldLayoutId id="2147483922" r:id="rId41"/>
    <p:sldLayoutId id="2147483923" r:id="rId42"/>
    <p:sldLayoutId id="2147483924"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E982AF05-F5DE-40A4-AEFC-A619348C7D04}" type="datetime1">
              <a:rPr lang="nl-NL" smtClean="0"/>
              <a:pPr/>
              <a:t>11-01-2024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404546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2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1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2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4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2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2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1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1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2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hyperlink" Target="https://www.nieuwsindeklas.nl/lesmateriaal/lessuggestie/5-w-vragen-en-1-h-vraa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hyperlink" Target="https://www.pinterest.com/pin/51080678270924430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hyperlink" Target="https://tekkieuni.com/blog/activities-to-boost-your-kids-skill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3</a:t>
            </a:r>
            <a:endParaRPr lang="nl-NL" dirty="0"/>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248630833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4</a:t>
            </a:r>
          </a:p>
        </p:txBody>
      </p:sp>
      <p:sp>
        <p:nvSpPr>
          <p:cNvPr id="3" name="voettekst">
            <a:extLst>
              <a:ext uri="{FF2B5EF4-FFF2-40B4-BE49-F238E27FC236}">
                <a16:creationId xmlns:a16="http://schemas.microsoft.com/office/drawing/2014/main" id="{EDA80A97-3FF4-DC01-803C-B0CE2639327E}"/>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1976438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5</a:t>
            </a:r>
            <a:endParaRPr lang="nl-NL" dirty="0"/>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130840247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C8066"/>
        </a:solidFill>
        <a:effectLst/>
      </p:bgPr>
    </p:bg>
    <p:spTree>
      <p:nvGrpSpPr>
        <p:cNvPr id="1" name=""/>
        <p:cNvGrpSpPr/>
        <p:nvPr/>
      </p:nvGrpSpPr>
      <p:grpSpPr>
        <a:xfrm>
          <a:off x="0" y="0"/>
          <a:ext cx="0" cy="0"/>
          <a:chOff x="0" y="0"/>
          <a:chExt cx="0" cy="0"/>
        </a:xfrm>
      </p:grpSpPr>
      <p:sp>
        <p:nvSpPr>
          <p:cNvPr id="8" name="titel">
            <a:extLst>
              <a:ext uri="{FF2B5EF4-FFF2-40B4-BE49-F238E27FC236}">
                <a16:creationId xmlns:a16="http://schemas.microsoft.com/office/drawing/2014/main" id="{4FCE8B7B-8D3B-466F-8956-5C1F4F50265C}"/>
              </a:ext>
            </a:extLst>
          </p:cNvPr>
          <p:cNvSpPr>
            <a:spLocks noGrp="1"/>
          </p:cNvSpPr>
          <p:nvPr>
            <p:ph type="title"/>
          </p:nvPr>
        </p:nvSpPr>
        <p:spPr>
          <a:xfrm>
            <a:off x="1239203" y="1426254"/>
            <a:ext cx="5017435" cy="709102"/>
          </a:xfrm>
        </p:spPr>
        <p:txBody>
          <a:bodyPr/>
          <a:lstStyle/>
          <a:p>
            <a:r>
              <a:rPr lang="nl-NL" sz="6000" dirty="0">
                <a:solidFill>
                  <a:schemeClr val="bg1"/>
                </a:solidFill>
              </a:rPr>
              <a:t>Post</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6121D-9DD6-4C93-9AF6-3CC0689F496A}" type="datetime1">
              <a:rPr kumimoji="0" lang="da-DK" sz="8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11.01.2024</a:t>
            </a:fld>
            <a:endParaRPr kumimoji="0" lang="da-DK"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chemeClr val="bg1"/>
                </a:solidFill>
                <a:effectLst/>
                <a:uLnTx/>
                <a:uFillTx/>
                <a:latin typeface="Arial"/>
                <a:ea typeface="+mn-ea"/>
                <a:cs typeface="+mn-cs"/>
              </a:rPr>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A1203-CA3D-4D48-AFA0-9D668419C1D5}" type="slidenum">
              <a:rPr kumimoji="0" lang="da-DK" sz="1000" b="1"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000" b="1" i="0" u="none" strike="noStrike" kern="1200" cap="none" spc="0" normalizeH="0" baseline="0" noProof="0" dirty="0">
              <a:ln>
                <a:noFill/>
              </a:ln>
              <a:solidFill>
                <a:prstClr val="white"/>
              </a:solidFill>
              <a:effectLst/>
              <a:uLnTx/>
              <a:uFillTx/>
              <a:latin typeface="Arial"/>
              <a:ea typeface="+mn-ea"/>
              <a:cs typeface="+mn-cs"/>
            </a:endParaRPr>
          </a:p>
        </p:txBody>
      </p:sp>
      <p:pic>
        <p:nvPicPr>
          <p:cNvPr id="12" name="Picture Placeholder 11" descr="Sealed paper scrolls">
            <a:extLst>
              <a:ext uri="{FF2B5EF4-FFF2-40B4-BE49-F238E27FC236}">
                <a16:creationId xmlns:a16="http://schemas.microsoft.com/office/drawing/2014/main" id="{EE19383F-7C9F-7780-BF86-17626AEFA58F}"/>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a:xfrm>
            <a:off x="1780010" y="0"/>
            <a:ext cx="10411989" cy="6858000"/>
          </a:xfrm>
        </p:spPr>
      </p:pic>
      <p:pic>
        <p:nvPicPr>
          <p:cNvPr id="2" name="Picture 1" descr="A picture containing graphical user interface&#10;&#10;Description automatically generated">
            <a:extLst>
              <a:ext uri="{FF2B5EF4-FFF2-40B4-BE49-F238E27FC236}">
                <a16:creationId xmlns:a16="http://schemas.microsoft.com/office/drawing/2014/main" id="{99927DF2-D274-490C-4A3E-E055AF8B4B20}"/>
              </a:ext>
            </a:extLst>
          </p:cNvPr>
          <p:cNvPicPr>
            <a:picLocks noChangeAspect="1"/>
          </p:cNvPicPr>
          <p:nvPr/>
        </p:nvPicPr>
        <p:blipFill>
          <a:blip r:embed="rId4"/>
          <a:stretch>
            <a:fillRect/>
          </a:stretch>
        </p:blipFill>
        <p:spPr>
          <a:xfrm>
            <a:off x="3118302" y="3429000"/>
            <a:ext cx="8526214" cy="2639291"/>
          </a:xfrm>
          <a:prstGeom prst="rect">
            <a:avLst/>
          </a:prstGeom>
        </p:spPr>
      </p:pic>
    </p:spTree>
    <p:extLst>
      <p:ext uri="{BB962C8B-B14F-4D97-AF65-F5344CB8AC3E}">
        <p14:creationId xmlns:p14="http://schemas.microsoft.com/office/powerpoint/2010/main" val="236455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90335"/>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endParaRPr lang="nl-NL" sz="6000" dirty="0"/>
          </a:p>
        </p:txBody>
      </p:sp>
      <p:sp>
        <p:nvSpPr>
          <p:cNvPr id="5" name="voettekst">
            <a:extLst>
              <a:ext uri="{FF2B5EF4-FFF2-40B4-BE49-F238E27FC236}">
                <a16:creationId xmlns:a16="http://schemas.microsoft.com/office/drawing/2014/main" id="{9D9E6C8E-FC31-1C44-3B75-27FCD77F09AB}"/>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6" name="Rechthoek 11">
            <a:extLst>
              <a:ext uri="{FF2B5EF4-FFF2-40B4-BE49-F238E27FC236}">
                <a16:creationId xmlns:a16="http://schemas.microsoft.com/office/drawing/2014/main" id="{8F64C43C-10A0-7F2B-3804-C0FC227027F4}"/>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13">
            <a:extLst>
              <a:ext uri="{FF2B5EF4-FFF2-40B4-BE49-F238E27FC236}">
                <a16:creationId xmlns:a16="http://schemas.microsoft.com/office/drawing/2014/main" id="{7250062D-AF27-07EA-A457-8008759D3B01}"/>
              </a:ext>
            </a:extLst>
          </p:cNvPr>
          <p:cNvSpPr txBox="1"/>
          <p:nvPr/>
        </p:nvSpPr>
        <p:spPr>
          <a:xfrm>
            <a:off x="466386" y="3478551"/>
            <a:ext cx="3858480" cy="830997"/>
          </a:xfrm>
          <a:prstGeom prst="rect">
            <a:avLst/>
          </a:prstGeom>
          <a:noFill/>
        </p:spPr>
        <p:txBody>
          <a:bodyPr wrap="square">
            <a:spAutoFit/>
          </a:bodyPr>
          <a:lstStyle/>
          <a:p>
            <a:r>
              <a:rPr lang="nl-NL" sz="1600" i="1" dirty="0">
                <a:solidFill>
                  <a:schemeClr val="bg1"/>
                </a:solidFill>
                <a:effectLst/>
                <a:latin typeface="+mj-lt"/>
                <a:ea typeface="Calibri" panose="020F0502020204030204" pitchFamily="34" charset="0"/>
                <a:cs typeface="Times New Roman" panose="02020603050405020304" pitchFamily="18" charset="0"/>
              </a:rPr>
              <a:t>Tip: “Bekijk stapje voor stapje alle informatie die je hebt gevonden en neem daar goed de tijd voor” </a:t>
            </a:r>
            <a:endParaRPr lang="nl-NL" sz="1600" i="1" dirty="0">
              <a:solidFill>
                <a:schemeClr val="bg1"/>
              </a:solidFill>
              <a:latin typeface="+mj-lt"/>
              <a:ea typeface="+mj-ea"/>
              <a:cs typeface="+mj-cs"/>
            </a:endParaRPr>
          </a:p>
        </p:txBody>
      </p:sp>
      <p:sp>
        <p:nvSpPr>
          <p:cNvPr id="9" name="Oval 8">
            <a:extLst>
              <a:ext uri="{FF2B5EF4-FFF2-40B4-BE49-F238E27FC236}">
                <a16:creationId xmlns:a16="http://schemas.microsoft.com/office/drawing/2014/main" id="{32090C15-70BE-AC0E-444F-25E2C83067BE}"/>
              </a:ext>
            </a:extLst>
          </p:cNvPr>
          <p:cNvSpPr/>
          <p:nvPr/>
        </p:nvSpPr>
        <p:spPr>
          <a:xfrm rot="15535848">
            <a:off x="5990653" y="3412719"/>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9932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11721C5-223A-39B5-4DB9-B2201E967796}"/>
              </a:ext>
            </a:extLst>
          </p:cNvPr>
          <p:cNvSpPr>
            <a:spLocks noGrp="1"/>
          </p:cNvSpPr>
          <p:nvPr>
            <p:ph type="pic" sz="quarter" idx="17"/>
          </p:nvPr>
        </p:nvSpPr>
        <p:spPr/>
        <p:txBody>
          <a:bodyPr/>
          <a:lstStyle/>
          <a:p>
            <a:endParaRPr lang="nl-NL"/>
          </a:p>
        </p:txBody>
      </p:sp>
      <p:sp>
        <p:nvSpPr>
          <p:cNvPr id="4" name="Picture Placeholder 3">
            <a:extLst>
              <a:ext uri="{FF2B5EF4-FFF2-40B4-BE49-F238E27FC236}">
                <a16:creationId xmlns:a16="http://schemas.microsoft.com/office/drawing/2014/main" id="{B780459C-84E1-4C87-5892-2506A36209A1}"/>
              </a:ext>
            </a:extLst>
          </p:cNvPr>
          <p:cNvSpPr>
            <a:spLocks noGrp="1"/>
          </p:cNvSpPr>
          <p:nvPr>
            <p:ph type="pic" sz="quarter" idx="16"/>
          </p:nvPr>
        </p:nvSpPr>
        <p:spPr/>
        <p:txBody>
          <a:bodyPr/>
          <a:lstStyle/>
          <a:p>
            <a:endParaRPr lang="nl-NL"/>
          </a:p>
        </p:txBody>
      </p:sp>
      <p:pic>
        <p:nvPicPr>
          <p:cNvPr id="14" name="Picture Placeholder 13" descr="Boy writing in classroom">
            <a:extLst>
              <a:ext uri="{FF2B5EF4-FFF2-40B4-BE49-F238E27FC236}">
                <a16:creationId xmlns:a16="http://schemas.microsoft.com/office/drawing/2014/main" id="{9771A824-29A4-B907-16A5-F12F545B325B}"/>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21A78714-F329-EC0C-39DA-3FA87CF8250A}"/>
              </a:ext>
            </a:extLst>
          </p:cNvPr>
          <p:cNvSpPr>
            <a:spLocks noGrp="1"/>
          </p:cNvSpPr>
          <p:nvPr>
            <p:ph type="body" sz="quarter" idx="21"/>
          </p:nvPr>
        </p:nvSpPr>
        <p:spPr/>
        <p:txBody>
          <a:bodyPr/>
          <a:lstStyle/>
          <a:p>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p:nvPr>
        </p:nvSpPr>
        <p:spPr>
          <a:xfrm>
            <a:off x="534988" y="719138"/>
            <a:ext cx="4253828" cy="666095"/>
          </a:xfrm>
        </p:spPr>
        <p:txBody>
          <a:bodyPr/>
          <a:lstStyle/>
          <a:p>
            <a:r>
              <a:rPr lang="nl-NL" sz="6000" dirty="0"/>
              <a:t>Ontwerp </a:t>
            </a:r>
            <a:br>
              <a:rPr lang="nl-NL" sz="6000" dirty="0"/>
            </a:br>
            <a:br>
              <a:rPr lang="nl-NL" sz="6000" dirty="0"/>
            </a:br>
            <a:r>
              <a:rPr lang="nl-NL" sz="6000" dirty="0"/>
              <a:t>je eigen</a:t>
            </a:r>
            <a:br>
              <a:rPr lang="nl-NL" sz="6000" dirty="0"/>
            </a:br>
            <a:br>
              <a:rPr lang="nl-NL" sz="6000" dirty="0"/>
            </a:br>
            <a:r>
              <a:rPr lang="nl-NL" sz="6000" dirty="0"/>
              <a:t>rebus</a:t>
            </a:r>
            <a:br>
              <a:rPr lang="nl-NL" dirty="0"/>
            </a:br>
            <a:endParaRPr lang="nl-NL" sz="1600"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
        <p:nvSpPr>
          <p:cNvPr id="2" name="Text Placeholder 1">
            <a:extLst>
              <a:ext uri="{FF2B5EF4-FFF2-40B4-BE49-F238E27FC236}">
                <a16:creationId xmlns:a16="http://schemas.microsoft.com/office/drawing/2014/main" id="{83C7029E-1777-418D-815A-6748B8706F8C}"/>
              </a:ext>
            </a:extLst>
          </p:cNvPr>
          <p:cNvSpPr>
            <a:spLocks noGrp="1"/>
          </p:cNvSpPr>
          <p:nvPr>
            <p:ph type="body" sz="quarter" idx="13"/>
          </p:nvPr>
        </p:nvSpPr>
        <p:spPr>
          <a:xfrm>
            <a:off x="547689" y="1593341"/>
            <a:ext cx="4024311" cy="557466"/>
          </a:xfrm>
        </p:spPr>
        <p:txBody>
          <a:bodyPr/>
          <a:lstStyle/>
          <a:p>
            <a:endParaRPr lang="en-US" dirty="0"/>
          </a:p>
          <a:p>
            <a:endParaRPr lang="nl-NL" dirty="0"/>
          </a:p>
        </p:txBody>
      </p:sp>
      <p:sp>
        <p:nvSpPr>
          <p:cNvPr id="15" name="Rectangle: Folded Corner 14">
            <a:extLst>
              <a:ext uri="{FF2B5EF4-FFF2-40B4-BE49-F238E27FC236}">
                <a16:creationId xmlns:a16="http://schemas.microsoft.com/office/drawing/2014/main" id="{64689A44-CEBA-0E12-4A90-01584DFF94F8}"/>
              </a:ext>
            </a:extLst>
          </p:cNvPr>
          <p:cNvSpPr/>
          <p:nvPr/>
        </p:nvSpPr>
        <p:spPr>
          <a:xfrm>
            <a:off x="4013720" y="253876"/>
            <a:ext cx="1868606" cy="1716326"/>
          </a:xfrm>
          <a:prstGeom prst="foldedCorner">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Folded Corner 15">
            <a:extLst>
              <a:ext uri="{FF2B5EF4-FFF2-40B4-BE49-F238E27FC236}">
                <a16:creationId xmlns:a16="http://schemas.microsoft.com/office/drawing/2014/main" id="{A46411AD-B2C5-EC5F-9065-6CC9231718A7}"/>
              </a:ext>
            </a:extLst>
          </p:cNvPr>
          <p:cNvSpPr/>
          <p:nvPr/>
        </p:nvSpPr>
        <p:spPr>
          <a:xfrm>
            <a:off x="8697853" y="3249889"/>
            <a:ext cx="1868606" cy="1716326"/>
          </a:xfrm>
          <a:prstGeom prst="foldedCorner">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Folded Corner 16">
            <a:extLst>
              <a:ext uri="{FF2B5EF4-FFF2-40B4-BE49-F238E27FC236}">
                <a16:creationId xmlns:a16="http://schemas.microsoft.com/office/drawing/2014/main" id="{959FFC04-BB2B-291D-08D8-08A9EBFB3798}"/>
              </a:ext>
            </a:extLst>
          </p:cNvPr>
          <p:cNvSpPr/>
          <p:nvPr/>
        </p:nvSpPr>
        <p:spPr>
          <a:xfrm>
            <a:off x="2559844" y="4033200"/>
            <a:ext cx="1868606" cy="1716326"/>
          </a:xfrm>
          <a:prstGeom prst="foldedCorner">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ext Placeholder 6">
            <a:extLst>
              <a:ext uri="{FF2B5EF4-FFF2-40B4-BE49-F238E27FC236}">
                <a16:creationId xmlns:a16="http://schemas.microsoft.com/office/drawing/2014/main" id="{6401CA28-6EB0-6358-4CE2-624C30485029}"/>
              </a:ext>
            </a:extLst>
          </p:cNvPr>
          <p:cNvSpPr>
            <a:spLocks noGrp="1"/>
          </p:cNvSpPr>
          <p:nvPr>
            <p:ph type="body" sz="quarter" idx="18"/>
          </p:nvPr>
        </p:nvSpPr>
        <p:spPr>
          <a:xfrm>
            <a:off x="4183819" y="-2171191"/>
            <a:ext cx="1554487" cy="3717925"/>
          </a:xfrm>
        </p:spPr>
        <p:txBody>
          <a:bodyPr/>
          <a:lstStyle/>
          <a:p>
            <a:r>
              <a:rPr lang="en-US" i="0" dirty="0">
                <a:solidFill>
                  <a:srgbClr val="0C8066"/>
                </a:solidFill>
              </a:rPr>
              <a:t>1. Stel met </a:t>
            </a:r>
            <a:r>
              <a:rPr lang="en-US" i="0" dirty="0" err="1">
                <a:solidFill>
                  <a:srgbClr val="0C8066"/>
                </a:solidFill>
              </a:rPr>
              <a:t>elkaar</a:t>
            </a:r>
            <a:r>
              <a:rPr lang="en-US" i="0" dirty="0">
                <a:solidFill>
                  <a:srgbClr val="0C8066"/>
                </a:solidFill>
              </a:rPr>
              <a:t> </a:t>
            </a:r>
            <a:r>
              <a:rPr lang="en-US" i="0" dirty="0" err="1">
                <a:solidFill>
                  <a:srgbClr val="0C8066"/>
                </a:solidFill>
              </a:rPr>
              <a:t>een</a:t>
            </a:r>
            <a:r>
              <a:rPr lang="en-US" i="0" dirty="0">
                <a:solidFill>
                  <a:srgbClr val="0C8066"/>
                </a:solidFill>
              </a:rPr>
              <a:t> zin op </a:t>
            </a:r>
            <a:r>
              <a:rPr lang="en-US" i="0" dirty="0" err="1">
                <a:solidFill>
                  <a:srgbClr val="0C8066"/>
                </a:solidFill>
              </a:rPr>
              <a:t>en</a:t>
            </a:r>
            <a:r>
              <a:rPr lang="en-US" i="0" dirty="0">
                <a:solidFill>
                  <a:srgbClr val="0C8066"/>
                </a:solidFill>
              </a:rPr>
              <a:t> </a:t>
            </a:r>
            <a:r>
              <a:rPr lang="en-US" i="0" dirty="0" err="1">
                <a:solidFill>
                  <a:srgbClr val="0C8066"/>
                </a:solidFill>
              </a:rPr>
              <a:t>schrijf</a:t>
            </a:r>
            <a:r>
              <a:rPr lang="en-US" i="0" dirty="0">
                <a:solidFill>
                  <a:srgbClr val="0C8066"/>
                </a:solidFill>
              </a:rPr>
              <a:t> </a:t>
            </a:r>
            <a:r>
              <a:rPr lang="en-US" i="0" dirty="0" err="1">
                <a:solidFill>
                  <a:srgbClr val="0C8066"/>
                </a:solidFill>
              </a:rPr>
              <a:t>deze</a:t>
            </a:r>
            <a:r>
              <a:rPr lang="en-US" i="0" dirty="0">
                <a:solidFill>
                  <a:srgbClr val="0C8066"/>
                </a:solidFill>
              </a:rPr>
              <a:t> </a:t>
            </a:r>
            <a:r>
              <a:rPr lang="en-US" i="0" dirty="0" err="1">
                <a:solidFill>
                  <a:srgbClr val="0C8066"/>
                </a:solidFill>
              </a:rPr>
              <a:t>uit</a:t>
            </a:r>
            <a:endParaRPr lang="nl-NL" i="0" dirty="0">
              <a:solidFill>
                <a:srgbClr val="0C8066"/>
              </a:solidFill>
            </a:endParaRPr>
          </a:p>
        </p:txBody>
      </p:sp>
      <p:sp>
        <p:nvSpPr>
          <p:cNvPr id="18" name="Text Placeholder 6">
            <a:extLst>
              <a:ext uri="{FF2B5EF4-FFF2-40B4-BE49-F238E27FC236}">
                <a16:creationId xmlns:a16="http://schemas.microsoft.com/office/drawing/2014/main" id="{0682A8C4-5078-4699-639B-F436F7B818D6}"/>
              </a:ext>
            </a:extLst>
          </p:cNvPr>
          <p:cNvSpPr txBox="1">
            <a:spLocks/>
          </p:cNvSpPr>
          <p:nvPr/>
        </p:nvSpPr>
        <p:spPr>
          <a:xfrm>
            <a:off x="2730418" y="1660124"/>
            <a:ext cx="1766548" cy="3717925"/>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800" b="0" i="1" kern="1200">
                <a:solidFill>
                  <a:schemeClr val="bg1"/>
                </a:solidFill>
                <a:latin typeface="+mn-lt"/>
                <a:ea typeface="+mn-ea"/>
                <a:cs typeface="+mn-cs"/>
              </a:defRPr>
            </a:lvl1pPr>
            <a:lvl2pPr marL="0" indent="0" algn="l" defTabSz="914400" rtl="0" eaLnBrk="1" latinLnBrk="0" hangingPunct="1">
              <a:lnSpc>
                <a:spcPct val="90000"/>
              </a:lnSpc>
              <a:spcBef>
                <a:spcPts val="500"/>
              </a:spcBef>
              <a:buClr>
                <a:schemeClr val="tx1"/>
              </a:buClr>
              <a:buFont typeface="Arial" panose="020B0604020202020204" pitchFamily="34" charset="0"/>
              <a:buNone/>
              <a:defRPr sz="1800" b="1" i="1" kern="1200">
                <a:solidFill>
                  <a:schemeClr val="bg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800" b="1" i="1" kern="1200">
                <a:solidFill>
                  <a:schemeClr val="bg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1800" b="1" i="1" kern="1200">
                <a:solidFill>
                  <a:schemeClr val="bg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tabLst/>
              <a:defRPr sz="1800" b="1" i="1" kern="1200" cap="none" spc="0" baseline="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i="1" kern="1200">
                <a:solidFill>
                  <a:schemeClr val="bg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800" b="1" i="1" kern="1200">
                <a:solidFill>
                  <a:schemeClr val="bg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1800" b="1" i="1" kern="1200">
                <a:solidFill>
                  <a:schemeClr val="bg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800" b="1" i="1" kern="1200">
                <a:solidFill>
                  <a:schemeClr val="bg1"/>
                </a:solidFill>
                <a:latin typeface="+mn-lt"/>
                <a:ea typeface="+mn-ea"/>
                <a:cs typeface="+mn-cs"/>
              </a:defRPr>
            </a:lvl9pPr>
          </a:lstStyle>
          <a:p>
            <a:r>
              <a:rPr lang="en-US" i="0" dirty="0">
                <a:solidFill>
                  <a:srgbClr val="0C8066"/>
                </a:solidFill>
              </a:rPr>
              <a:t>3. </a:t>
            </a:r>
            <a:r>
              <a:rPr lang="en-US" i="0" dirty="0" err="1">
                <a:solidFill>
                  <a:srgbClr val="0C8066"/>
                </a:solidFill>
              </a:rPr>
              <a:t>Vul</a:t>
            </a:r>
            <a:r>
              <a:rPr lang="en-US" i="0" dirty="0">
                <a:solidFill>
                  <a:srgbClr val="0C8066"/>
                </a:solidFill>
              </a:rPr>
              <a:t> de </a:t>
            </a:r>
            <a:r>
              <a:rPr lang="en-US" i="0" dirty="0" err="1">
                <a:solidFill>
                  <a:srgbClr val="0C8066"/>
                </a:solidFill>
              </a:rPr>
              <a:t>tekeningen</a:t>
            </a:r>
            <a:r>
              <a:rPr lang="en-US" i="0" dirty="0">
                <a:solidFill>
                  <a:srgbClr val="0C8066"/>
                </a:solidFill>
              </a:rPr>
              <a:t> </a:t>
            </a:r>
            <a:r>
              <a:rPr lang="en-US" i="0" dirty="0" err="1">
                <a:solidFill>
                  <a:srgbClr val="0C8066"/>
                </a:solidFill>
              </a:rPr>
              <a:t>aan</a:t>
            </a:r>
            <a:r>
              <a:rPr lang="en-US" i="0" dirty="0">
                <a:solidFill>
                  <a:srgbClr val="0C8066"/>
                </a:solidFill>
              </a:rPr>
              <a:t> met letters </a:t>
            </a:r>
            <a:r>
              <a:rPr lang="en-US" i="0" dirty="0" err="1">
                <a:solidFill>
                  <a:srgbClr val="0C8066"/>
                </a:solidFill>
              </a:rPr>
              <a:t>en</a:t>
            </a:r>
            <a:r>
              <a:rPr lang="en-US" i="0" dirty="0">
                <a:solidFill>
                  <a:srgbClr val="0C8066"/>
                </a:solidFill>
              </a:rPr>
              <a:t> </a:t>
            </a:r>
            <a:r>
              <a:rPr lang="en-US" i="0" dirty="0" err="1">
                <a:solidFill>
                  <a:srgbClr val="0C8066"/>
                </a:solidFill>
              </a:rPr>
              <a:t>aanwijzingen</a:t>
            </a:r>
            <a:endParaRPr lang="nl-NL" i="0" dirty="0">
              <a:solidFill>
                <a:srgbClr val="0C8066"/>
              </a:solidFill>
            </a:endParaRPr>
          </a:p>
        </p:txBody>
      </p:sp>
      <p:sp>
        <p:nvSpPr>
          <p:cNvPr id="19" name="Text Placeholder 6">
            <a:extLst>
              <a:ext uri="{FF2B5EF4-FFF2-40B4-BE49-F238E27FC236}">
                <a16:creationId xmlns:a16="http://schemas.microsoft.com/office/drawing/2014/main" id="{AFF2D93A-7668-A85E-6E81-E8BEBEF7BF0C}"/>
              </a:ext>
            </a:extLst>
          </p:cNvPr>
          <p:cNvSpPr txBox="1">
            <a:spLocks/>
          </p:cNvSpPr>
          <p:nvPr/>
        </p:nvSpPr>
        <p:spPr>
          <a:xfrm>
            <a:off x="8854912" y="898249"/>
            <a:ext cx="1554487" cy="3717925"/>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800" b="0" i="1" kern="1200">
                <a:solidFill>
                  <a:schemeClr val="bg1"/>
                </a:solidFill>
                <a:latin typeface="+mn-lt"/>
                <a:ea typeface="+mn-ea"/>
                <a:cs typeface="+mn-cs"/>
              </a:defRPr>
            </a:lvl1pPr>
            <a:lvl2pPr marL="0" indent="0" algn="l" defTabSz="914400" rtl="0" eaLnBrk="1" latinLnBrk="0" hangingPunct="1">
              <a:lnSpc>
                <a:spcPct val="90000"/>
              </a:lnSpc>
              <a:spcBef>
                <a:spcPts val="500"/>
              </a:spcBef>
              <a:buClr>
                <a:schemeClr val="tx1"/>
              </a:buClr>
              <a:buFont typeface="Arial" panose="020B0604020202020204" pitchFamily="34" charset="0"/>
              <a:buNone/>
              <a:defRPr sz="1800" b="1" i="1" kern="1200">
                <a:solidFill>
                  <a:schemeClr val="bg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800" b="1" i="1" kern="1200">
                <a:solidFill>
                  <a:schemeClr val="bg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1800" b="1" i="1" kern="1200">
                <a:solidFill>
                  <a:schemeClr val="bg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tabLst/>
              <a:defRPr sz="1800" b="1" i="1" kern="1200" cap="none" spc="0" baseline="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i="1" kern="1200">
                <a:solidFill>
                  <a:schemeClr val="bg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800" b="1" i="1" kern="1200">
                <a:solidFill>
                  <a:schemeClr val="bg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1800" b="1" i="1" kern="1200">
                <a:solidFill>
                  <a:schemeClr val="bg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800" b="1" i="1" kern="1200">
                <a:solidFill>
                  <a:schemeClr val="bg1"/>
                </a:solidFill>
                <a:latin typeface="+mn-lt"/>
                <a:ea typeface="+mn-ea"/>
                <a:cs typeface="+mn-cs"/>
              </a:defRPr>
            </a:lvl9pPr>
          </a:lstStyle>
          <a:p>
            <a:r>
              <a:rPr lang="en-US" i="0" dirty="0">
                <a:solidFill>
                  <a:srgbClr val="0C8066"/>
                </a:solidFill>
              </a:rPr>
              <a:t>2. </a:t>
            </a:r>
            <a:r>
              <a:rPr lang="en-US" i="0" dirty="0" err="1">
                <a:solidFill>
                  <a:srgbClr val="0C8066"/>
                </a:solidFill>
              </a:rPr>
              <a:t>Teken</a:t>
            </a:r>
            <a:r>
              <a:rPr lang="en-US" i="0" dirty="0">
                <a:solidFill>
                  <a:srgbClr val="0C8066"/>
                </a:solidFill>
              </a:rPr>
              <a:t> de (</a:t>
            </a:r>
            <a:r>
              <a:rPr lang="en-US" i="0" dirty="0" err="1">
                <a:solidFill>
                  <a:srgbClr val="0C8066"/>
                </a:solidFill>
              </a:rPr>
              <a:t>delen</a:t>
            </a:r>
            <a:r>
              <a:rPr lang="en-US" i="0" dirty="0">
                <a:solidFill>
                  <a:srgbClr val="0C8066"/>
                </a:solidFill>
              </a:rPr>
              <a:t> van de) </a:t>
            </a:r>
            <a:r>
              <a:rPr lang="en-US" i="0" dirty="0" err="1">
                <a:solidFill>
                  <a:srgbClr val="0C8066"/>
                </a:solidFill>
              </a:rPr>
              <a:t>woorden</a:t>
            </a:r>
            <a:r>
              <a:rPr lang="en-US" i="0" dirty="0">
                <a:solidFill>
                  <a:srgbClr val="0C8066"/>
                </a:solidFill>
              </a:rPr>
              <a:t> van de zin </a:t>
            </a:r>
            <a:r>
              <a:rPr lang="en-US" i="0" dirty="0" err="1">
                <a:solidFill>
                  <a:srgbClr val="0C8066"/>
                </a:solidFill>
              </a:rPr>
              <a:t>uit</a:t>
            </a:r>
            <a:endParaRPr lang="nl-NL" i="0" dirty="0">
              <a:solidFill>
                <a:srgbClr val="0C8066"/>
              </a:solidFill>
            </a:endParaRPr>
          </a:p>
        </p:txBody>
      </p:sp>
    </p:spTree>
    <p:extLst>
      <p:ext uri="{BB962C8B-B14F-4D97-AF65-F5344CB8AC3E}">
        <p14:creationId xmlns:p14="http://schemas.microsoft.com/office/powerpoint/2010/main" val="814188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5</a:t>
            </a:r>
          </a:p>
        </p:txBody>
      </p:sp>
      <p:sp>
        <p:nvSpPr>
          <p:cNvPr id="5" name="voettekst">
            <a:extLst>
              <a:ext uri="{FF2B5EF4-FFF2-40B4-BE49-F238E27FC236}">
                <a16:creationId xmlns:a16="http://schemas.microsoft.com/office/drawing/2014/main" id="{7490274D-58FE-932E-A501-11693D6975E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081330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6</a:t>
            </a:r>
            <a:endParaRPr lang="nl-NL" dirty="0"/>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415578741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282000"/>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endParaRPr lang="nl-NL" sz="6000" dirty="0"/>
          </a:p>
        </p:txBody>
      </p:sp>
      <p:sp>
        <p:nvSpPr>
          <p:cNvPr id="3" name="voettekst">
            <a:extLst>
              <a:ext uri="{FF2B5EF4-FFF2-40B4-BE49-F238E27FC236}">
                <a16:creationId xmlns:a16="http://schemas.microsoft.com/office/drawing/2014/main" id="{1BCD73DE-4AB5-F562-B4F7-061AA311C334}"/>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6" name="Rechthoek 11">
            <a:extLst>
              <a:ext uri="{FF2B5EF4-FFF2-40B4-BE49-F238E27FC236}">
                <a16:creationId xmlns:a16="http://schemas.microsoft.com/office/drawing/2014/main" id="{5384C883-A0CF-6BF0-39EF-9CB295D84D8C}"/>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ekstvak 13">
            <a:extLst>
              <a:ext uri="{FF2B5EF4-FFF2-40B4-BE49-F238E27FC236}">
                <a16:creationId xmlns:a16="http://schemas.microsoft.com/office/drawing/2014/main" id="{3AB61477-18BB-DC8E-9F0F-316FA7B7D31F}"/>
              </a:ext>
            </a:extLst>
          </p:cNvPr>
          <p:cNvSpPr txBox="1"/>
          <p:nvPr/>
        </p:nvSpPr>
        <p:spPr>
          <a:xfrm>
            <a:off x="398186" y="3470104"/>
            <a:ext cx="4048755" cy="830997"/>
          </a:xfrm>
          <a:prstGeom prst="rect">
            <a:avLst/>
          </a:prstGeom>
          <a:noFill/>
        </p:spPr>
        <p:txBody>
          <a:bodyPr wrap="square">
            <a:spAutoFit/>
          </a:bodyPr>
          <a:lstStyle/>
          <a:p>
            <a:r>
              <a:rPr lang="nl-NL" sz="1600" i="1" dirty="0">
                <a:solidFill>
                  <a:schemeClr val="bg1"/>
                </a:solidFill>
                <a:effectLst/>
                <a:latin typeface="+mj-lt"/>
                <a:ea typeface="Calibri" panose="020F0502020204030204" pitchFamily="34" charset="0"/>
                <a:cs typeface="Times New Roman" panose="02020603050405020304" pitchFamily="18" charset="0"/>
              </a:rPr>
              <a:t>Tip: “Maak een mooie poster of iets anders wat er visueel tof uit ziet om je onderzoek duidelijk over te brengen” </a:t>
            </a:r>
            <a:endParaRPr lang="nl-NL" sz="1600" i="1" dirty="0">
              <a:solidFill>
                <a:schemeClr val="bg1"/>
              </a:solidFill>
              <a:latin typeface="+mj-lt"/>
              <a:ea typeface="+mj-ea"/>
              <a:cs typeface="+mj-cs"/>
            </a:endParaRPr>
          </a:p>
        </p:txBody>
      </p:sp>
      <p:sp>
        <p:nvSpPr>
          <p:cNvPr id="11" name="Oval 10">
            <a:extLst>
              <a:ext uri="{FF2B5EF4-FFF2-40B4-BE49-F238E27FC236}">
                <a16:creationId xmlns:a16="http://schemas.microsoft.com/office/drawing/2014/main" id="{18FD5886-1D69-8344-9C30-38997DCAC79B}"/>
              </a:ext>
            </a:extLst>
          </p:cNvPr>
          <p:cNvSpPr/>
          <p:nvPr/>
        </p:nvSpPr>
        <p:spPr>
          <a:xfrm rot="8907256">
            <a:off x="6816373" y="1598210"/>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3646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1953F2-E18A-312D-28D6-890693E2E11C}"/>
              </a:ext>
            </a:extLst>
          </p:cNvPr>
          <p:cNvSpPr>
            <a:spLocks noGrp="1"/>
          </p:cNvSpPr>
          <p:nvPr>
            <p:ph type="dt" sz="half" idx="10"/>
          </p:nvPr>
        </p:nvSpPr>
        <p:spPr/>
        <p:txBody>
          <a:bodyPr/>
          <a:lstStyle/>
          <a:p>
            <a:fld id="{8530CC18-75A1-4B5B-9B78-5DEBA0A38924}" type="datetime1">
              <a:rPr lang="nl-NL" smtClean="0"/>
              <a:t>11-01-2024</a:t>
            </a:fld>
            <a:endParaRPr lang="nl-NL" dirty="0"/>
          </a:p>
        </p:txBody>
      </p:sp>
      <p:sp>
        <p:nvSpPr>
          <p:cNvPr id="4" name="Slide Number Placeholder 3">
            <a:extLst>
              <a:ext uri="{FF2B5EF4-FFF2-40B4-BE49-F238E27FC236}">
                <a16:creationId xmlns:a16="http://schemas.microsoft.com/office/drawing/2014/main" id="{7B1208A7-728A-0351-3EBE-1A032CE396A9}"/>
              </a:ext>
            </a:extLst>
          </p:cNvPr>
          <p:cNvSpPr>
            <a:spLocks noGrp="1"/>
          </p:cNvSpPr>
          <p:nvPr>
            <p:ph type="sldNum" sz="quarter" idx="12"/>
          </p:nvPr>
        </p:nvSpPr>
        <p:spPr/>
        <p:txBody>
          <a:bodyPr/>
          <a:lstStyle/>
          <a:p>
            <a:fld id="{361A1203-CA3D-4D48-AFA0-9D668419C1D5}" type="slidenum">
              <a:rPr lang="nl-NL" smtClean="0"/>
              <a:pPr/>
              <a:t>18</a:t>
            </a:fld>
            <a:endParaRPr lang="nl-NL" dirty="0"/>
          </a:p>
        </p:txBody>
      </p:sp>
      <p:sp>
        <p:nvSpPr>
          <p:cNvPr id="5" name="Text Placeholder 4">
            <a:extLst>
              <a:ext uri="{FF2B5EF4-FFF2-40B4-BE49-F238E27FC236}">
                <a16:creationId xmlns:a16="http://schemas.microsoft.com/office/drawing/2014/main" id="{87DF5AA1-BDE7-32A4-DC5C-5155D9C21C3B}"/>
              </a:ext>
            </a:extLst>
          </p:cNvPr>
          <p:cNvSpPr>
            <a:spLocks noGrp="1"/>
          </p:cNvSpPr>
          <p:nvPr>
            <p:ph type="body" sz="quarter" idx="15"/>
          </p:nvPr>
        </p:nvSpPr>
        <p:spPr>
          <a:xfrm flipV="1">
            <a:off x="0" y="838985"/>
            <a:ext cx="6174557" cy="6019013"/>
          </a:xfrm>
        </p:spPr>
        <p:txBody>
          <a:bodyPr/>
          <a:lstStyle/>
          <a:p>
            <a:endParaRPr lang="nl-NL" dirty="0"/>
          </a:p>
        </p:txBody>
      </p:sp>
      <p:sp>
        <p:nvSpPr>
          <p:cNvPr id="6" name="Text Placeholder 5">
            <a:extLst>
              <a:ext uri="{FF2B5EF4-FFF2-40B4-BE49-F238E27FC236}">
                <a16:creationId xmlns:a16="http://schemas.microsoft.com/office/drawing/2014/main" id="{115618EA-AC62-F291-FB93-721331793666}"/>
              </a:ext>
            </a:extLst>
          </p:cNvPr>
          <p:cNvSpPr>
            <a:spLocks noGrp="1"/>
          </p:cNvSpPr>
          <p:nvPr>
            <p:ph type="body" sz="quarter" idx="13"/>
          </p:nvPr>
        </p:nvSpPr>
        <p:spPr>
          <a:xfrm>
            <a:off x="547484" y="4275561"/>
            <a:ext cx="3458908" cy="1649447"/>
          </a:xfrm>
        </p:spPr>
        <p:txBody>
          <a:bodyPr/>
          <a:lstStyle/>
          <a:p>
            <a:pPr marL="0" indent="0">
              <a:buNone/>
            </a:pPr>
            <a:r>
              <a:rPr lang="en-US" sz="4800" dirty="0">
                <a:latin typeface="+mj-lt"/>
              </a:rPr>
              <a:t>Wie is de professor?</a:t>
            </a:r>
            <a:endParaRPr lang="nl-NL" sz="4800" dirty="0">
              <a:latin typeface="+mj-lt"/>
            </a:endParaRPr>
          </a:p>
        </p:txBody>
      </p:sp>
      <p:sp>
        <p:nvSpPr>
          <p:cNvPr id="7" name="Footer Placeholder 6">
            <a:extLst>
              <a:ext uri="{FF2B5EF4-FFF2-40B4-BE49-F238E27FC236}">
                <a16:creationId xmlns:a16="http://schemas.microsoft.com/office/drawing/2014/main" id="{AE9AA6C9-8AF5-A89C-C486-093225C23BBA}"/>
              </a:ext>
            </a:extLst>
          </p:cNvPr>
          <p:cNvSpPr>
            <a:spLocks noGrp="1"/>
          </p:cNvSpPr>
          <p:nvPr>
            <p:ph type="ftr" sz="quarter" idx="11"/>
          </p:nvPr>
        </p:nvSpPr>
        <p:spPr/>
        <p:txBody>
          <a:bodyPr/>
          <a:lstStyle/>
          <a:p>
            <a:r>
              <a:rPr lang="nl-NL"/>
              <a:t>Erasmus University Rotterdam </a:t>
            </a:r>
            <a:endParaRPr lang="nl-NL" dirty="0"/>
          </a:p>
        </p:txBody>
      </p:sp>
      <p:sp>
        <p:nvSpPr>
          <p:cNvPr id="8" name="Title 7">
            <a:extLst>
              <a:ext uri="{FF2B5EF4-FFF2-40B4-BE49-F238E27FC236}">
                <a16:creationId xmlns:a16="http://schemas.microsoft.com/office/drawing/2014/main" id="{770FBF4C-10CD-ADC1-6BDA-062DD0D57D17}"/>
              </a:ext>
            </a:extLst>
          </p:cNvPr>
          <p:cNvSpPr>
            <a:spLocks noGrp="1"/>
          </p:cNvSpPr>
          <p:nvPr>
            <p:ph type="title"/>
          </p:nvPr>
        </p:nvSpPr>
        <p:spPr/>
        <p:txBody>
          <a:bodyPr/>
          <a:lstStyle/>
          <a:p>
            <a:endParaRPr lang="nl-NL"/>
          </a:p>
        </p:txBody>
      </p:sp>
      <p:pic>
        <p:nvPicPr>
          <p:cNvPr id="12" name="Picture 11">
            <a:extLst>
              <a:ext uri="{FF2B5EF4-FFF2-40B4-BE49-F238E27FC236}">
                <a16:creationId xmlns:a16="http://schemas.microsoft.com/office/drawing/2014/main" id="{B2784229-358C-501E-8BC0-A8697E6AEB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2050" y="-1"/>
            <a:ext cx="4838699" cy="6867230"/>
          </a:xfrm>
          <a:prstGeom prst="rect">
            <a:avLst/>
          </a:prstGeom>
        </p:spPr>
      </p:pic>
    </p:spTree>
    <p:extLst>
      <p:ext uri="{BB962C8B-B14F-4D97-AF65-F5344CB8AC3E}">
        <p14:creationId xmlns:p14="http://schemas.microsoft.com/office/powerpoint/2010/main" val="71939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Video 143">
            <a:extLst>
              <a:ext uri="{FF2B5EF4-FFF2-40B4-BE49-F238E27FC236}">
                <a16:creationId xmlns:a16="http://schemas.microsoft.com/office/drawing/2014/main" id="{1F5A2D29-7A71-A452-8B30-6B136E90124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alphaModFix/>
          </a:blip>
          <a:srcRect t="259" r="-1" b="-1"/>
          <a:stretch/>
        </p:blipFill>
        <p:spPr>
          <a:xfrm>
            <a:off x="1530" y="10"/>
            <a:ext cx="12188941" cy="6857990"/>
          </a:xfrm>
          <a:prstGeom prst="rect">
            <a:avLst/>
          </a:prstGeom>
        </p:spPr>
      </p:pic>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199" y="1122363"/>
            <a:ext cx="9280690" cy="2387600"/>
          </a:xfrm>
        </p:spPr>
        <p:txBody>
          <a:bodyPr vert="horz" lIns="91440" tIns="45720" rIns="91440" bIns="45720" rtlCol="0" anchor="b">
            <a:normAutofit/>
          </a:bodyPr>
          <a:lstStyle/>
          <a:p>
            <a:r>
              <a:rPr lang="en-US" sz="6000" dirty="0" err="1">
                <a:solidFill>
                  <a:srgbClr val="FFFFFF"/>
                </a:solidFill>
              </a:rPr>
              <a:t>Teken</a:t>
            </a:r>
            <a:r>
              <a:rPr lang="en-US" sz="6000" dirty="0">
                <a:solidFill>
                  <a:srgbClr val="FFFFFF"/>
                </a:solidFill>
              </a:rPr>
              <a:t> de professor</a:t>
            </a:r>
          </a:p>
        </p:txBody>
      </p:sp>
      <p:sp>
        <p:nvSpPr>
          <p:cNvPr id="4" name="voettekst">
            <a:extLst>
              <a:ext uri="{FF2B5EF4-FFF2-40B4-BE49-F238E27FC236}">
                <a16:creationId xmlns:a16="http://schemas.microsoft.com/office/drawing/2014/main" id="{F70AACE4-0F07-41DB-E169-E8437BDAE15C}"/>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103622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14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4"/>
                                        </p:tgtEl>
                                      </p:cBhvr>
                                    </p:cmd>
                                  </p:childTnLst>
                                </p:cTn>
                              </p:par>
                            </p:childTnLst>
                          </p:cTn>
                        </p:par>
                      </p:childTnLst>
                    </p:cTn>
                  </p:par>
                </p:childTnLst>
              </p:cTn>
              <p:nextCondLst>
                <p:cond evt="onClick" delay="0">
                  <p:tgtEl>
                    <p:spTgt spid="144"/>
                  </p:tgtEl>
                </p:cond>
              </p:nextCondLst>
            </p:seq>
            <p:video>
              <p:cMediaNode mute="1">
                <p:cTn id="12" repeatCount="indefinite" fill="hold" display="0">
                  <p:stCondLst>
                    <p:cond delay="indefinite"/>
                  </p:stCondLst>
                </p:cTn>
                <p:tgtEl>
                  <p:spTgt spid="14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282000"/>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endParaRPr lang="nl-NL" sz="6000" dirty="0"/>
          </a:p>
        </p:txBody>
      </p:sp>
      <p:sp>
        <p:nvSpPr>
          <p:cNvPr id="5" name="voettekst">
            <a:extLst>
              <a:ext uri="{FF2B5EF4-FFF2-40B4-BE49-F238E27FC236}">
                <a16:creationId xmlns:a16="http://schemas.microsoft.com/office/drawing/2014/main" id="{5C0400BE-0647-D93D-375E-4B8E5E89C4EA}"/>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6" name="Rechthoek 11">
            <a:extLst>
              <a:ext uri="{FF2B5EF4-FFF2-40B4-BE49-F238E27FC236}">
                <a16:creationId xmlns:a16="http://schemas.microsoft.com/office/drawing/2014/main" id="{E623C229-5317-3FF0-7AFC-2BF5F4B3797A}"/>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13">
            <a:extLst>
              <a:ext uri="{FF2B5EF4-FFF2-40B4-BE49-F238E27FC236}">
                <a16:creationId xmlns:a16="http://schemas.microsoft.com/office/drawing/2014/main" id="{F1641E2E-6723-5E1C-5328-23FEB4105656}"/>
              </a:ext>
            </a:extLst>
          </p:cNvPr>
          <p:cNvSpPr txBox="1"/>
          <p:nvPr/>
        </p:nvSpPr>
        <p:spPr>
          <a:xfrm>
            <a:off x="466385" y="3478551"/>
            <a:ext cx="3912357" cy="830997"/>
          </a:xfrm>
          <a:prstGeom prst="rect">
            <a:avLst/>
          </a:prstGeom>
          <a:noFill/>
        </p:spPr>
        <p:txBody>
          <a:bodyPr wrap="square">
            <a:spAutoFit/>
          </a:bodyPr>
          <a:lstStyle/>
          <a:p>
            <a:r>
              <a:rPr lang="nl-NL" sz="1600" i="1" dirty="0">
                <a:solidFill>
                  <a:schemeClr val="bg1"/>
                </a:solidFill>
                <a:effectLst/>
                <a:latin typeface="+mj-lt"/>
                <a:ea typeface="Calibri" panose="020F0502020204030204" pitchFamily="34" charset="0"/>
                <a:cs typeface="Times New Roman" panose="02020603050405020304" pitchFamily="18" charset="0"/>
              </a:rPr>
              <a:t>Tip: “Maak vooraf een duidelijk plan hoe je je onderzoek precies wilt uitvoeren en wat je hier allemaal voor nodig hebt” </a:t>
            </a:r>
            <a:endParaRPr lang="nl-NL" sz="1600" i="1" dirty="0">
              <a:solidFill>
                <a:schemeClr val="bg1"/>
              </a:solidFill>
              <a:latin typeface="+mj-lt"/>
              <a:ea typeface="+mj-ea"/>
              <a:cs typeface="+mj-cs"/>
            </a:endParaRPr>
          </a:p>
        </p:txBody>
      </p:sp>
      <p:sp>
        <p:nvSpPr>
          <p:cNvPr id="9" name="Oval 8">
            <a:extLst>
              <a:ext uri="{FF2B5EF4-FFF2-40B4-BE49-F238E27FC236}">
                <a16:creationId xmlns:a16="http://schemas.microsoft.com/office/drawing/2014/main" id="{6F86B57B-6F66-6EDA-0640-F51EE6C60829}"/>
              </a:ext>
            </a:extLst>
          </p:cNvPr>
          <p:cNvSpPr/>
          <p:nvPr/>
        </p:nvSpPr>
        <p:spPr>
          <a:xfrm rot="8456663">
            <a:off x="9158819" y="4665581"/>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3090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6</a:t>
            </a:r>
          </a:p>
        </p:txBody>
      </p:sp>
      <p:sp>
        <p:nvSpPr>
          <p:cNvPr id="5" name="voettekst">
            <a:extLst>
              <a:ext uri="{FF2B5EF4-FFF2-40B4-BE49-F238E27FC236}">
                <a16:creationId xmlns:a16="http://schemas.microsoft.com/office/drawing/2014/main" id="{7490274D-58FE-932E-A501-11693D6975E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81744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Students Graduating">
            <a:hlinkClick r:id="" action="ppaction://media"/>
            <a:extLst>
              <a:ext uri="{FF2B5EF4-FFF2-40B4-BE49-F238E27FC236}">
                <a16:creationId xmlns:a16="http://schemas.microsoft.com/office/drawing/2014/main" id="{BD21877D-A9C5-5ABD-9ED8-DF754FD48A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8" name="titel">
            <a:extLst>
              <a:ext uri="{FF2B5EF4-FFF2-40B4-BE49-F238E27FC236}">
                <a16:creationId xmlns:a16="http://schemas.microsoft.com/office/drawing/2014/main" id="{4FCE8B7B-8D3B-466F-8956-5C1F4F50265C}"/>
              </a:ext>
            </a:extLst>
          </p:cNvPr>
          <p:cNvSpPr>
            <a:spLocks noGrp="1"/>
          </p:cNvSpPr>
          <p:nvPr>
            <p:ph type="title"/>
          </p:nvPr>
        </p:nvSpPr>
        <p:spPr/>
        <p:txBody>
          <a:bodyPr/>
          <a:lstStyle/>
          <a:p>
            <a:r>
              <a:rPr lang="nl-NL" sz="6000" dirty="0"/>
              <a:t>Tot ziens op 23 mei!</a:t>
            </a:r>
            <a:br>
              <a:rPr lang="nl-NL" sz="6000" dirty="0"/>
            </a:br>
            <a:br>
              <a:rPr lang="nl-NL" dirty="0"/>
            </a:br>
            <a:endParaRPr lang="nl-NL" sz="1600"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339392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65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blackboard with writing on it&#10;&#10;Description automatically generated with low confidence">
            <a:extLst>
              <a:ext uri="{FF2B5EF4-FFF2-40B4-BE49-F238E27FC236}">
                <a16:creationId xmlns:a16="http://schemas.microsoft.com/office/drawing/2014/main" id="{ED0776A2-42C0-1357-6C78-50BB5A2AA2B8}"/>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581400" y="0"/>
            <a:ext cx="854538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flipH="1">
            <a:off x="-6896100" y="0"/>
            <a:ext cx="13516356" cy="7022592"/>
          </a:xfrm>
        </p:spPr>
        <p:txBody>
          <a:bodyPr/>
          <a:lstStyle/>
          <a:p>
            <a:r>
              <a:rPr lang="nl-NL" dirty="0"/>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456003" y="780825"/>
            <a:ext cx="4935370" cy="709102"/>
          </a:xfrm>
        </p:spPr>
        <p:txBody>
          <a:bodyPr/>
          <a:lstStyle/>
          <a:p>
            <a:r>
              <a:rPr lang="nl-NL" sz="6000" dirty="0"/>
              <a:t>Interview-</a:t>
            </a:r>
            <a:br>
              <a:rPr lang="nl-NL" sz="6000" dirty="0"/>
            </a:br>
            <a:br>
              <a:rPr lang="nl-NL" sz="6000" dirty="0"/>
            </a:br>
            <a:r>
              <a:rPr lang="nl-NL" sz="6000" dirty="0"/>
              <a:t>vragen</a:t>
            </a:r>
            <a:br>
              <a:rPr lang="nl-NL" dirty="0"/>
            </a:br>
            <a:endParaRPr lang="nl-NL" dirty="0"/>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pic>
        <p:nvPicPr>
          <p:cNvPr id="11" name="Graphic 10" descr="Speech with solid fill">
            <a:extLst>
              <a:ext uri="{FF2B5EF4-FFF2-40B4-BE49-F238E27FC236}">
                <a16:creationId xmlns:a16="http://schemas.microsoft.com/office/drawing/2014/main" id="{485309B3-B010-C3A5-B035-0139A769B47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7922" y="2270752"/>
            <a:ext cx="2021848" cy="1386848"/>
          </a:xfrm>
          <a:prstGeom prst="rect">
            <a:avLst/>
          </a:prstGeom>
        </p:spPr>
      </p:pic>
      <p:sp>
        <p:nvSpPr>
          <p:cNvPr id="12" name="TextBox 11">
            <a:extLst>
              <a:ext uri="{FF2B5EF4-FFF2-40B4-BE49-F238E27FC236}">
                <a16:creationId xmlns:a16="http://schemas.microsoft.com/office/drawing/2014/main" id="{43CAB165-0293-F19D-84D8-E0147ADB56F8}"/>
              </a:ext>
            </a:extLst>
          </p:cNvPr>
          <p:cNvSpPr txBox="1"/>
          <p:nvPr/>
        </p:nvSpPr>
        <p:spPr>
          <a:xfrm>
            <a:off x="207751" y="2661312"/>
            <a:ext cx="1590106" cy="369332"/>
          </a:xfrm>
          <a:prstGeom prst="rect">
            <a:avLst/>
          </a:prstGeom>
          <a:noFill/>
        </p:spPr>
        <p:txBody>
          <a:bodyPr wrap="square" rtlCol="0">
            <a:spAutoFit/>
          </a:bodyPr>
          <a:lstStyle/>
          <a:p>
            <a:r>
              <a:rPr lang="en-US" dirty="0">
                <a:solidFill>
                  <a:srgbClr val="0C8066"/>
                </a:solidFill>
                <a:latin typeface="+mj-lt"/>
              </a:rPr>
              <a:t>open </a:t>
            </a:r>
            <a:r>
              <a:rPr lang="en-US" dirty="0" err="1">
                <a:solidFill>
                  <a:srgbClr val="0C8066"/>
                </a:solidFill>
                <a:latin typeface="+mj-lt"/>
              </a:rPr>
              <a:t>vraag</a:t>
            </a:r>
            <a:endParaRPr lang="nl-NL" dirty="0">
              <a:solidFill>
                <a:srgbClr val="0C8066"/>
              </a:solidFill>
              <a:latin typeface="+mj-lt"/>
            </a:endParaRPr>
          </a:p>
        </p:txBody>
      </p:sp>
      <p:pic>
        <p:nvPicPr>
          <p:cNvPr id="13" name="Graphic 12" descr="Speech with solid fill">
            <a:extLst>
              <a:ext uri="{FF2B5EF4-FFF2-40B4-BE49-F238E27FC236}">
                <a16:creationId xmlns:a16="http://schemas.microsoft.com/office/drawing/2014/main" id="{A8EB0751-ACBA-B6B2-7B89-A86F99C2705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604420" y="3030644"/>
            <a:ext cx="2021848" cy="1386848"/>
          </a:xfrm>
          <a:prstGeom prst="rect">
            <a:avLst/>
          </a:prstGeom>
        </p:spPr>
      </p:pic>
      <p:sp>
        <p:nvSpPr>
          <p:cNvPr id="14" name="TextBox 13">
            <a:extLst>
              <a:ext uri="{FF2B5EF4-FFF2-40B4-BE49-F238E27FC236}">
                <a16:creationId xmlns:a16="http://schemas.microsoft.com/office/drawing/2014/main" id="{0AF002E6-542E-0C5E-878B-FC55D27BF744}"/>
              </a:ext>
            </a:extLst>
          </p:cNvPr>
          <p:cNvSpPr txBox="1"/>
          <p:nvPr/>
        </p:nvSpPr>
        <p:spPr>
          <a:xfrm>
            <a:off x="2057408" y="3264369"/>
            <a:ext cx="1590106" cy="646331"/>
          </a:xfrm>
          <a:prstGeom prst="rect">
            <a:avLst/>
          </a:prstGeom>
          <a:noFill/>
        </p:spPr>
        <p:txBody>
          <a:bodyPr wrap="square" rtlCol="0">
            <a:spAutoFit/>
          </a:bodyPr>
          <a:lstStyle/>
          <a:p>
            <a:r>
              <a:rPr lang="en-US" dirty="0" err="1">
                <a:solidFill>
                  <a:srgbClr val="0C8066"/>
                </a:solidFill>
                <a:latin typeface="+mj-lt"/>
              </a:rPr>
              <a:t>antwoord</a:t>
            </a:r>
            <a:r>
              <a:rPr lang="en-US" dirty="0">
                <a:solidFill>
                  <a:srgbClr val="0C8066"/>
                </a:solidFill>
                <a:latin typeface="+mj-lt"/>
              </a:rPr>
              <a:t> </a:t>
            </a:r>
            <a:r>
              <a:rPr lang="en-US" dirty="0" err="1">
                <a:solidFill>
                  <a:srgbClr val="0C8066"/>
                </a:solidFill>
                <a:latin typeface="+mj-lt"/>
              </a:rPr>
              <a:t>mogelijk</a:t>
            </a:r>
            <a:endParaRPr lang="nl-NL" dirty="0">
              <a:solidFill>
                <a:srgbClr val="0C8066"/>
              </a:solidFill>
              <a:latin typeface="+mj-lt"/>
            </a:endParaRPr>
          </a:p>
        </p:txBody>
      </p:sp>
      <p:pic>
        <p:nvPicPr>
          <p:cNvPr id="15" name="Graphic 14" descr="Speech with solid fill">
            <a:extLst>
              <a:ext uri="{FF2B5EF4-FFF2-40B4-BE49-F238E27FC236}">
                <a16:creationId xmlns:a16="http://schemas.microsoft.com/office/drawing/2014/main" id="{170C75A3-FD96-450E-A299-557A8138327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4089540"/>
            <a:ext cx="2021848" cy="1386848"/>
          </a:xfrm>
          <a:prstGeom prst="rect">
            <a:avLst/>
          </a:prstGeom>
        </p:spPr>
      </p:pic>
      <p:sp>
        <p:nvSpPr>
          <p:cNvPr id="16" name="TextBox 15">
            <a:extLst>
              <a:ext uri="{FF2B5EF4-FFF2-40B4-BE49-F238E27FC236}">
                <a16:creationId xmlns:a16="http://schemas.microsoft.com/office/drawing/2014/main" id="{34EB6CF4-CEC7-5A6A-3528-CF88AEBF4CA5}"/>
              </a:ext>
            </a:extLst>
          </p:cNvPr>
          <p:cNvSpPr txBox="1"/>
          <p:nvPr/>
        </p:nvSpPr>
        <p:spPr>
          <a:xfrm>
            <a:off x="376079" y="4480100"/>
            <a:ext cx="1590106" cy="369332"/>
          </a:xfrm>
          <a:prstGeom prst="rect">
            <a:avLst/>
          </a:prstGeom>
          <a:noFill/>
        </p:spPr>
        <p:txBody>
          <a:bodyPr wrap="square" rtlCol="0">
            <a:spAutoFit/>
          </a:bodyPr>
          <a:lstStyle/>
          <a:p>
            <a:r>
              <a:rPr lang="en-US" dirty="0" err="1">
                <a:solidFill>
                  <a:srgbClr val="0C8066"/>
                </a:solidFill>
                <a:latin typeface="+mj-lt"/>
              </a:rPr>
              <a:t>niet</a:t>
            </a:r>
            <a:r>
              <a:rPr lang="en-US" dirty="0">
                <a:solidFill>
                  <a:srgbClr val="0C8066"/>
                </a:solidFill>
                <a:latin typeface="+mj-lt"/>
              </a:rPr>
              <a:t> </a:t>
            </a:r>
            <a:r>
              <a:rPr lang="en-US" dirty="0" err="1">
                <a:solidFill>
                  <a:srgbClr val="0C8066"/>
                </a:solidFill>
                <a:latin typeface="+mj-lt"/>
              </a:rPr>
              <a:t>te</a:t>
            </a:r>
            <a:r>
              <a:rPr lang="en-US" dirty="0">
                <a:solidFill>
                  <a:srgbClr val="0C8066"/>
                </a:solidFill>
                <a:latin typeface="+mj-lt"/>
              </a:rPr>
              <a:t> lang</a:t>
            </a:r>
            <a:endParaRPr lang="nl-NL" dirty="0">
              <a:solidFill>
                <a:srgbClr val="0C8066"/>
              </a:solidFill>
              <a:latin typeface="+mj-lt"/>
            </a:endParaRPr>
          </a:p>
        </p:txBody>
      </p:sp>
    </p:spTree>
    <p:extLst>
      <p:ext uri="{BB962C8B-B14F-4D97-AF65-F5344CB8AC3E}">
        <p14:creationId xmlns:p14="http://schemas.microsoft.com/office/powerpoint/2010/main" val="401779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 name="Picture 24" descr="A picture containing chain, metalware, colorful, store&#10;&#10;Description automatically generated">
            <a:extLst>
              <a:ext uri="{FF2B5EF4-FFF2-40B4-BE49-F238E27FC236}">
                <a16:creationId xmlns:a16="http://schemas.microsoft.com/office/drawing/2014/main" id="{7BC663CB-B77D-5B4B-D216-DF15E785EA08}"/>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flipH="1">
            <a:off x="1605501" y="0"/>
            <a:ext cx="1058649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rot="10800000" flipH="1">
            <a:off x="-2157984" y="0"/>
            <a:ext cx="9454896" cy="7680960"/>
          </a:xfrm>
        </p:spPr>
        <p:txBody>
          <a:bodyPr/>
          <a:lstStyle/>
          <a:p>
            <a:r>
              <a:rPr lang="nl-NL" dirty="0"/>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346316" y="1480060"/>
            <a:ext cx="4935370" cy="709102"/>
          </a:xfrm>
        </p:spPr>
        <p:txBody>
          <a:bodyPr/>
          <a:lstStyle/>
          <a:p>
            <a:r>
              <a:rPr lang="nl-NL" sz="6000" dirty="0"/>
              <a:t>Vragenmuur</a:t>
            </a:r>
            <a:br>
              <a:rPr lang="nl-NL" sz="6000" dirty="0"/>
            </a:br>
            <a:br>
              <a:rPr lang="nl-NL" sz="6000" dirty="0"/>
            </a:br>
            <a:r>
              <a:rPr lang="nl-NL" sz="6000" dirty="0"/>
              <a:t>nabespreken</a:t>
            </a:r>
            <a:br>
              <a:rPr lang="nl-NL" dirty="0"/>
            </a:br>
            <a:endParaRPr lang="nl-NL" dirty="0"/>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915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3</a:t>
            </a:r>
          </a:p>
        </p:txBody>
      </p:sp>
      <p:sp>
        <p:nvSpPr>
          <p:cNvPr id="4" name="voettekst">
            <a:extLst>
              <a:ext uri="{FF2B5EF4-FFF2-40B4-BE49-F238E27FC236}">
                <a16:creationId xmlns:a16="http://schemas.microsoft.com/office/drawing/2014/main" id="{9CD3E94F-4CD1-F561-FE99-7A1D9E5BBCAC}"/>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35915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4</a:t>
            </a:r>
            <a:endParaRPr lang="nl-NL" dirty="0"/>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1915989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29987" y="390335"/>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endParaRPr lang="nl-NL" sz="6000" dirty="0"/>
          </a:p>
        </p:txBody>
      </p:sp>
      <p:sp>
        <p:nvSpPr>
          <p:cNvPr id="3" name="voettekst">
            <a:extLst>
              <a:ext uri="{FF2B5EF4-FFF2-40B4-BE49-F238E27FC236}">
                <a16:creationId xmlns:a16="http://schemas.microsoft.com/office/drawing/2014/main" id="{2F1FCCCC-44FA-B10E-5A9C-95D9EB3623F1}"/>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dirty="0">
                <a:solidFill>
                  <a:srgbClr val="002328"/>
                </a:solidFill>
                <a:latin typeface="Arial"/>
              </a:rPr>
              <a:t>Erasmus University Rotterdam </a:t>
            </a:r>
          </a:p>
        </p:txBody>
      </p:sp>
      <p:sp>
        <p:nvSpPr>
          <p:cNvPr id="5" name="Rechthoek 11">
            <a:extLst>
              <a:ext uri="{FF2B5EF4-FFF2-40B4-BE49-F238E27FC236}">
                <a16:creationId xmlns:a16="http://schemas.microsoft.com/office/drawing/2014/main" id="{498BB7DB-0DF1-6E43-079C-FDBDA26B9B7F}"/>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ekstvak 13">
            <a:extLst>
              <a:ext uri="{FF2B5EF4-FFF2-40B4-BE49-F238E27FC236}">
                <a16:creationId xmlns:a16="http://schemas.microsoft.com/office/drawing/2014/main" id="{F03EF61A-AA62-715E-0E36-74670E38B57E}"/>
              </a:ext>
            </a:extLst>
          </p:cNvPr>
          <p:cNvSpPr txBox="1"/>
          <p:nvPr/>
        </p:nvSpPr>
        <p:spPr>
          <a:xfrm>
            <a:off x="466386" y="3478551"/>
            <a:ext cx="3858480" cy="830997"/>
          </a:xfrm>
          <a:prstGeom prst="rect">
            <a:avLst/>
          </a:prstGeom>
          <a:noFill/>
        </p:spPr>
        <p:txBody>
          <a:bodyPr wrap="square">
            <a:spAutoFit/>
          </a:bodyPr>
          <a:lstStyle/>
          <a:p>
            <a:r>
              <a:rPr lang="nl-NL" sz="1600" i="1" dirty="0">
                <a:solidFill>
                  <a:schemeClr val="bg1"/>
                </a:solidFill>
                <a:effectLst/>
                <a:latin typeface="+mj-lt"/>
                <a:ea typeface="Calibri" panose="020F0502020204030204" pitchFamily="34" charset="0"/>
                <a:cs typeface="Times New Roman" panose="02020603050405020304" pitchFamily="18" charset="0"/>
              </a:rPr>
              <a:t>Tip: “Fouten maken in onderzoek doen bestaat niet; zelfs je fouten kunnen belangrijke data opleveren!” </a:t>
            </a:r>
            <a:endParaRPr lang="nl-NL" sz="1600" i="1" dirty="0">
              <a:solidFill>
                <a:schemeClr val="bg1"/>
              </a:solidFill>
              <a:latin typeface="+mj-lt"/>
              <a:ea typeface="+mj-ea"/>
              <a:cs typeface="+mj-cs"/>
            </a:endParaRPr>
          </a:p>
        </p:txBody>
      </p:sp>
      <p:sp>
        <p:nvSpPr>
          <p:cNvPr id="8" name="Oval 7">
            <a:extLst>
              <a:ext uri="{FF2B5EF4-FFF2-40B4-BE49-F238E27FC236}">
                <a16:creationId xmlns:a16="http://schemas.microsoft.com/office/drawing/2014/main" id="{64FD906A-E098-7D9B-FC98-85A596CEAB78}"/>
              </a:ext>
            </a:extLst>
          </p:cNvPr>
          <p:cNvSpPr/>
          <p:nvPr/>
        </p:nvSpPr>
        <p:spPr>
          <a:xfrm rot="11975745">
            <a:off x="7197456" y="4904654"/>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0757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octor talking to a patient&#10;&#10;Description automatically generated with medium confidence">
            <a:extLst>
              <a:ext uri="{FF2B5EF4-FFF2-40B4-BE49-F238E27FC236}">
                <a16:creationId xmlns:a16="http://schemas.microsoft.com/office/drawing/2014/main" id="{A3362EB6-8D9D-89E7-7AE9-A9F70A9C7C55}"/>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4033" y="0"/>
            <a:ext cx="12232222" cy="6858000"/>
          </a:xfrm>
          <a:prstGeom prst="rect">
            <a:avLst/>
          </a:prstGeom>
        </p:spPr>
      </p:pic>
      <p:sp>
        <p:nvSpPr>
          <p:cNvPr id="7" name="Title 1">
            <a:extLst>
              <a:ext uri="{FF2B5EF4-FFF2-40B4-BE49-F238E27FC236}">
                <a16:creationId xmlns:a16="http://schemas.microsoft.com/office/drawing/2014/main" id="{F4F823BA-2F66-586D-9B0A-4FFB3A9C9573}"/>
              </a:ext>
            </a:extLst>
          </p:cNvPr>
          <p:cNvSpPr txBox="1">
            <a:spLocks/>
          </p:cNvSpPr>
          <p:nvPr/>
        </p:nvSpPr>
        <p:spPr>
          <a:xfrm>
            <a:off x="8372030" y="-1699804"/>
            <a:ext cx="5019074" cy="2774088"/>
          </a:xfrm>
          <a:prstGeom prst="rect">
            <a:avLst/>
          </a:prstGeom>
        </p:spPr>
        <p:txBody>
          <a:bodyPr vert="horz" lIns="91440" tIns="45720" rIns="91440" bIns="45720" rtlCol="0" anchor="b"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pPr>
              <a:lnSpc>
                <a:spcPct val="90000"/>
              </a:lnSpc>
            </a:pPr>
            <a:br>
              <a:rPr lang="en-US" sz="5400" dirty="0">
                <a:solidFill>
                  <a:schemeClr val="tx1"/>
                </a:solidFill>
              </a:rPr>
            </a:br>
            <a:r>
              <a:rPr lang="en-US" sz="5400" dirty="0">
                <a:solidFill>
                  <a:schemeClr val="accent5">
                    <a:lumMod val="75000"/>
                  </a:schemeClr>
                </a:solidFill>
              </a:rPr>
              <a:t> </a:t>
            </a:r>
            <a:r>
              <a:rPr lang="en-US" sz="5400" dirty="0">
                <a:solidFill>
                  <a:srgbClr val="0C8066"/>
                </a:solidFill>
              </a:rPr>
              <a:t>Interview</a:t>
            </a:r>
          </a:p>
        </p:txBody>
      </p:sp>
      <p:sp>
        <p:nvSpPr>
          <p:cNvPr id="14" name="voettekst">
            <a:extLst>
              <a:ext uri="{FF2B5EF4-FFF2-40B4-BE49-F238E27FC236}">
                <a16:creationId xmlns:a16="http://schemas.microsoft.com/office/drawing/2014/main" id="{8AF1F183-B1A7-1856-EA36-2B264B49B97A}"/>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2328"/>
                </a:solidFill>
                <a:effectLst/>
                <a:uLnTx/>
                <a:uFillTx/>
                <a:latin typeface="Arial"/>
                <a:ea typeface="+mn-ea"/>
                <a:cs typeface="+mn-cs"/>
              </a:rPr>
              <a:t>Erasmus University Rotterdam </a:t>
            </a:r>
          </a:p>
        </p:txBody>
      </p:sp>
      <p:pic>
        <p:nvPicPr>
          <p:cNvPr id="5" name="Graphic 4" descr="Thought bubble with solid fill">
            <a:extLst>
              <a:ext uri="{FF2B5EF4-FFF2-40B4-BE49-F238E27FC236}">
                <a16:creationId xmlns:a16="http://schemas.microsoft.com/office/drawing/2014/main" id="{E080C434-9398-4546-6168-8784C92952E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31015" y="-361607"/>
            <a:ext cx="3023286" cy="3023286"/>
          </a:xfrm>
          <a:prstGeom prst="rect">
            <a:avLst/>
          </a:prstGeom>
        </p:spPr>
      </p:pic>
      <p:sp>
        <p:nvSpPr>
          <p:cNvPr id="2" name="Title 1">
            <a:extLst>
              <a:ext uri="{FF2B5EF4-FFF2-40B4-BE49-F238E27FC236}">
                <a16:creationId xmlns:a16="http://schemas.microsoft.com/office/drawing/2014/main" id="{71C7B93C-030B-761A-858B-14286B137720}"/>
              </a:ext>
            </a:extLst>
          </p:cNvPr>
          <p:cNvSpPr txBox="1">
            <a:spLocks/>
          </p:cNvSpPr>
          <p:nvPr/>
        </p:nvSpPr>
        <p:spPr>
          <a:xfrm>
            <a:off x="4002382" y="69957"/>
            <a:ext cx="1839099" cy="954900"/>
          </a:xfrm>
          <a:prstGeom prst="rect">
            <a:avLst/>
          </a:prstGeom>
        </p:spPr>
        <p:txBody>
          <a:bodyPr vert="horz" lIns="91440" tIns="45720" rIns="91440" bIns="45720" rtlCol="0" anchor="b"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pPr>
              <a:lnSpc>
                <a:spcPct val="90000"/>
              </a:lnSpc>
            </a:pPr>
            <a:br>
              <a:rPr lang="en-US" sz="2000" dirty="0">
                <a:solidFill>
                  <a:schemeClr val="tx1"/>
                </a:solidFill>
              </a:rPr>
            </a:br>
            <a:r>
              <a:rPr lang="en-US" sz="2000" b="0" dirty="0">
                <a:solidFill>
                  <a:schemeClr val="bg1"/>
                </a:solidFill>
              </a:rPr>
              <a:t>trek in </a:t>
            </a:r>
            <a:r>
              <a:rPr lang="en-US" sz="2000" b="0" dirty="0" err="1">
                <a:solidFill>
                  <a:schemeClr val="bg1"/>
                </a:solidFill>
              </a:rPr>
              <a:t>twijfel</a:t>
            </a:r>
            <a:endParaRPr lang="en-US" sz="2000" b="0" dirty="0">
              <a:solidFill>
                <a:schemeClr val="bg1"/>
              </a:solidFill>
            </a:endParaRPr>
          </a:p>
        </p:txBody>
      </p:sp>
      <p:pic>
        <p:nvPicPr>
          <p:cNvPr id="10" name="Graphic 9" descr="Thought bubble with solid fill">
            <a:extLst>
              <a:ext uri="{FF2B5EF4-FFF2-40B4-BE49-F238E27FC236}">
                <a16:creationId xmlns:a16="http://schemas.microsoft.com/office/drawing/2014/main" id="{93746AB2-2C22-2112-8739-F89F0904EBF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39880" y="1431997"/>
            <a:ext cx="3023286" cy="3023286"/>
          </a:xfrm>
          <a:prstGeom prst="rect">
            <a:avLst/>
          </a:prstGeom>
        </p:spPr>
      </p:pic>
      <p:pic>
        <p:nvPicPr>
          <p:cNvPr id="11" name="Graphic 10" descr="Thought bubble with solid fill">
            <a:extLst>
              <a:ext uri="{FF2B5EF4-FFF2-40B4-BE49-F238E27FC236}">
                <a16:creationId xmlns:a16="http://schemas.microsoft.com/office/drawing/2014/main" id="{A0E01880-AC1A-0AAE-6C9A-B8E210626B3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45748" y="3275279"/>
            <a:ext cx="3023286" cy="3023286"/>
          </a:xfrm>
          <a:prstGeom prst="rect">
            <a:avLst/>
          </a:prstGeom>
        </p:spPr>
      </p:pic>
      <p:sp>
        <p:nvSpPr>
          <p:cNvPr id="15" name="Title 1">
            <a:extLst>
              <a:ext uri="{FF2B5EF4-FFF2-40B4-BE49-F238E27FC236}">
                <a16:creationId xmlns:a16="http://schemas.microsoft.com/office/drawing/2014/main" id="{8E101799-7D4B-A3E6-254E-E6BC76AA5058}"/>
              </a:ext>
            </a:extLst>
          </p:cNvPr>
          <p:cNvSpPr txBox="1">
            <a:spLocks/>
          </p:cNvSpPr>
          <p:nvPr/>
        </p:nvSpPr>
        <p:spPr>
          <a:xfrm>
            <a:off x="5126215" y="165026"/>
            <a:ext cx="1824543" cy="2774088"/>
          </a:xfrm>
          <a:prstGeom prst="rect">
            <a:avLst/>
          </a:prstGeom>
        </p:spPr>
        <p:txBody>
          <a:bodyPr vert="horz" lIns="91440" tIns="45720" rIns="91440" bIns="45720" rtlCol="0" anchor="b"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pPr>
              <a:lnSpc>
                <a:spcPct val="90000"/>
              </a:lnSpc>
            </a:pPr>
            <a:br>
              <a:rPr lang="en-US" sz="2000" dirty="0">
                <a:solidFill>
                  <a:schemeClr val="tx1"/>
                </a:solidFill>
              </a:rPr>
            </a:br>
            <a:r>
              <a:rPr lang="en-US" sz="2000" dirty="0">
                <a:solidFill>
                  <a:schemeClr val="accent5">
                    <a:lumMod val="75000"/>
                  </a:schemeClr>
                </a:solidFill>
              </a:rPr>
              <a:t> </a:t>
            </a:r>
            <a:r>
              <a:rPr lang="en-US" sz="2000" b="0" dirty="0" err="1">
                <a:solidFill>
                  <a:schemeClr val="bg1"/>
                </a:solidFill>
              </a:rPr>
              <a:t>gebruik</a:t>
            </a:r>
            <a:r>
              <a:rPr lang="en-US" sz="2000" b="0" dirty="0">
                <a:solidFill>
                  <a:schemeClr val="bg1"/>
                </a:solidFill>
              </a:rPr>
              <a:t> je </a:t>
            </a:r>
            <a:r>
              <a:rPr lang="en-US" sz="2000" b="0" dirty="0" err="1">
                <a:solidFill>
                  <a:schemeClr val="bg1"/>
                </a:solidFill>
              </a:rPr>
              <a:t>verbeelding</a:t>
            </a:r>
            <a:endParaRPr lang="en-US" sz="2000" b="0" dirty="0">
              <a:solidFill>
                <a:schemeClr val="bg1"/>
              </a:solidFill>
            </a:endParaRPr>
          </a:p>
        </p:txBody>
      </p:sp>
      <p:sp>
        <p:nvSpPr>
          <p:cNvPr id="3" name="Title 1">
            <a:extLst>
              <a:ext uri="{FF2B5EF4-FFF2-40B4-BE49-F238E27FC236}">
                <a16:creationId xmlns:a16="http://schemas.microsoft.com/office/drawing/2014/main" id="{32298DB7-AAD2-2342-8D05-F1BAA1D5A4BF}"/>
              </a:ext>
            </a:extLst>
          </p:cNvPr>
          <p:cNvSpPr txBox="1">
            <a:spLocks/>
          </p:cNvSpPr>
          <p:nvPr/>
        </p:nvSpPr>
        <p:spPr>
          <a:xfrm>
            <a:off x="5859706" y="3700504"/>
            <a:ext cx="1795370" cy="938414"/>
          </a:xfrm>
          <a:prstGeom prst="rect">
            <a:avLst/>
          </a:prstGeom>
        </p:spPr>
        <p:txBody>
          <a:bodyPr vert="horz" lIns="91440" tIns="45720" rIns="91440" bIns="45720" rtlCol="0" anchor="b"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pPr>
              <a:lnSpc>
                <a:spcPct val="90000"/>
              </a:lnSpc>
            </a:pPr>
            <a:br>
              <a:rPr lang="en-US" sz="2000" dirty="0">
                <a:solidFill>
                  <a:schemeClr val="tx1"/>
                </a:solidFill>
              </a:rPr>
            </a:br>
            <a:r>
              <a:rPr lang="en-US" sz="2000" b="0" dirty="0">
                <a:solidFill>
                  <a:schemeClr val="bg1"/>
                </a:solidFill>
              </a:rPr>
              <a:t> </a:t>
            </a:r>
            <a:r>
              <a:rPr lang="en-US" sz="2000" b="0" dirty="0" err="1">
                <a:solidFill>
                  <a:schemeClr val="bg1"/>
                </a:solidFill>
              </a:rPr>
              <a:t>deel</a:t>
            </a:r>
            <a:r>
              <a:rPr lang="en-US" sz="2000" b="0" dirty="0">
                <a:solidFill>
                  <a:schemeClr val="bg1"/>
                </a:solidFill>
              </a:rPr>
              <a:t> </a:t>
            </a:r>
            <a:r>
              <a:rPr lang="en-US" sz="2000" b="0" dirty="0" err="1">
                <a:solidFill>
                  <a:schemeClr val="bg1"/>
                </a:solidFill>
              </a:rPr>
              <a:t>ideeën</a:t>
            </a:r>
            <a:r>
              <a:rPr lang="en-US" sz="2000" b="0" dirty="0">
                <a:solidFill>
                  <a:schemeClr val="bg1"/>
                </a:solidFill>
              </a:rPr>
              <a:t> </a:t>
            </a:r>
          </a:p>
        </p:txBody>
      </p:sp>
    </p:spTree>
    <p:extLst>
      <p:ext uri="{BB962C8B-B14F-4D97-AF65-F5344CB8AC3E}">
        <p14:creationId xmlns:p14="http://schemas.microsoft.com/office/powerpoint/2010/main" val="4292315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a:extLst>
              <a:ext uri="{FF2B5EF4-FFF2-40B4-BE49-F238E27FC236}">
                <a16:creationId xmlns:a16="http://schemas.microsoft.com/office/drawing/2014/main" id="{4FCE8B7B-8D3B-466F-8956-5C1F4F50265C}"/>
              </a:ext>
            </a:extLst>
          </p:cNvPr>
          <p:cNvSpPr>
            <a:spLocks noGrp="1"/>
          </p:cNvSpPr>
          <p:nvPr>
            <p:ph type="title"/>
          </p:nvPr>
        </p:nvSpPr>
        <p:spPr/>
        <p:txBody>
          <a:bodyPr/>
          <a:lstStyle/>
          <a:p>
            <a:r>
              <a:rPr lang="nl-NL" dirty="0">
                <a:solidFill>
                  <a:schemeClr val="accent2"/>
                </a:solidFill>
              </a:rPr>
              <a:t>Interviewvragen opsturen</a:t>
            </a:r>
            <a:endParaRPr b="0" dirty="0">
              <a:solidFill>
                <a:schemeClr val="accent2"/>
              </a:solidFill>
            </a:endParaRP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6121D-9DD6-4C93-9AF6-3CC0689F496A}" type="datetime1">
              <a:rPr kumimoji="0" lang="da-DK" sz="8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11.01.2024</a:t>
            </a:fld>
            <a:endParaRPr kumimoji="0" lang="da-DK"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2328"/>
                </a:solidFill>
                <a:effectLst/>
                <a:uLnTx/>
                <a:uFillTx/>
                <a:latin typeface="Arial"/>
                <a:ea typeface="+mn-ea"/>
                <a:cs typeface="+mn-cs"/>
              </a:rPr>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A1203-CA3D-4D48-AFA0-9D668419C1D5}" type="slidenum">
              <a:rPr kumimoji="0" lang="da-DK" sz="1000" b="1"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000" b="1" i="0" u="none" strike="noStrike" kern="1200" cap="none" spc="0" normalizeH="0" baseline="0" noProof="0" dirty="0">
              <a:ln>
                <a:noFill/>
              </a:ln>
              <a:solidFill>
                <a:prstClr val="white"/>
              </a:solidFill>
              <a:effectLst/>
              <a:uLnTx/>
              <a:uFillTx/>
              <a:latin typeface="Arial"/>
              <a:ea typeface="+mn-ea"/>
              <a:cs typeface="+mn-cs"/>
            </a:endParaRPr>
          </a:p>
        </p:txBody>
      </p:sp>
      <p:pic>
        <p:nvPicPr>
          <p:cNvPr id="14" name="Picture Placeholder 13" descr="Birthday envelope with exploding ribbons">
            <a:extLst>
              <a:ext uri="{FF2B5EF4-FFF2-40B4-BE49-F238E27FC236}">
                <a16:creationId xmlns:a16="http://schemas.microsoft.com/office/drawing/2014/main" id="{785E30A8-EDFC-0638-D4E6-FA3FF60AA78D}"/>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512128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ba8fa7471d9984545c6768c97819fe6241b1e"/>
</p:tagLst>
</file>

<file path=ppt/theme/theme1.xml><?xml version="1.0" encoding="utf-8"?>
<a:theme xmlns:a="http://schemas.openxmlformats.org/drawingml/2006/main" name="1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RAPPORTAG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3" ma:contentTypeDescription="Een nieuw document maken." ma:contentTypeScope="" ma:versionID="ceb48675ae6a895ba11066684f3efabc">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6804e0db317d25cb261f4e450b093c16"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Props1.xml><?xml version="1.0" encoding="utf-8"?>
<ds:datastoreItem xmlns:ds="http://schemas.openxmlformats.org/officeDocument/2006/customXml" ds:itemID="{129C91CF-AF89-48D1-8CC8-C0C665250C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8bb3a0-c30a-4265-aa8c-4c388d7b3d60"/>
    <ds:schemaRef ds:uri="5d9a87b2-7e48-4078-941b-fa9a353a6b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C4416F-691C-44B3-B6DF-2BF1AC700564}">
  <ds:schemaRefs>
    <ds:schemaRef ds:uri="http://schemas.microsoft.com/sharepoint/v3/contenttype/forms"/>
  </ds:schemaRefs>
</ds:datastoreItem>
</file>

<file path=customXml/itemProps3.xml><?xml version="1.0" encoding="utf-8"?>
<ds:datastoreItem xmlns:ds="http://schemas.openxmlformats.org/officeDocument/2006/customXml" ds:itemID="{EE380385-A688-447B-B8FF-AEA643C6CC77}">
  <ds:schemaRefs>
    <ds:schemaRef ds:uri="http://schemas.microsoft.com/office/2006/metadata/properties"/>
    <ds:schemaRef ds:uri="http://purl.org/dc/elements/1.1/"/>
    <ds:schemaRef ds:uri="http://schemas.microsoft.com/office/2006/documentManagement/types"/>
    <ds:schemaRef ds:uri="http://purl.org/dc/terms/"/>
    <ds:schemaRef ds:uri="http://schemas.openxmlformats.org/package/2006/metadata/core-properties"/>
    <ds:schemaRef ds:uri="468bb3a0-c30a-4265-aa8c-4c388d7b3d60"/>
    <ds:schemaRef ds:uri="http://schemas.microsoft.com/office/infopath/2007/PartnerControls"/>
    <ds:schemaRef ds:uri="5d9a87b2-7e48-4078-941b-fa9a353a6bc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4599</TotalTime>
  <Words>2372</Words>
  <Application>Microsoft Macintosh PowerPoint</Application>
  <PresentationFormat>Breedbeeld</PresentationFormat>
  <Paragraphs>166</Paragraphs>
  <Slides>22</Slides>
  <Notes>17</Notes>
  <HiddenSlides>0</HiddenSlides>
  <MMClips>2</MMClips>
  <ScaleCrop>false</ScaleCrop>
  <HeadingPairs>
    <vt:vector size="6" baseType="variant">
      <vt:variant>
        <vt:lpstr>Gebruikte lettertypen</vt:lpstr>
      </vt:variant>
      <vt:variant>
        <vt:i4>5</vt:i4>
      </vt:variant>
      <vt:variant>
        <vt:lpstr>Thema</vt:lpstr>
      </vt:variant>
      <vt:variant>
        <vt:i4>7</vt:i4>
      </vt:variant>
      <vt:variant>
        <vt:lpstr>Diatitels</vt:lpstr>
      </vt:variant>
      <vt:variant>
        <vt:i4>22</vt:i4>
      </vt:variant>
    </vt:vector>
  </HeadingPairs>
  <TitlesOfParts>
    <vt:vector size="34" baseType="lpstr">
      <vt:lpstr>Arial</vt:lpstr>
      <vt:lpstr>Calibri</vt:lpstr>
      <vt:lpstr>Museo Sans 100</vt:lpstr>
      <vt:lpstr>Museo Sans 900</vt:lpstr>
      <vt:lpstr>Segoe UI Light</vt:lpstr>
      <vt:lpstr>1_TEMPLATE</vt:lpstr>
      <vt:lpstr>TEMPLATE</vt:lpstr>
      <vt:lpstr>2_TEMPLATE</vt:lpstr>
      <vt:lpstr>3_TEMPLATE</vt:lpstr>
      <vt:lpstr>4_TEMPLATE</vt:lpstr>
      <vt:lpstr>5_TEMPLATE</vt:lpstr>
      <vt:lpstr>RAPPORTAGE</vt:lpstr>
      <vt:lpstr>Quest 3</vt:lpstr>
      <vt:lpstr>Cyclus onderzoekend leren</vt:lpstr>
      <vt:lpstr>Interview-  vragen </vt:lpstr>
      <vt:lpstr>Vragenmuur  nabespreken </vt:lpstr>
      <vt:lpstr>Hint 3</vt:lpstr>
      <vt:lpstr>Quest 4</vt:lpstr>
      <vt:lpstr>Cyclus onderzoekend leren</vt:lpstr>
      <vt:lpstr>PowerPoint-presentatie</vt:lpstr>
      <vt:lpstr>Interviewvragen opsturen</vt:lpstr>
      <vt:lpstr>Hint 4</vt:lpstr>
      <vt:lpstr>Quest 5</vt:lpstr>
      <vt:lpstr>Post</vt:lpstr>
      <vt:lpstr>Cyclus onderzoekend leren</vt:lpstr>
      <vt:lpstr>Ontwerp   je eigen  rebus </vt:lpstr>
      <vt:lpstr>Hint 5</vt:lpstr>
      <vt:lpstr>Quest 6</vt:lpstr>
      <vt:lpstr>Cyclus onderzoekend leren</vt:lpstr>
      <vt:lpstr>PowerPoint-presentatie</vt:lpstr>
      <vt:lpstr>Teken de professor</vt:lpstr>
      <vt:lpstr>Hint 6</vt:lpstr>
      <vt:lpstr>Tot ziens op 23 mei!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slide [beeld]</dc:title>
  <dc:creator>Etienne David</dc:creator>
  <cp:lastModifiedBy>Eloise Swets-Tervoort</cp:lastModifiedBy>
  <cp:revision>93</cp:revision>
  <dcterms:created xsi:type="dcterms:W3CDTF">2021-04-08T12:27:59Z</dcterms:created>
  <dcterms:modified xsi:type="dcterms:W3CDTF">2024-01-11T10:57:05Z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188463730</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ContentTypeId">
    <vt:lpwstr>0x0101003E5C15B547FA2C43AAC558D8F7756C16</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MediaServiceImageTags">
    <vt:lpwstr/>
  </property>
  <property fmtid="{D5CDD505-2E9C-101B-9397-08002B2CF9AE}" pid="13" name="MSIP_Label_0429a5e0-109e-473c-a03f-0ed02277fcb7_Enabled">
    <vt:lpwstr>true</vt:lpwstr>
  </property>
  <property fmtid="{D5CDD505-2E9C-101B-9397-08002B2CF9AE}" pid="14" name="MSIP_Label_0429a5e0-109e-473c-a03f-0ed02277fcb7_SetDate">
    <vt:lpwstr>2024-01-10T10:12:38Z</vt:lpwstr>
  </property>
  <property fmtid="{D5CDD505-2E9C-101B-9397-08002B2CF9AE}" pid="15" name="MSIP_Label_0429a5e0-109e-473c-a03f-0ed02277fcb7_Method">
    <vt:lpwstr>Privileged</vt:lpwstr>
  </property>
  <property fmtid="{D5CDD505-2E9C-101B-9397-08002B2CF9AE}" pid="16" name="MSIP_Label_0429a5e0-109e-473c-a03f-0ed02277fcb7_Name">
    <vt:lpwstr>Public</vt:lpwstr>
  </property>
  <property fmtid="{D5CDD505-2E9C-101B-9397-08002B2CF9AE}" pid="17" name="MSIP_Label_0429a5e0-109e-473c-a03f-0ed02277fcb7_SiteId">
    <vt:lpwstr>715902d6-f63e-4b8d-929b-4bb170bad492</vt:lpwstr>
  </property>
  <property fmtid="{D5CDD505-2E9C-101B-9397-08002B2CF9AE}" pid="18" name="MSIP_Label_0429a5e0-109e-473c-a03f-0ed02277fcb7_ActionId">
    <vt:lpwstr>44a2d215-097c-4bf2-8b83-822267156940</vt:lpwstr>
  </property>
  <property fmtid="{D5CDD505-2E9C-101B-9397-08002B2CF9AE}" pid="19" name="MSIP_Label_0429a5e0-109e-473c-a03f-0ed02277fcb7_ContentBits">
    <vt:lpwstr>0</vt:lpwstr>
  </property>
</Properties>
</file>