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2.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3.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4.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5.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6.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7.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704" r:id="rId3"/>
    <p:sldMasterId id="2147483749" r:id="rId4"/>
    <p:sldMasterId id="2147483793" r:id="rId5"/>
    <p:sldMasterId id="2147483837" r:id="rId6"/>
    <p:sldMasterId id="2147483881" r:id="rId7"/>
    <p:sldMasterId id="2147483925" r:id="rId8"/>
  </p:sldMasterIdLst>
  <p:notesMasterIdLst>
    <p:notesMasterId r:id="rId87"/>
  </p:notesMasterIdLst>
  <p:sldIdLst>
    <p:sldId id="420" r:id="rId9"/>
    <p:sldId id="5649" r:id="rId10"/>
    <p:sldId id="319" r:id="rId11"/>
    <p:sldId id="5637" r:id="rId12"/>
    <p:sldId id="5645" r:id="rId13"/>
    <p:sldId id="298" r:id="rId14"/>
    <p:sldId id="353" r:id="rId15"/>
    <p:sldId id="299" r:id="rId16"/>
    <p:sldId id="301" r:id="rId17"/>
    <p:sldId id="368" r:id="rId18"/>
    <p:sldId id="5646" r:id="rId19"/>
    <p:sldId id="5647" r:id="rId20"/>
    <p:sldId id="5636" r:id="rId21"/>
    <p:sldId id="5638" r:id="rId22"/>
    <p:sldId id="5648" r:id="rId23"/>
    <p:sldId id="5644" r:id="rId24"/>
    <p:sldId id="5650" r:id="rId25"/>
    <p:sldId id="5651" r:id="rId26"/>
    <p:sldId id="5652" r:id="rId27"/>
    <p:sldId id="5653" r:id="rId28"/>
    <p:sldId id="5654" r:id="rId29"/>
    <p:sldId id="5655" r:id="rId30"/>
    <p:sldId id="5639" r:id="rId31"/>
    <p:sldId id="5656" r:id="rId32"/>
    <p:sldId id="5657" r:id="rId33"/>
    <p:sldId id="5658" r:id="rId34"/>
    <p:sldId id="5659" r:id="rId35"/>
    <p:sldId id="5660" r:id="rId36"/>
    <p:sldId id="5661" r:id="rId37"/>
    <p:sldId id="5700" r:id="rId38"/>
    <p:sldId id="5664" r:id="rId39"/>
    <p:sldId id="5662" r:id="rId40"/>
    <p:sldId id="5663" r:id="rId41"/>
    <p:sldId id="5674" r:id="rId42"/>
    <p:sldId id="5640" r:id="rId43"/>
    <p:sldId id="5666" r:id="rId44"/>
    <p:sldId id="5667" r:id="rId45"/>
    <p:sldId id="5668" r:id="rId46"/>
    <p:sldId id="5670" r:id="rId47"/>
    <p:sldId id="5669" r:id="rId48"/>
    <p:sldId id="5671" r:id="rId49"/>
    <p:sldId id="5672" r:id="rId50"/>
    <p:sldId id="5678" r:id="rId51"/>
    <p:sldId id="5673" r:id="rId52"/>
    <p:sldId id="5641" r:id="rId53"/>
    <p:sldId id="5675" r:id="rId54"/>
    <p:sldId id="5676" r:id="rId55"/>
    <p:sldId id="5679" r:id="rId56"/>
    <p:sldId id="5677" r:id="rId57"/>
    <p:sldId id="5691" r:id="rId58"/>
    <p:sldId id="5701" r:id="rId59"/>
    <p:sldId id="5702" r:id="rId60"/>
    <p:sldId id="5706" r:id="rId61"/>
    <p:sldId id="5680" r:id="rId62"/>
    <p:sldId id="5642" r:id="rId63"/>
    <p:sldId id="5681" r:id="rId64"/>
    <p:sldId id="5682" r:id="rId65"/>
    <p:sldId id="5683" r:id="rId66"/>
    <p:sldId id="5684" r:id="rId67"/>
    <p:sldId id="5685" r:id="rId68"/>
    <p:sldId id="5686" r:id="rId69"/>
    <p:sldId id="5688" r:id="rId70"/>
    <p:sldId id="5643" r:id="rId71"/>
    <p:sldId id="5689" r:id="rId72"/>
    <p:sldId id="5690" r:id="rId73"/>
    <p:sldId id="5692" r:id="rId74"/>
    <p:sldId id="5698" r:id="rId75"/>
    <p:sldId id="5707" r:id="rId76"/>
    <p:sldId id="5697" r:id="rId77"/>
    <p:sldId id="5699" r:id="rId78"/>
    <p:sldId id="5695" r:id="rId79"/>
    <p:sldId id="5694" r:id="rId80"/>
    <p:sldId id="5708" r:id="rId81"/>
    <p:sldId id="5696" r:id="rId82"/>
    <p:sldId id="5703" r:id="rId83"/>
    <p:sldId id="403" r:id="rId84"/>
    <p:sldId id="433" r:id="rId85"/>
    <p:sldId id="432" r:id="rId86"/>
  </p:sldIdLst>
  <p:sldSz cx="12192000" cy="6858000"/>
  <p:notesSz cx="7315200" cy="9601200"/>
  <p:defaultText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EUR (template) v2.3" id="{3226E8D3-2D2C-46EA-8CA1-D21607D8694B}">
          <p14:sldIdLst>
            <p14:sldId id="420"/>
            <p14:sldId id="5649"/>
            <p14:sldId id="319"/>
            <p14:sldId id="5637"/>
            <p14:sldId id="5645"/>
            <p14:sldId id="298"/>
            <p14:sldId id="353"/>
            <p14:sldId id="299"/>
            <p14:sldId id="301"/>
            <p14:sldId id="368"/>
            <p14:sldId id="5646"/>
            <p14:sldId id="5647"/>
            <p14:sldId id="5636"/>
            <p14:sldId id="5638"/>
            <p14:sldId id="5648"/>
            <p14:sldId id="5644"/>
            <p14:sldId id="5650"/>
            <p14:sldId id="5651"/>
            <p14:sldId id="5652"/>
            <p14:sldId id="5653"/>
            <p14:sldId id="5654"/>
            <p14:sldId id="5655"/>
            <p14:sldId id="5639"/>
            <p14:sldId id="5656"/>
            <p14:sldId id="5657"/>
            <p14:sldId id="5658"/>
            <p14:sldId id="5659"/>
            <p14:sldId id="5660"/>
            <p14:sldId id="5661"/>
            <p14:sldId id="5700"/>
            <p14:sldId id="5664"/>
            <p14:sldId id="5662"/>
            <p14:sldId id="5663"/>
            <p14:sldId id="5674"/>
            <p14:sldId id="5640"/>
            <p14:sldId id="5666"/>
            <p14:sldId id="5667"/>
            <p14:sldId id="5668"/>
            <p14:sldId id="5670"/>
            <p14:sldId id="5669"/>
            <p14:sldId id="5671"/>
            <p14:sldId id="5672"/>
            <p14:sldId id="5678"/>
            <p14:sldId id="5673"/>
            <p14:sldId id="5641"/>
            <p14:sldId id="5675"/>
            <p14:sldId id="5676"/>
            <p14:sldId id="5679"/>
            <p14:sldId id="5677"/>
            <p14:sldId id="5691"/>
            <p14:sldId id="5701"/>
            <p14:sldId id="5702"/>
            <p14:sldId id="5706"/>
            <p14:sldId id="5680"/>
            <p14:sldId id="5642"/>
            <p14:sldId id="5681"/>
            <p14:sldId id="5682"/>
            <p14:sldId id="5683"/>
            <p14:sldId id="5684"/>
            <p14:sldId id="5685"/>
            <p14:sldId id="5686"/>
            <p14:sldId id="5688"/>
            <p14:sldId id="5643"/>
            <p14:sldId id="5689"/>
            <p14:sldId id="5690"/>
            <p14:sldId id="5692"/>
            <p14:sldId id="5698"/>
            <p14:sldId id="5707"/>
            <p14:sldId id="5697"/>
            <p14:sldId id="5699"/>
            <p14:sldId id="5695"/>
            <p14:sldId id="5694"/>
            <p14:sldId id="5708"/>
            <p14:sldId id="5696"/>
            <p14:sldId id="5703"/>
            <p14:sldId id="403"/>
          </p14:sldIdLst>
        </p14:section>
        <p14:section name="1 - intro + outro" id="{49A96A5E-93E1-40FF-8C0E-61B9A908CD52}">
          <p14:sldIdLst>
            <p14:sldId id="433"/>
            <p14:sldId id="432"/>
          </p14:sldIdLst>
        </p14:section>
        <p14:section name="2 - tekst + afbeelding" id="{BAAE00C6-73E2-4862-BFA2-1C811C707F8A}">
          <p14:sldIdLst/>
        </p14:section>
        <p14:section name="3 - grafiek + tabel" id="{53BE8BF6-C1B3-4B3B-8862-911CD35D51F8}">
          <p14:sldIdLst/>
        </p14:section>
        <p14:section name="4 - schema + diagram" id="{179C49A0-4C92-4151-AB26-15EE4EE8E073}">
          <p14:sldIdLst/>
        </p14:section>
        <p14:section name="5 - kaarten" id="{C197B3AC-E610-491B-A312-6CF5A7A52F79}">
          <p14:sldIdLst/>
        </p14:section>
        <p14:section name="6 - mockups" id="{2E9A8383-6C98-4A2E-9DE0-762C65CFF7A9}">
          <p14:sldIdLst/>
        </p14:section>
        <p14:section name="7 - rapportage" id="{7322B914-C2BE-48BF-A2C4-3F30FDE8BFC7}">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886D3D9-69F7-9794-D567-06960DAD9FA4}" name="Rowan Huijgen" initials="RH" userId="S::53184rhu@eur.nl::e0cabf83-1478-4e2a-909c-f70581844008"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FBB927"/>
    <a:srgbClr val="E8803B"/>
    <a:srgbClr val="E42142"/>
    <a:srgbClr val="844C9D"/>
    <a:srgbClr val="1AACE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78991" autoAdjust="0"/>
  </p:normalViewPr>
  <p:slideViewPr>
    <p:cSldViewPr snapToGrid="0">
      <p:cViewPr>
        <p:scale>
          <a:sx n="59" d="100"/>
          <a:sy n="59" d="100"/>
        </p:scale>
        <p:origin x="964" y="1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42" Type="http://schemas.openxmlformats.org/officeDocument/2006/relationships/slide" Target="slides/slide34.xml"/><Relationship Id="rId47" Type="http://schemas.openxmlformats.org/officeDocument/2006/relationships/slide" Target="slides/slide39.xml"/><Relationship Id="rId63" Type="http://schemas.openxmlformats.org/officeDocument/2006/relationships/slide" Target="slides/slide55.xml"/><Relationship Id="rId68" Type="http://schemas.openxmlformats.org/officeDocument/2006/relationships/slide" Target="slides/slide60.xml"/><Relationship Id="rId84" Type="http://schemas.openxmlformats.org/officeDocument/2006/relationships/slide" Target="slides/slide76.xml"/><Relationship Id="rId89" Type="http://schemas.openxmlformats.org/officeDocument/2006/relationships/viewProps" Target="viewProps.xml"/><Relationship Id="rId16" Type="http://schemas.openxmlformats.org/officeDocument/2006/relationships/slide" Target="slides/slide8.xml"/><Relationship Id="rId11" Type="http://schemas.openxmlformats.org/officeDocument/2006/relationships/slide" Target="slides/slide3.xml"/><Relationship Id="rId32" Type="http://schemas.openxmlformats.org/officeDocument/2006/relationships/slide" Target="slides/slide24.xml"/><Relationship Id="rId37" Type="http://schemas.openxmlformats.org/officeDocument/2006/relationships/slide" Target="slides/slide29.xml"/><Relationship Id="rId53" Type="http://schemas.openxmlformats.org/officeDocument/2006/relationships/slide" Target="slides/slide45.xml"/><Relationship Id="rId58" Type="http://schemas.openxmlformats.org/officeDocument/2006/relationships/slide" Target="slides/slide50.xml"/><Relationship Id="rId74" Type="http://schemas.openxmlformats.org/officeDocument/2006/relationships/slide" Target="slides/slide66.xml"/><Relationship Id="rId79" Type="http://schemas.openxmlformats.org/officeDocument/2006/relationships/slide" Target="slides/slide71.xml"/><Relationship Id="rId5" Type="http://schemas.openxmlformats.org/officeDocument/2006/relationships/slideMaster" Target="slideMasters/slideMaster5.xml"/><Relationship Id="rId90" Type="http://schemas.openxmlformats.org/officeDocument/2006/relationships/theme" Target="theme/them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slide" Target="slides/slide48.xml"/><Relationship Id="rId64" Type="http://schemas.openxmlformats.org/officeDocument/2006/relationships/slide" Target="slides/slide56.xml"/><Relationship Id="rId69" Type="http://schemas.openxmlformats.org/officeDocument/2006/relationships/slide" Target="slides/slide61.xml"/><Relationship Id="rId77" Type="http://schemas.openxmlformats.org/officeDocument/2006/relationships/slide" Target="slides/slide69.xml"/><Relationship Id="rId8" Type="http://schemas.openxmlformats.org/officeDocument/2006/relationships/slideMaster" Target="slideMasters/slideMaster8.xml"/><Relationship Id="rId51" Type="http://schemas.openxmlformats.org/officeDocument/2006/relationships/slide" Target="slides/slide43.xml"/><Relationship Id="rId72" Type="http://schemas.openxmlformats.org/officeDocument/2006/relationships/slide" Target="slides/slide64.xml"/><Relationship Id="rId80" Type="http://schemas.openxmlformats.org/officeDocument/2006/relationships/slide" Target="slides/slide72.xml"/><Relationship Id="rId85" Type="http://schemas.openxmlformats.org/officeDocument/2006/relationships/slide" Target="slides/slide77.xml"/><Relationship Id="rId3" Type="http://schemas.openxmlformats.org/officeDocument/2006/relationships/slideMaster" Target="slideMasters/slideMaster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slide" Target="slides/slide51.xml"/><Relationship Id="rId67" Type="http://schemas.openxmlformats.org/officeDocument/2006/relationships/slide" Target="slides/slide59.xml"/><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slide" Target="slides/slide46.xml"/><Relationship Id="rId62" Type="http://schemas.openxmlformats.org/officeDocument/2006/relationships/slide" Target="slides/slide54.xml"/><Relationship Id="rId70" Type="http://schemas.openxmlformats.org/officeDocument/2006/relationships/slide" Target="slides/slide62.xml"/><Relationship Id="rId75" Type="http://schemas.openxmlformats.org/officeDocument/2006/relationships/slide" Target="slides/slide67.xml"/><Relationship Id="rId83" Type="http://schemas.openxmlformats.org/officeDocument/2006/relationships/slide" Target="slides/slide75.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slide" Target="slides/slide49.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slide" Target="slides/slide52.xml"/><Relationship Id="rId65" Type="http://schemas.openxmlformats.org/officeDocument/2006/relationships/slide" Target="slides/slide57.xml"/><Relationship Id="rId73" Type="http://schemas.openxmlformats.org/officeDocument/2006/relationships/slide" Target="slides/slide65.xml"/><Relationship Id="rId78" Type="http://schemas.openxmlformats.org/officeDocument/2006/relationships/slide" Target="slides/slide70.xml"/><Relationship Id="rId81" Type="http://schemas.openxmlformats.org/officeDocument/2006/relationships/slide" Target="slides/slide73.xml"/><Relationship Id="rId86" Type="http://schemas.openxmlformats.org/officeDocument/2006/relationships/slide" Target="slides/slide78.xml"/><Relationship Id="rId4" Type="http://schemas.openxmlformats.org/officeDocument/2006/relationships/slideMaster" Target="slideMasters/slideMaster4.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slide" Target="slides/slide68.xml"/><Relationship Id="rId7" Type="http://schemas.openxmlformats.org/officeDocument/2006/relationships/slideMaster" Target="slideMasters/slideMaster7.xml"/><Relationship Id="rId71" Type="http://schemas.openxmlformats.org/officeDocument/2006/relationships/slide" Target="slides/slide63.xml"/><Relationship Id="rId92" Type="http://schemas.microsoft.com/office/2018/10/relationships/authors" Target="authors.xml"/><Relationship Id="rId2" Type="http://schemas.openxmlformats.org/officeDocument/2006/relationships/slideMaster" Target="slideMasters/slideMaster2.xml"/><Relationship Id="rId29" Type="http://schemas.openxmlformats.org/officeDocument/2006/relationships/slide" Target="slides/slide2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 Id="rId87" Type="http://schemas.openxmlformats.org/officeDocument/2006/relationships/notesMaster" Target="notesMasters/notesMaster1.xml"/><Relationship Id="rId61" Type="http://schemas.openxmlformats.org/officeDocument/2006/relationships/slide" Target="slides/slide53.xml"/><Relationship Id="rId82" Type="http://schemas.openxmlformats.org/officeDocument/2006/relationships/slide" Target="slides/slide74.xml"/><Relationship Id="rId19"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3169920" cy="481727"/>
          </a:xfrm>
          <a:prstGeom prst="rect">
            <a:avLst/>
          </a:prstGeom>
        </p:spPr>
        <p:txBody>
          <a:bodyPr vert="horz" lIns="96661" tIns="48331" rIns="96661" bIns="48331" rtlCol="0"/>
          <a:lstStyle>
            <a:lvl1pPr algn="l">
              <a:defRPr sz="1300"/>
            </a:lvl1pPr>
          </a:lstStyle>
          <a:p>
            <a:endParaRPr lang="en-GB"/>
          </a:p>
        </p:txBody>
      </p:sp>
      <p:sp>
        <p:nvSpPr>
          <p:cNvPr id="3" name="Tijdelijke aanduiding voor datum 2"/>
          <p:cNvSpPr>
            <a:spLocks noGrp="1"/>
          </p:cNvSpPr>
          <p:nvPr>
            <p:ph type="dt" idx="1"/>
          </p:nvPr>
        </p:nvSpPr>
        <p:spPr>
          <a:xfrm>
            <a:off x="4143587" y="0"/>
            <a:ext cx="3169920" cy="481727"/>
          </a:xfrm>
          <a:prstGeom prst="rect">
            <a:avLst/>
          </a:prstGeom>
        </p:spPr>
        <p:txBody>
          <a:bodyPr vert="horz" lIns="96661" tIns="48331" rIns="96661" bIns="48331" rtlCol="0"/>
          <a:lstStyle>
            <a:lvl1pPr algn="r">
              <a:defRPr sz="1300"/>
            </a:lvl1pPr>
          </a:lstStyle>
          <a:p>
            <a:fld id="{E3A4B4B9-C083-4483-8D0F-B1FBD5783E8E}" type="datetimeFigureOut">
              <a:rPr lang="en-GB" smtClean="0"/>
              <a:t>03/11/2023</a:t>
            </a:fld>
            <a:endParaRPr lang="en-GB"/>
          </a:p>
        </p:txBody>
      </p:sp>
      <p:sp>
        <p:nvSpPr>
          <p:cNvPr id="4" name="Tijdelijke aanduiding voor dia-afbeelding 3"/>
          <p:cNvSpPr>
            <a:spLocks noGrp="1" noRot="1" noChangeAspect="1"/>
          </p:cNvSpPr>
          <p:nvPr>
            <p:ph type="sldImg" idx="2"/>
          </p:nvPr>
        </p:nvSpPr>
        <p:spPr>
          <a:xfrm>
            <a:off x="777875" y="1200150"/>
            <a:ext cx="5759450" cy="3240088"/>
          </a:xfrm>
          <a:prstGeom prst="rect">
            <a:avLst/>
          </a:prstGeom>
          <a:noFill/>
          <a:ln w="12700">
            <a:solidFill>
              <a:prstClr val="black"/>
            </a:solidFill>
          </a:ln>
        </p:spPr>
        <p:txBody>
          <a:bodyPr vert="horz" lIns="96661" tIns="48331" rIns="96661" bIns="48331" rtlCol="0" anchor="ctr"/>
          <a:lstStyle/>
          <a:p>
            <a:endParaRPr lang="en-GB"/>
          </a:p>
        </p:txBody>
      </p:sp>
      <p:sp>
        <p:nvSpPr>
          <p:cNvPr id="5" name="Tijdelijke aanduiding voor notities 4"/>
          <p:cNvSpPr>
            <a:spLocks noGrp="1"/>
          </p:cNvSpPr>
          <p:nvPr>
            <p:ph type="body" sz="quarter" idx="3"/>
          </p:nvPr>
        </p:nvSpPr>
        <p:spPr>
          <a:xfrm>
            <a:off x="731520" y="4620577"/>
            <a:ext cx="5852160" cy="3780473"/>
          </a:xfrm>
          <a:prstGeom prst="rect">
            <a:avLst/>
          </a:prstGeom>
        </p:spPr>
        <p:txBody>
          <a:bodyPr vert="horz" lIns="96661" tIns="48331" rIns="96661" bIns="48331" rtlCol="0"/>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GB"/>
          </a:p>
        </p:txBody>
      </p:sp>
      <p:sp>
        <p:nvSpPr>
          <p:cNvPr id="6" name="Tijdelijke aanduiding voor voettekst 5"/>
          <p:cNvSpPr>
            <a:spLocks noGrp="1"/>
          </p:cNvSpPr>
          <p:nvPr>
            <p:ph type="ftr" sz="quarter" idx="4"/>
          </p:nvPr>
        </p:nvSpPr>
        <p:spPr>
          <a:xfrm>
            <a:off x="0" y="9119474"/>
            <a:ext cx="3169920" cy="481726"/>
          </a:xfrm>
          <a:prstGeom prst="rect">
            <a:avLst/>
          </a:prstGeom>
        </p:spPr>
        <p:txBody>
          <a:bodyPr vert="horz" lIns="96661" tIns="48331" rIns="96661" bIns="48331" rtlCol="0" anchor="b"/>
          <a:lstStyle>
            <a:lvl1pPr algn="l">
              <a:defRPr sz="1300"/>
            </a:lvl1pPr>
          </a:lstStyle>
          <a:p>
            <a:endParaRPr lang="en-GB"/>
          </a:p>
        </p:txBody>
      </p:sp>
      <p:sp>
        <p:nvSpPr>
          <p:cNvPr id="7" name="Tijdelijke aanduiding voor dianummer 6"/>
          <p:cNvSpPr>
            <a:spLocks noGrp="1"/>
          </p:cNvSpPr>
          <p:nvPr>
            <p:ph type="sldNum" sz="quarter" idx="5"/>
          </p:nvPr>
        </p:nvSpPr>
        <p:spPr>
          <a:xfrm>
            <a:off x="4143587" y="9119474"/>
            <a:ext cx="3169920" cy="481726"/>
          </a:xfrm>
          <a:prstGeom prst="rect">
            <a:avLst/>
          </a:prstGeom>
        </p:spPr>
        <p:txBody>
          <a:bodyPr vert="horz" lIns="96661" tIns="48331" rIns="96661" bIns="48331" rtlCol="0" anchor="b"/>
          <a:lstStyle>
            <a:lvl1pPr algn="r">
              <a:defRPr sz="1300"/>
            </a:lvl1pPr>
          </a:lstStyle>
          <a:p>
            <a:fld id="{DF8909D3-A6D1-4F34-8E0E-647541DC2ED0}" type="slidenum">
              <a:rPr lang="en-GB" smtClean="0"/>
              <a:t>‹#›</a:t>
            </a:fld>
            <a:endParaRPr lang="en-GB"/>
          </a:p>
        </p:txBody>
      </p:sp>
    </p:spTree>
    <p:extLst>
      <p:ext uri="{BB962C8B-B14F-4D97-AF65-F5344CB8AC3E}">
        <p14:creationId xmlns:p14="http://schemas.microsoft.com/office/powerpoint/2010/main" val="91256665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DF8909D3-A6D1-4F34-8E0E-647541DC2ED0}" type="slidenum">
              <a:rPr lang="en-GB" smtClean="0"/>
              <a:t>4</a:t>
            </a:fld>
            <a:endParaRPr lang="en-GB"/>
          </a:p>
        </p:txBody>
      </p:sp>
    </p:spTree>
    <p:extLst>
      <p:ext uri="{BB962C8B-B14F-4D97-AF65-F5344CB8AC3E}">
        <p14:creationId xmlns:p14="http://schemas.microsoft.com/office/powerpoint/2010/main" val="35723309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Hoe </a:t>
            </a:r>
            <a:r>
              <a:rPr lang="en-US" dirty="0" err="1"/>
              <a:t>kunnen</a:t>
            </a:r>
            <a:r>
              <a:rPr lang="en-US" dirty="0"/>
              <a:t> we </a:t>
            </a:r>
            <a:r>
              <a:rPr lang="en-US" dirty="0" err="1"/>
              <a:t>kanker</a:t>
            </a:r>
            <a:r>
              <a:rPr lang="en-US" dirty="0"/>
              <a:t> al </a:t>
            </a:r>
            <a:r>
              <a:rPr lang="en-US" dirty="0" err="1"/>
              <a:t>vroegtijdig</a:t>
            </a:r>
            <a:r>
              <a:rPr lang="en-US" dirty="0"/>
              <a:t> </a:t>
            </a:r>
            <a:r>
              <a:rPr lang="en-US" dirty="0" err="1"/>
              <a:t>opsporen</a:t>
            </a:r>
            <a:r>
              <a:rPr lang="en-US" dirty="0"/>
              <a:t> in het </a:t>
            </a:r>
            <a:r>
              <a:rPr lang="en-US" dirty="0" err="1"/>
              <a:t>bloed</a:t>
            </a:r>
            <a:r>
              <a:rPr lang="en-US" dirty="0"/>
              <a:t>? </a:t>
            </a:r>
            <a:endParaRPr lang="nl-NL" dirty="0"/>
          </a:p>
        </p:txBody>
      </p:sp>
      <p:sp>
        <p:nvSpPr>
          <p:cNvPr id="4" name="Slide Number Placeholder 3"/>
          <p:cNvSpPr>
            <a:spLocks noGrp="1"/>
          </p:cNvSpPr>
          <p:nvPr>
            <p:ph type="sldNum" sz="quarter" idx="5"/>
          </p:nvPr>
        </p:nvSpPr>
        <p:spPr/>
        <p:txBody>
          <a:bodyPr/>
          <a:lstStyle/>
          <a:p>
            <a:fld id="{482BB00A-71ED-40C6-A1CF-164C43AE5CE4}" type="slidenum">
              <a:rPr lang="en-GB" smtClean="0"/>
              <a:pPr/>
              <a:t>6</a:t>
            </a:fld>
            <a:endParaRPr lang="en-GB"/>
          </a:p>
        </p:txBody>
      </p:sp>
    </p:spTree>
    <p:extLst>
      <p:ext uri="{BB962C8B-B14F-4D97-AF65-F5344CB8AC3E}">
        <p14:creationId xmlns:p14="http://schemas.microsoft.com/office/powerpoint/2010/main" val="9502408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Hoe </a:t>
            </a:r>
            <a:r>
              <a:rPr lang="en-US" dirty="0" err="1"/>
              <a:t>ontwerp</a:t>
            </a:r>
            <a:r>
              <a:rPr lang="en-US" dirty="0"/>
              <a:t> je </a:t>
            </a:r>
            <a:r>
              <a:rPr lang="en-US" dirty="0" err="1"/>
              <a:t>een</a:t>
            </a:r>
            <a:r>
              <a:rPr lang="en-US" dirty="0"/>
              <a:t> </a:t>
            </a:r>
            <a:r>
              <a:rPr lang="en-US" dirty="0" err="1"/>
              <a:t>operatierobot</a:t>
            </a:r>
            <a:r>
              <a:rPr lang="en-US" dirty="0"/>
              <a:t> om in het </a:t>
            </a:r>
            <a:r>
              <a:rPr lang="en-US" dirty="0" err="1"/>
              <a:t>oog</a:t>
            </a:r>
            <a:r>
              <a:rPr lang="en-US" dirty="0"/>
              <a:t> te </a:t>
            </a:r>
            <a:r>
              <a:rPr lang="en-US" dirty="0" err="1"/>
              <a:t>kunnen</a:t>
            </a:r>
            <a:r>
              <a:rPr lang="en-US" dirty="0"/>
              <a:t> </a:t>
            </a:r>
            <a:r>
              <a:rPr lang="en-US" dirty="0" err="1"/>
              <a:t>opereren</a:t>
            </a:r>
            <a:r>
              <a:rPr lang="en-US" dirty="0"/>
              <a:t>?</a:t>
            </a:r>
            <a:endParaRPr lang="nl-NL" dirty="0"/>
          </a:p>
        </p:txBody>
      </p:sp>
      <p:sp>
        <p:nvSpPr>
          <p:cNvPr id="4" name="Slide Number Placeholder 3"/>
          <p:cNvSpPr>
            <a:spLocks noGrp="1"/>
          </p:cNvSpPr>
          <p:nvPr>
            <p:ph type="sldNum" sz="quarter" idx="5"/>
          </p:nvPr>
        </p:nvSpPr>
        <p:spPr/>
        <p:txBody>
          <a:bodyPr/>
          <a:lstStyle/>
          <a:p>
            <a:fld id="{482BB00A-71ED-40C6-A1CF-164C43AE5CE4}" type="slidenum">
              <a:rPr lang="en-GB" smtClean="0"/>
              <a:pPr/>
              <a:t>7</a:t>
            </a:fld>
            <a:endParaRPr lang="en-GB"/>
          </a:p>
        </p:txBody>
      </p:sp>
    </p:spTree>
    <p:extLst>
      <p:ext uri="{BB962C8B-B14F-4D97-AF65-F5344CB8AC3E}">
        <p14:creationId xmlns:p14="http://schemas.microsoft.com/office/powerpoint/2010/main" val="6431554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Hoe </a:t>
            </a:r>
            <a:r>
              <a:rPr lang="en-US" dirty="0" err="1"/>
              <a:t>hoog</a:t>
            </a:r>
            <a:r>
              <a:rPr lang="en-US" dirty="0"/>
              <a:t> </a:t>
            </a:r>
            <a:r>
              <a:rPr lang="en-US" dirty="0" err="1"/>
              <a:t>moeten</a:t>
            </a:r>
            <a:r>
              <a:rPr lang="en-US" dirty="0"/>
              <a:t> </a:t>
            </a:r>
            <a:r>
              <a:rPr lang="en-US" dirty="0" err="1"/>
              <a:t>dedDijken</a:t>
            </a:r>
            <a:r>
              <a:rPr lang="en-US" dirty="0"/>
              <a:t> in </a:t>
            </a:r>
            <a:r>
              <a:rPr lang="en-US" dirty="0" err="1"/>
              <a:t>Nedeland</a:t>
            </a:r>
            <a:r>
              <a:rPr lang="en-US" dirty="0"/>
              <a:t> </a:t>
            </a:r>
            <a:r>
              <a:rPr lang="en-US" dirty="0" err="1"/>
              <a:t>zijn</a:t>
            </a:r>
            <a:r>
              <a:rPr lang="en-US" dirty="0"/>
              <a:t> om </a:t>
            </a:r>
            <a:r>
              <a:rPr lang="en-US" dirty="0" err="1"/>
              <a:t>overstromingsgevaar</a:t>
            </a:r>
            <a:r>
              <a:rPr lang="en-US" dirty="0"/>
              <a:t> te </a:t>
            </a:r>
            <a:r>
              <a:rPr lang="en-US" dirty="0" err="1"/>
              <a:t>verminderen</a:t>
            </a:r>
            <a:r>
              <a:rPr lang="en-US" dirty="0"/>
              <a:t> en de </a:t>
            </a:r>
            <a:r>
              <a:rPr lang="en-US" dirty="0" err="1"/>
              <a:t>kosten</a:t>
            </a:r>
            <a:r>
              <a:rPr lang="en-US" dirty="0"/>
              <a:t> acceptable te </a:t>
            </a:r>
            <a:r>
              <a:rPr lang="en-US" dirty="0" err="1"/>
              <a:t>houden</a:t>
            </a:r>
            <a:r>
              <a:rPr lang="en-US" dirty="0"/>
              <a:t>?</a:t>
            </a:r>
            <a:endParaRPr lang="nl-NL" dirty="0"/>
          </a:p>
        </p:txBody>
      </p:sp>
      <p:sp>
        <p:nvSpPr>
          <p:cNvPr id="4" name="Slide Number Placeholder 3"/>
          <p:cNvSpPr>
            <a:spLocks noGrp="1"/>
          </p:cNvSpPr>
          <p:nvPr>
            <p:ph type="sldNum" sz="quarter" idx="5"/>
          </p:nvPr>
        </p:nvSpPr>
        <p:spPr/>
        <p:txBody>
          <a:bodyPr/>
          <a:lstStyle/>
          <a:p>
            <a:fld id="{482BB00A-71ED-40C6-A1CF-164C43AE5CE4}" type="slidenum">
              <a:rPr lang="en-GB" smtClean="0"/>
              <a:pPr/>
              <a:t>8</a:t>
            </a:fld>
            <a:endParaRPr lang="en-GB"/>
          </a:p>
        </p:txBody>
      </p:sp>
    </p:spTree>
    <p:extLst>
      <p:ext uri="{BB962C8B-B14F-4D97-AF65-F5344CB8AC3E}">
        <p14:creationId xmlns:p14="http://schemas.microsoft.com/office/powerpoint/2010/main" val="17724819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66612">
              <a:defRPr/>
            </a:pPr>
            <a:r>
              <a:rPr lang="en-US" dirty="0"/>
              <a:t>Hoe </a:t>
            </a:r>
            <a:r>
              <a:rPr lang="en-US" dirty="0" err="1"/>
              <a:t>kunnen</a:t>
            </a:r>
            <a:r>
              <a:rPr lang="en-US" dirty="0"/>
              <a:t> we </a:t>
            </a:r>
            <a:r>
              <a:rPr lang="en-US" dirty="0" err="1"/>
              <a:t>voorkomen</a:t>
            </a:r>
            <a:r>
              <a:rPr lang="en-US" dirty="0"/>
              <a:t> </a:t>
            </a:r>
            <a:r>
              <a:rPr lang="en-US" dirty="0" err="1"/>
              <a:t>dat</a:t>
            </a:r>
            <a:r>
              <a:rPr lang="en-US" dirty="0"/>
              <a:t> </a:t>
            </a:r>
            <a:r>
              <a:rPr lang="en-US" dirty="0" err="1"/>
              <a:t>getuigen</a:t>
            </a:r>
            <a:r>
              <a:rPr lang="en-US" dirty="0"/>
              <a:t> </a:t>
            </a:r>
            <a:r>
              <a:rPr lang="en-US" dirty="0" err="1"/>
              <a:t>onbetrouwbare</a:t>
            </a:r>
            <a:r>
              <a:rPr lang="en-US" dirty="0"/>
              <a:t> of </a:t>
            </a:r>
            <a:r>
              <a:rPr lang="en-US" dirty="0" err="1"/>
              <a:t>verwarde</a:t>
            </a:r>
            <a:r>
              <a:rPr lang="en-US" dirty="0"/>
              <a:t> </a:t>
            </a:r>
            <a:r>
              <a:rPr lang="en-US" dirty="0" err="1"/>
              <a:t>getuigenissen</a:t>
            </a:r>
            <a:r>
              <a:rPr lang="en-US" dirty="0"/>
              <a:t> </a:t>
            </a:r>
            <a:r>
              <a:rPr lang="en-US" dirty="0" err="1"/>
              <a:t>geven</a:t>
            </a:r>
            <a:r>
              <a:rPr lang="en-US" dirty="0"/>
              <a:t>? </a:t>
            </a:r>
          </a:p>
          <a:p>
            <a:pPr defTabSz="966612">
              <a:defRPr/>
            </a:pPr>
            <a:endParaRPr lang="en-US" dirty="0"/>
          </a:p>
          <a:p>
            <a:pPr defTabSz="966612">
              <a:defRPr/>
            </a:pPr>
            <a:r>
              <a:rPr lang="en-US" dirty="0" err="1"/>
              <a:t>Benoemen</a:t>
            </a:r>
            <a:r>
              <a:rPr lang="en-US" dirty="0"/>
              <a:t>: </a:t>
            </a:r>
          </a:p>
          <a:p>
            <a:pPr defTabSz="966612">
              <a:defRPr/>
            </a:pPr>
            <a:r>
              <a:rPr lang="en-US" dirty="0"/>
              <a:t>‘En wat zo </a:t>
            </a:r>
            <a:r>
              <a:rPr lang="en-US" dirty="0" err="1"/>
              <a:t>tof</a:t>
            </a:r>
            <a:r>
              <a:rPr lang="en-US" dirty="0"/>
              <a:t> is: </a:t>
            </a:r>
            <a:r>
              <a:rPr lang="en-US" dirty="0" err="1"/>
              <a:t>jouw</a:t>
            </a:r>
            <a:r>
              <a:rPr lang="en-US" dirty="0"/>
              <a:t> talent en interesse </a:t>
            </a:r>
            <a:r>
              <a:rPr lang="en-US" dirty="0" err="1"/>
              <a:t>kan</a:t>
            </a:r>
            <a:r>
              <a:rPr lang="en-US" dirty="0"/>
              <a:t> je </a:t>
            </a:r>
            <a:r>
              <a:rPr lang="en-US" dirty="0" err="1"/>
              <a:t>inzetten</a:t>
            </a:r>
            <a:r>
              <a:rPr lang="en-US" dirty="0"/>
              <a:t> voor onderzoek”</a:t>
            </a:r>
          </a:p>
          <a:p>
            <a:pPr marL="181240" indent="-181240" defTabSz="966612">
              <a:buFontTx/>
              <a:buChar char="-"/>
              <a:defRPr/>
            </a:pPr>
            <a:r>
              <a:rPr lang="en-US" dirty="0" err="1"/>
              <a:t>Nauwkeurig</a:t>
            </a:r>
            <a:r>
              <a:rPr lang="en-US" dirty="0"/>
              <a:t> </a:t>
            </a:r>
          </a:p>
          <a:p>
            <a:pPr marL="181240" indent="-181240" defTabSz="966612">
              <a:buFontTx/>
              <a:buChar char="-"/>
              <a:defRPr/>
            </a:pPr>
            <a:r>
              <a:rPr lang="en-US" dirty="0" err="1"/>
              <a:t>Creatief</a:t>
            </a:r>
            <a:r>
              <a:rPr lang="en-US" dirty="0"/>
              <a:t> </a:t>
            </a:r>
          </a:p>
          <a:p>
            <a:pPr marL="181240" indent="-181240" defTabSz="966612">
              <a:buFontTx/>
              <a:buChar char="-"/>
              <a:defRPr/>
            </a:pPr>
            <a:r>
              <a:rPr lang="en-US" dirty="0" err="1"/>
              <a:t>Cijfer</a:t>
            </a:r>
            <a:r>
              <a:rPr lang="en-US" dirty="0"/>
              <a:t>: </a:t>
            </a:r>
            <a:r>
              <a:rPr lang="en-US" dirty="0" err="1"/>
              <a:t>wiskunde</a:t>
            </a:r>
            <a:r>
              <a:rPr lang="en-US" dirty="0"/>
              <a:t> </a:t>
            </a:r>
            <a:endParaRPr lang="nl-NL" dirty="0"/>
          </a:p>
          <a:p>
            <a:endParaRPr lang="nl-NL" dirty="0"/>
          </a:p>
          <a:p>
            <a:r>
              <a:rPr lang="nl-NL" dirty="0"/>
              <a:t>En daarom werk je ook vaak in teams: diverse talenten nodig om onderzoek te doen. </a:t>
            </a:r>
          </a:p>
        </p:txBody>
      </p:sp>
      <p:sp>
        <p:nvSpPr>
          <p:cNvPr id="4" name="Slide Number Placeholder 3"/>
          <p:cNvSpPr>
            <a:spLocks noGrp="1"/>
          </p:cNvSpPr>
          <p:nvPr>
            <p:ph type="sldNum" sz="quarter" idx="5"/>
          </p:nvPr>
        </p:nvSpPr>
        <p:spPr/>
        <p:txBody>
          <a:bodyPr/>
          <a:lstStyle/>
          <a:p>
            <a:fld id="{482BB00A-71ED-40C6-A1CF-164C43AE5CE4}" type="slidenum">
              <a:rPr lang="en-GB" smtClean="0"/>
              <a:pPr/>
              <a:t>9</a:t>
            </a:fld>
            <a:endParaRPr lang="en-GB"/>
          </a:p>
        </p:txBody>
      </p:sp>
    </p:spTree>
    <p:extLst>
      <p:ext uri="{BB962C8B-B14F-4D97-AF65-F5344CB8AC3E}">
        <p14:creationId xmlns:p14="http://schemas.microsoft.com/office/powerpoint/2010/main" val="353922123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fld id="{DF8909D3-A6D1-4F34-8E0E-647541DC2ED0}" type="slidenum">
              <a:rPr lang="en-GB" smtClean="0"/>
              <a:t>64</a:t>
            </a:fld>
            <a:endParaRPr lang="en-GB"/>
          </a:p>
        </p:txBody>
      </p:sp>
    </p:spTree>
    <p:extLst>
      <p:ext uri="{BB962C8B-B14F-4D97-AF65-F5344CB8AC3E}">
        <p14:creationId xmlns:p14="http://schemas.microsoft.com/office/powerpoint/2010/main" val="128877016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13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4.xml"/><Relationship Id="rId4" Type="http://schemas.microsoft.com/office/2007/relationships/hdphoto" Target="../media/hdphoto1.wdp"/></Relationships>
</file>

<file path=ppt/slideLayouts/_rels/slideLayout13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5.jpg"/></Relationships>
</file>

<file path=ppt/slideLayouts/_rels/slideLayout1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5.jpg"/></Relationships>
</file>

<file path=ppt/slideLayouts/_rels/slideLayout1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6.pn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jpg"/><Relationship Id="rId4" Type="http://schemas.microsoft.com/office/2007/relationships/hdphoto" Target="../media/hdphoto1.wdp"/></Relationships>
</file>

<file path=ppt/slideLayouts/_rels/slideLayout13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14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7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5.xml"/><Relationship Id="rId4" Type="http://schemas.microsoft.com/office/2007/relationships/hdphoto" Target="../media/hdphoto1.wdp"/></Relationships>
</file>

<file path=ppt/slideLayouts/_rels/slideLayout17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5.jpg"/></Relationships>
</file>

<file path=ppt/slideLayouts/_rels/slideLayout17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 Id="rId5" Type="http://schemas.openxmlformats.org/officeDocument/2006/relationships/image" Target="../media/image6.png"/><Relationship Id="rId4" Type="http://schemas.openxmlformats.org/officeDocument/2006/relationships/image" Target="../media/image5.jp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jpg"/><Relationship Id="rId4" Type="http://schemas.microsoft.com/office/2007/relationships/hdphoto" Target="../media/hdphoto1.wdp"/></Relationships>
</file>

<file path=ppt/slideLayouts/_rels/slideLayout1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18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18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0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0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0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0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0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0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 Id="rId4" Type="http://schemas.openxmlformats.org/officeDocument/2006/relationships/image" Target="../media/image4.png"/></Relationships>
</file>

<file path=ppt/slideLayouts/_rels/slideLayout2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 Id="rId4" Type="http://schemas.openxmlformats.org/officeDocument/2006/relationships/image" Target="../media/image4.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6.xml"/><Relationship Id="rId4" Type="http://schemas.microsoft.com/office/2007/relationships/hdphoto" Target="../media/hdphoto1.wdp"/></Relationships>
</file>

<file path=ppt/slideLayouts/_rels/slideLayout2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 Id="rId4" Type="http://schemas.openxmlformats.org/officeDocument/2006/relationships/image" Target="../media/image5.jpg"/></Relationships>
</file>

<file path=ppt/slideLayouts/_rels/slideLayout2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 Id="rId5" Type="http://schemas.openxmlformats.org/officeDocument/2006/relationships/image" Target="../media/image6.png"/><Relationship Id="rId4" Type="http://schemas.openxmlformats.org/officeDocument/2006/relationships/image" Target="../media/image5.jpg"/></Relationships>
</file>

<file path=ppt/slideLayouts/_rels/slideLayout2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 Id="rId4" Type="http://schemas.openxmlformats.org/officeDocument/2006/relationships/image" Target="../media/image6.png"/></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jpg"/><Relationship Id="rId4" Type="http://schemas.microsoft.com/office/2007/relationships/hdphoto" Target="../media/hdphoto1.wdp"/></Relationships>
</file>

<file path=ppt/slideLayouts/_rels/slideLayout2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2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2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4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7.xml"/><Relationship Id="rId5" Type="http://schemas.openxmlformats.org/officeDocument/2006/relationships/image" Target="../media/image8.png"/><Relationship Id="rId4" Type="http://schemas.microsoft.com/office/2007/relationships/hdphoto" Target="../media/hdphoto1.wdp"/></Relationships>
</file>

<file path=ppt/slideLayouts/_rels/slideLayout26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 Id="rId4" Type="http://schemas.openxmlformats.org/officeDocument/2006/relationships/image" Target="../media/image4.png"/></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7.xml"/><Relationship Id="rId4" Type="http://schemas.microsoft.com/office/2007/relationships/hdphoto" Target="../media/hdphoto1.wdp"/></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Master" Target="../slideMasters/slideMaster7.xml"/><Relationship Id="rId4" Type="http://schemas.microsoft.com/office/2007/relationships/hdphoto" Target="../media/hdphoto1.wdp"/></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7.xml"/><Relationship Id="rId5" Type="http://schemas.microsoft.com/office/2007/relationships/hdphoto" Target="../media/hdphoto1.wdp"/><Relationship Id="rId4" Type="http://schemas.openxmlformats.org/officeDocument/2006/relationships/image" Target="../media/image3.png"/></Relationships>
</file>

<file path=ppt/slideLayouts/_rels/slideLayout2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microsoft.com/office/2007/relationships/hdphoto" Target="../media/hdphoto1.wdp"/></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5.jpg"/><Relationship Id="rId7"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7.xml"/><Relationship Id="rId6" Type="http://schemas.openxmlformats.org/officeDocument/2006/relationships/image" Target="../media/image3.png"/><Relationship Id="rId5" Type="http://schemas.openxmlformats.org/officeDocument/2006/relationships/image" Target="../media/image4.png"/><Relationship Id="rId4" Type="http://schemas.openxmlformats.org/officeDocument/2006/relationships/image" Target="../media/image6.png"/></Relationships>
</file>

<file path=ppt/slideLayouts/_rels/slideLayout26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 Id="rId4" Type="http://schemas.openxmlformats.org/officeDocument/2006/relationships/image" Target="../media/image7.png"/></Relationships>
</file>

<file path=ppt/slideLayouts/_rels/slideLayout26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 Id="rId4" Type="http://schemas.openxmlformats.org/officeDocument/2006/relationships/image" Target="../media/image7.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7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27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27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 Id="rId4" Type="http://schemas.microsoft.com/office/2007/relationships/hdphoto" Target="../media/hdphoto1.wdp"/></Relationships>
</file>

<file path=ppt/slideLayouts/_rels/slideLayout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5.jpg"/></Relationships>
</file>

<file path=ppt/slideLayouts/_rels/slideLayout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5.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jpg"/><Relationship Id="rId4" Type="http://schemas.microsoft.com/office/2007/relationships/hdphoto" Target="../media/hdphoto1.wdp"/></Relationships>
</file>

<file path=ppt/slideLayouts/_rels/slideLayout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4.png"/></Relationships>
</file>

<file path=ppt/slideLayouts/_rels/slideLayout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3.xml"/><Relationship Id="rId4" Type="http://schemas.microsoft.com/office/2007/relationships/hdphoto" Target="../media/hdphoto1.wdp"/></Relationships>
</file>

<file path=ppt/slideLayouts/_rels/slideLayout9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5.jpg"/></Relationships>
</file>

<file path=ppt/slideLayouts/_rels/slideLayout9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5.jpg"/></Relationships>
</file>

<file path=ppt/slideLayouts/_rels/slideLayout9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jpg"/><Relationship Id="rId4" Type="http://schemas.microsoft.com/office/2007/relationships/hdphoto" Target="../media/hdphoto1.wdp"/></Relationships>
</file>

<file path=ppt/slideLayouts/_rels/slideLayout9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9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9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di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C52ADE5-33F2-42CB-B72A-84193BCE7CC8}"/>
              </a:ext>
            </a:extLst>
          </p:cNvPr>
          <p:cNvSpPr>
            <a:spLocks noGrp="1"/>
          </p:cNvSpPr>
          <p:nvPr>
            <p:ph type="ctrTitle"/>
          </p:nvPr>
        </p:nvSpPr>
        <p:spPr>
          <a:xfrm>
            <a:off x="1524000" y="1122363"/>
            <a:ext cx="9144000" cy="2387600"/>
          </a:xfrm>
        </p:spPr>
        <p:txBody>
          <a:bodyPr anchor="b"/>
          <a:lstStyle>
            <a:lvl1pPr algn="ctr">
              <a:defRPr sz="6000"/>
            </a:lvl1pPr>
          </a:lstStyle>
          <a:p>
            <a:r>
              <a:rPr lang="nl-NL"/>
              <a:t>Klik om stijl te bewerken</a:t>
            </a:r>
            <a:endParaRPr lang="en-GB"/>
          </a:p>
        </p:txBody>
      </p:sp>
      <p:sp>
        <p:nvSpPr>
          <p:cNvPr id="3" name="Ondertitel 2">
            <a:extLst>
              <a:ext uri="{FF2B5EF4-FFF2-40B4-BE49-F238E27FC236}">
                <a16:creationId xmlns:a16="http://schemas.microsoft.com/office/drawing/2014/main" id="{DE534D0B-10FE-4696-B937-98E39A57C27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a:t>Klikken om de ondertitelstijl van het model te bewerken</a:t>
            </a:r>
            <a:endParaRPr lang="en-GB"/>
          </a:p>
        </p:txBody>
      </p:sp>
      <p:sp>
        <p:nvSpPr>
          <p:cNvPr id="4" name="Tijdelijke aanduiding voor datum 3">
            <a:extLst>
              <a:ext uri="{FF2B5EF4-FFF2-40B4-BE49-F238E27FC236}">
                <a16:creationId xmlns:a16="http://schemas.microsoft.com/office/drawing/2014/main" id="{C82CE50A-96B1-479F-A930-8CD39B4F6BFE}"/>
              </a:ext>
            </a:extLst>
          </p:cNvPr>
          <p:cNvSpPr>
            <a:spLocks noGrp="1"/>
          </p:cNvSpPr>
          <p:nvPr>
            <p:ph type="dt" sz="half" idx="10"/>
          </p:nvPr>
        </p:nvSpPr>
        <p:spPr/>
        <p:txBody>
          <a:bodyPr/>
          <a:lstStyle/>
          <a:p>
            <a:fld id="{0413EE67-9732-46DB-A67E-B1742D923138}" type="datetimeFigureOut">
              <a:rPr lang="en-GB" smtClean="0"/>
              <a:t>03/11/2023</a:t>
            </a:fld>
            <a:endParaRPr lang="en-GB"/>
          </a:p>
        </p:txBody>
      </p:sp>
      <p:sp>
        <p:nvSpPr>
          <p:cNvPr id="5" name="Tijdelijke aanduiding voor voettekst 4">
            <a:extLst>
              <a:ext uri="{FF2B5EF4-FFF2-40B4-BE49-F238E27FC236}">
                <a16:creationId xmlns:a16="http://schemas.microsoft.com/office/drawing/2014/main" id="{5C3FA0FE-4CA2-4BD3-802F-BD9D0F4EC04D}"/>
              </a:ext>
            </a:extLst>
          </p:cNvPr>
          <p:cNvSpPr>
            <a:spLocks noGrp="1"/>
          </p:cNvSpPr>
          <p:nvPr>
            <p:ph type="ftr" sz="quarter" idx="11"/>
          </p:nvPr>
        </p:nvSpPr>
        <p:spPr/>
        <p:txBody>
          <a:bodyPr/>
          <a:lstStyle/>
          <a:p>
            <a:endParaRPr lang="en-GB"/>
          </a:p>
        </p:txBody>
      </p:sp>
      <p:sp>
        <p:nvSpPr>
          <p:cNvPr id="6" name="Tijdelijke aanduiding voor dianummer 5">
            <a:extLst>
              <a:ext uri="{FF2B5EF4-FFF2-40B4-BE49-F238E27FC236}">
                <a16:creationId xmlns:a16="http://schemas.microsoft.com/office/drawing/2014/main" id="{8CBC2A28-623A-4964-BCCE-86F648B39272}"/>
              </a:ext>
            </a:extLst>
          </p:cNvPr>
          <p:cNvSpPr>
            <a:spLocks noGrp="1"/>
          </p:cNvSpPr>
          <p:nvPr>
            <p:ph type="sldNum" sz="quarter" idx="12"/>
          </p:nvPr>
        </p:nvSpPr>
        <p:spPr/>
        <p:txBody>
          <a:bodyPr/>
          <a:lstStyle/>
          <a:p>
            <a:fld id="{40B6931A-CCE9-4EB9-89CF-6284A165859A}" type="slidenum">
              <a:rPr lang="en-GB" smtClean="0"/>
              <a:t>‹#›</a:t>
            </a:fld>
            <a:endParaRPr lang="en-GB"/>
          </a:p>
        </p:txBody>
      </p:sp>
    </p:spTree>
    <p:extLst>
      <p:ext uri="{BB962C8B-B14F-4D97-AF65-F5344CB8AC3E}">
        <p14:creationId xmlns:p14="http://schemas.microsoft.com/office/powerpoint/2010/main" val="240456578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en verticale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7488A8F-62E6-40C2-A3DD-354E39E4EC5D}"/>
              </a:ext>
            </a:extLst>
          </p:cNvPr>
          <p:cNvSpPr>
            <a:spLocks noGrp="1"/>
          </p:cNvSpPr>
          <p:nvPr>
            <p:ph type="title"/>
          </p:nvPr>
        </p:nvSpPr>
        <p:spPr/>
        <p:txBody>
          <a:bodyPr/>
          <a:lstStyle/>
          <a:p>
            <a:r>
              <a:rPr lang="nl-NL"/>
              <a:t>Klik om stijl te bewerken</a:t>
            </a:r>
            <a:endParaRPr lang="en-GB"/>
          </a:p>
        </p:txBody>
      </p:sp>
      <p:sp>
        <p:nvSpPr>
          <p:cNvPr id="3" name="Tijdelijke aanduiding voor verticale tekst 2">
            <a:extLst>
              <a:ext uri="{FF2B5EF4-FFF2-40B4-BE49-F238E27FC236}">
                <a16:creationId xmlns:a16="http://schemas.microsoft.com/office/drawing/2014/main" id="{EA9DD757-F52E-4E7A-A064-7F92B6951E30}"/>
              </a:ext>
            </a:extLst>
          </p:cNvPr>
          <p:cNvSpPr>
            <a:spLocks noGrp="1"/>
          </p:cNvSpPr>
          <p:nvPr>
            <p:ph type="body" orient="vert" idx="1"/>
          </p:nvPr>
        </p:nvSpPr>
        <p:spPr/>
        <p:txBody>
          <a:bodyPr vert="eaVert"/>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GB"/>
          </a:p>
        </p:txBody>
      </p:sp>
      <p:sp>
        <p:nvSpPr>
          <p:cNvPr id="4" name="Tijdelijke aanduiding voor datum 3">
            <a:extLst>
              <a:ext uri="{FF2B5EF4-FFF2-40B4-BE49-F238E27FC236}">
                <a16:creationId xmlns:a16="http://schemas.microsoft.com/office/drawing/2014/main" id="{E43BBDFD-765D-46DF-8256-2CECF8565F5A}"/>
              </a:ext>
            </a:extLst>
          </p:cNvPr>
          <p:cNvSpPr>
            <a:spLocks noGrp="1"/>
          </p:cNvSpPr>
          <p:nvPr>
            <p:ph type="dt" sz="half" idx="10"/>
          </p:nvPr>
        </p:nvSpPr>
        <p:spPr/>
        <p:txBody>
          <a:bodyPr/>
          <a:lstStyle/>
          <a:p>
            <a:fld id="{0413EE67-9732-46DB-A67E-B1742D923138}" type="datetimeFigureOut">
              <a:rPr lang="en-GB" smtClean="0"/>
              <a:t>03/11/2023</a:t>
            </a:fld>
            <a:endParaRPr lang="en-GB"/>
          </a:p>
        </p:txBody>
      </p:sp>
      <p:sp>
        <p:nvSpPr>
          <p:cNvPr id="5" name="Tijdelijke aanduiding voor voettekst 4">
            <a:extLst>
              <a:ext uri="{FF2B5EF4-FFF2-40B4-BE49-F238E27FC236}">
                <a16:creationId xmlns:a16="http://schemas.microsoft.com/office/drawing/2014/main" id="{A6DC098B-36F7-4205-B3D8-B9D6E36B2902}"/>
              </a:ext>
            </a:extLst>
          </p:cNvPr>
          <p:cNvSpPr>
            <a:spLocks noGrp="1"/>
          </p:cNvSpPr>
          <p:nvPr>
            <p:ph type="ftr" sz="quarter" idx="11"/>
          </p:nvPr>
        </p:nvSpPr>
        <p:spPr/>
        <p:txBody>
          <a:bodyPr/>
          <a:lstStyle/>
          <a:p>
            <a:endParaRPr lang="en-GB"/>
          </a:p>
        </p:txBody>
      </p:sp>
      <p:sp>
        <p:nvSpPr>
          <p:cNvPr id="6" name="Tijdelijke aanduiding voor dianummer 5">
            <a:extLst>
              <a:ext uri="{FF2B5EF4-FFF2-40B4-BE49-F238E27FC236}">
                <a16:creationId xmlns:a16="http://schemas.microsoft.com/office/drawing/2014/main" id="{9099913D-390F-4E23-91F6-3B93736FF7AE}"/>
              </a:ext>
            </a:extLst>
          </p:cNvPr>
          <p:cNvSpPr>
            <a:spLocks noGrp="1"/>
          </p:cNvSpPr>
          <p:nvPr>
            <p:ph type="sldNum" sz="quarter" idx="12"/>
          </p:nvPr>
        </p:nvSpPr>
        <p:spPr/>
        <p:txBody>
          <a:bodyPr/>
          <a:lstStyle/>
          <a:p>
            <a:fld id="{40B6931A-CCE9-4EB9-89CF-6284A165859A}" type="slidenum">
              <a:rPr lang="en-GB" smtClean="0"/>
              <a:t>‹#›</a:t>
            </a:fld>
            <a:endParaRPr lang="en-GB"/>
          </a:p>
        </p:txBody>
      </p:sp>
    </p:spTree>
    <p:extLst>
      <p:ext uri="{BB962C8B-B14F-4D97-AF65-F5344CB8AC3E}">
        <p14:creationId xmlns:p14="http://schemas.microsoft.com/office/powerpoint/2010/main" val="174647812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72" name="- INFO">
            <a:extLst>
              <a:ext uri="{FF2B5EF4-FFF2-40B4-BE49-F238E27FC236}">
                <a16:creationId xmlns:a16="http://schemas.microsoft.com/office/drawing/2014/main" id="{E5B1BC93-9D57-4110-8A5B-2629A0C5A5D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 + </a:t>
            </a:r>
            <a:r>
              <a:rPr lang="nl-NL" sz="1400" b="1" cap="all" spc="0" baseline="0" dirty="0" err="1">
                <a:solidFill>
                  <a:sysClr val="windowText" lastClr="000000"/>
                </a:solidFill>
                <a:latin typeface="+mn-lt"/>
                <a:cs typeface="Calibri" panose="020F0502020204030204" pitchFamily="34" charset="0"/>
              </a:rPr>
              <a:t>outro</a:t>
            </a:r>
            <a:r>
              <a:rPr lang="nl-NL" sz="1400" b="1" cap="all" spc="0" baseline="0" dirty="0">
                <a:solidFill>
                  <a:sysClr val="windowText" lastClr="000000"/>
                </a:solidFill>
                <a:latin typeface="+mn-lt"/>
                <a:cs typeface="Calibri" panose="020F0502020204030204" pitchFamily="34" charset="0"/>
              </a:rPr>
              <a:t>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4361097" y="2040734"/>
            <a:ext cx="2444869" cy="435851"/>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4354283" y="2687706"/>
            <a:ext cx="3033955" cy="551625"/>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4361097" y="3334677"/>
            <a:ext cx="3156539" cy="435855"/>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6292115" y="4872243"/>
            <a:ext cx="359170" cy="20376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5984748" y="4816987"/>
            <a:ext cx="259015" cy="307366"/>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6851591" y="4823894"/>
            <a:ext cx="998403" cy="393487"/>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5109456" y="4347304"/>
            <a:ext cx="1013436" cy="117420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4337406" y="4792812"/>
            <a:ext cx="1545772" cy="580196"/>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6534165" y="4667512"/>
            <a:ext cx="438301" cy="556994"/>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7545216" y="4827207"/>
            <a:ext cx="314272" cy="388047"/>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dirty="0"/>
          </a:p>
        </p:txBody>
      </p:sp>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814" y="-504436"/>
            <a:ext cx="11114087" cy="398396"/>
          </a:xfrm>
        </p:spPr>
        <p:txBody>
          <a:bodyPr/>
          <a:lstStyle>
            <a:lvl1pPr>
              <a:defRPr sz="1400">
                <a:solidFill>
                  <a:schemeClr val="tx1"/>
                </a:solidFill>
              </a:defRPr>
            </a:lvl1pPr>
          </a:lstStyle>
          <a:p>
            <a:r>
              <a:rPr lang="nl-NL" dirty="0"/>
              <a:t>INTRO + OUTRO [LOGO ANIMATIE]</a:t>
            </a:r>
          </a:p>
        </p:txBody>
      </p:sp>
    </p:spTree>
    <p:extLst>
      <p:ext uri="{BB962C8B-B14F-4D97-AF65-F5344CB8AC3E}">
        <p14:creationId xmlns:p14="http://schemas.microsoft.com/office/powerpoint/2010/main" val="888803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[VIDEO]</a:t>
            </a:r>
            <a:endParaRPr lang="nl-NL" sz="140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12377595" y="-1"/>
            <a:ext cx="3693386" cy="6853711"/>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12471400" cy="68579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534987" y="4029636"/>
            <a:ext cx="11114087" cy="723106"/>
          </a:xfrm>
        </p:spPr>
        <p:txBody>
          <a:bodyPr tIns="72000"/>
          <a:lstStyle>
            <a:lvl1pPr>
              <a:lnSpc>
                <a:spcPts val="5000"/>
              </a:lnSpc>
              <a:defRPr sz="60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83305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2" name="Tijdelijke aanduiding voor tekst 143">
            <a:extLst>
              <a:ext uri="{FF2B5EF4-FFF2-40B4-BE49-F238E27FC236}">
                <a16:creationId xmlns:a16="http://schemas.microsoft.com/office/drawing/2014/main" id="{64DBE3F3-C30E-448E-BDC3-4EC1CDDB79EA}"/>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276408812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12377595" y="-1"/>
            <a:ext cx="3693386" cy="7023101"/>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[beeld]</a:t>
            </a:r>
            <a:endParaRPr lang="nl-NL" sz="140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534987" y="4029636"/>
            <a:ext cx="11114087" cy="723106"/>
          </a:xfrm>
        </p:spPr>
        <p:txBody>
          <a:bodyPr tIns="72000"/>
          <a:lstStyle>
            <a:lvl1pPr>
              <a:lnSpc>
                <a:spcPts val="5000"/>
              </a:lnSpc>
              <a:defRPr sz="60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83305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BADDA9C7-10B1-4C5F-9E09-67F103833B0F}"/>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89815488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543869" y="722568"/>
            <a:ext cx="11114087" cy="709102"/>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8111956"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4323411"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1" y="1976197"/>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8111956"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4323411"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1" y="4242220"/>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4004699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Menu [10x]</a:t>
            </a:r>
            <a:endParaRPr lang="nl-NL" sz="140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9594072"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7329274"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5064476"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799678"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0"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64897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3786164" y="0"/>
            <a:ext cx="3693113" cy="6209710"/>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12377595" y="0"/>
            <a:ext cx="3693386" cy="6540712"/>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D480D51-A744-40FF-8809-C62F27DD320B}"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7630929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3786164" y="0"/>
            <a:ext cx="3693113" cy="6209710"/>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 beeld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BA2E694-120A-45EE-ACCA-EBAB0047D801}"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795219"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3060017"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5324815"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7589613" y="4594977"/>
            <a:ext cx="1534325" cy="1360991"/>
          </a:xfrm>
          <a:prstGeom prst="rect">
            <a:avLst/>
          </a:prstGeom>
          <a:noFill/>
        </p:spPr>
        <p:txBody>
          <a:bodyPr wrap="square" bIns="0" anchor="ctr" anchorCtr="0">
            <a:noAutofit/>
          </a:bodyPr>
          <a:lstStyle>
            <a:lvl1pPr marL="0" marR="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1100">
                <a:solidFill>
                  <a:schemeClr val="bg1">
                    <a:lumMod val="50000"/>
                  </a:schemeClr>
                </a:solidFill>
              </a:defRPr>
            </a:lvl1pPr>
          </a:lstStyle>
          <a:p>
            <a:pPr marL="0" marR="0" lvl="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9854411"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354444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hoofdstuk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3918857"/>
            <a:ext cx="11101386" cy="2379709"/>
          </a:xfrm>
        </p:spPr>
        <p:txBody>
          <a:bodyPr/>
          <a:lstStyle>
            <a:lvl1pPr marL="0" indent="0">
              <a:buNone/>
              <a:defRPr sz="2000" b="0">
                <a:solidFill>
                  <a:schemeClr val="bg1"/>
                </a:solidFill>
              </a:defRPr>
            </a:lvl1pPr>
            <a:lvl2pPr marL="0" indent="0">
              <a:buNone/>
              <a:defRPr sz="2000">
                <a:solidFill>
                  <a:schemeClr val="bg1"/>
                </a:solidFill>
              </a:defRPr>
            </a:lvl2pPr>
            <a:lvl3pPr>
              <a:defRPr sz="2000">
                <a:solidFill>
                  <a:schemeClr val="bg1"/>
                </a:solidFill>
              </a:defRPr>
            </a:lvl3pPr>
            <a:lvl4pPr>
              <a:defRPr sz="2000">
                <a:solidFill>
                  <a:schemeClr val="bg1"/>
                </a:solidFill>
              </a:defRPr>
            </a:lvl4pPr>
            <a:lvl5pPr>
              <a:defRPr sz="2000" b="0">
                <a:solidFill>
                  <a:schemeClr val="bg1"/>
                </a:solidFill>
              </a:defRPr>
            </a:lvl5pPr>
            <a:lvl6pPr>
              <a:defRPr sz="2000">
                <a:solidFill>
                  <a:schemeClr val="bg1"/>
                </a:solidFill>
              </a:defRPr>
            </a:lvl6pPr>
            <a:lvl7pPr>
              <a:defRPr sz="2000">
                <a:solidFill>
                  <a:schemeClr val="bg1"/>
                </a:solidFill>
              </a:defRPr>
            </a:lvl7pPr>
            <a:lvl8pPr>
              <a:defRPr sz="2000">
                <a:solidFill>
                  <a:schemeClr val="bg1"/>
                </a:solidFill>
              </a:defRPr>
            </a:lvl8pPr>
            <a:lvl9pPr>
              <a:defRPr sz="20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B3070AB-0F38-43BF-AE3D-CCD35BC7D6AC}"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383333321"/>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12591897" y="-1"/>
            <a:ext cx="3693386" cy="7023101"/>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13023648" cy="68580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12752185" cy="68580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19138"/>
            <a:ext cx="3103506" cy="709102"/>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30A935EB-8DE5-48E7-B3C4-0E30D0C52438}"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547689" y="1593341"/>
            <a:ext cx="3099959" cy="557466"/>
          </a:xfrm>
        </p:spPr>
        <p:txBody>
          <a:bodyPr/>
          <a:lstStyle>
            <a:lvl1pPr marL="0" indent="0">
              <a:lnSpc>
                <a:spcPct val="100000"/>
              </a:lnSpc>
              <a:spcBef>
                <a:spcPts val="0"/>
              </a:spcBef>
              <a:buNone/>
              <a:defRPr sz="2000">
                <a:solidFill>
                  <a:schemeClr val="bg1"/>
                </a:solidFill>
              </a:defRPr>
            </a:lvl1pPr>
            <a:lvl2pPr marL="0" indent="0">
              <a:buNone/>
              <a:defRPr sz="1600" b="0" i="0">
                <a:solidFill>
                  <a:schemeClr val="bg1"/>
                </a:solidFill>
              </a:defRPr>
            </a:lvl2pPr>
            <a:lvl3pPr marL="0" indent="0">
              <a:buFont typeface="Arial" panose="020B0604020202020204" pitchFamily="34" charset="0"/>
              <a:buNone/>
              <a:defRPr sz="1600" b="0" i="0">
                <a:solidFill>
                  <a:schemeClr val="bg1"/>
                </a:solidFill>
              </a:defRPr>
            </a:lvl3pPr>
            <a:lvl4pPr marL="0" indent="0">
              <a:buFont typeface="Arial" panose="020B0604020202020204" pitchFamily="34" charset="0"/>
              <a:buNone/>
              <a:defRPr sz="1600" b="0" i="0">
                <a:solidFill>
                  <a:schemeClr val="bg1"/>
                </a:solidFill>
              </a:defRPr>
            </a:lvl4pPr>
            <a:lvl5pPr marL="0" indent="0">
              <a:buFont typeface="Arial" panose="020B0604020202020204" pitchFamily="34" charset="0"/>
              <a:buNone/>
              <a:defRPr sz="1600" b="0" i="0">
                <a:solidFill>
                  <a:schemeClr val="bg1"/>
                </a:solidFill>
              </a:defRPr>
            </a:lvl5pPr>
            <a:lvl6pPr marL="0" indent="0">
              <a:buFont typeface="Arial" panose="020B0604020202020204" pitchFamily="34" charset="0"/>
              <a:buNone/>
              <a:defRPr sz="1600" b="0" i="0">
                <a:solidFill>
                  <a:schemeClr val="bg1"/>
                </a:solidFill>
              </a:defRPr>
            </a:lvl6pPr>
            <a:lvl7pPr marL="0" indent="0">
              <a:buFont typeface="Arial" panose="020B0604020202020204" pitchFamily="34" charset="0"/>
              <a:buNone/>
              <a:defRPr sz="1600" b="0" i="0">
                <a:solidFill>
                  <a:schemeClr val="bg1"/>
                </a:solidFill>
              </a:defRPr>
            </a:lvl7pPr>
            <a:lvl8pPr marL="0" indent="0">
              <a:buFont typeface="Arial" panose="020B0604020202020204" pitchFamily="34" charset="0"/>
              <a:buNone/>
              <a:defRPr sz="1600" b="0" i="0">
                <a:solidFill>
                  <a:schemeClr val="bg1"/>
                </a:solidFill>
              </a:defRPr>
            </a:lvl8pPr>
            <a:lvl9pPr marL="0" indent="0">
              <a:buFont typeface="Arial" panose="020B0604020202020204" pitchFamily="34" charset="0"/>
              <a:buNone/>
              <a:defRPr sz="16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547690" y="2590800"/>
            <a:ext cx="3090804" cy="3717925"/>
          </a:xfrm>
        </p:spPr>
        <p:txBody>
          <a:bodyPr anchor="b" anchorCtr="0"/>
          <a:lstStyle>
            <a:lvl1pPr marL="0" indent="0">
              <a:buNone/>
              <a:defRPr sz="1800" b="0" i="1">
                <a:solidFill>
                  <a:schemeClr val="bg1"/>
                </a:solidFill>
              </a:defRPr>
            </a:lvl1pPr>
            <a:lvl2pPr marL="0" indent="0">
              <a:buNone/>
              <a:defRPr sz="1800" b="1" i="1">
                <a:solidFill>
                  <a:schemeClr val="bg1"/>
                </a:solidFill>
              </a:defRPr>
            </a:lvl2pPr>
            <a:lvl3pPr marL="0" indent="0">
              <a:buFont typeface="Arial" panose="020B0604020202020204" pitchFamily="34" charset="0"/>
              <a:buNone/>
              <a:defRPr sz="1800" b="1" i="1">
                <a:solidFill>
                  <a:schemeClr val="bg1"/>
                </a:solidFill>
              </a:defRPr>
            </a:lvl3pPr>
            <a:lvl4pPr marL="0" indent="0">
              <a:buFont typeface="Arial" panose="020B0604020202020204" pitchFamily="34" charset="0"/>
              <a:buNone/>
              <a:defRPr sz="1800" b="1" i="1">
                <a:solidFill>
                  <a:schemeClr val="bg1"/>
                </a:solidFill>
              </a:defRPr>
            </a:lvl4pPr>
            <a:lvl5pPr marL="0" indent="0">
              <a:buFont typeface="Arial" panose="020B0604020202020204" pitchFamily="34" charset="0"/>
              <a:buNone/>
              <a:defRPr sz="1800" b="1" i="1">
                <a:solidFill>
                  <a:schemeClr val="bg1"/>
                </a:solidFill>
              </a:defRPr>
            </a:lvl5pPr>
            <a:lvl6pPr marL="0" indent="0">
              <a:buFont typeface="Arial" panose="020B0604020202020204" pitchFamily="34" charset="0"/>
              <a:buNone/>
              <a:defRPr sz="1800" b="1" i="1">
                <a:solidFill>
                  <a:schemeClr val="bg1"/>
                </a:solidFill>
              </a:defRPr>
            </a:lvl6pPr>
            <a:lvl7pPr marL="0" indent="0">
              <a:buFont typeface="Arial" panose="020B0604020202020204" pitchFamily="34" charset="0"/>
              <a:buNone/>
              <a:defRPr sz="1800" b="1" i="1">
                <a:solidFill>
                  <a:schemeClr val="bg1"/>
                </a:solidFill>
              </a:defRPr>
            </a:lvl7pPr>
            <a:lvl8pPr marL="0" indent="0">
              <a:buFont typeface="Arial" panose="020B0604020202020204" pitchFamily="34" charset="0"/>
              <a:buNone/>
              <a:defRPr sz="1800" b="1" i="1">
                <a:solidFill>
                  <a:schemeClr val="bg1"/>
                </a:solidFill>
              </a:defRPr>
            </a:lvl8pPr>
            <a:lvl9pPr marL="0" indent="0">
              <a:buFont typeface="Arial" panose="020B0604020202020204" pitchFamily="34" charset="0"/>
              <a:buNone/>
              <a:defRPr sz="180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3032681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1D10CF52-C558-4416-8AF1-DAC24B0DADE4}"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534880"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738300"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738300"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738300"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3364358"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3567778"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3567778"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3567778"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6193836"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6397256"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6397256"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6397256"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9023315"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9226735"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9226735"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9226735"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841389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e titel en tekst">
    <p:spTree>
      <p:nvGrpSpPr>
        <p:cNvPr id="1" name=""/>
        <p:cNvGrpSpPr/>
        <p:nvPr/>
      </p:nvGrpSpPr>
      <p:grpSpPr>
        <a:xfrm>
          <a:off x="0" y="0"/>
          <a:ext cx="0" cy="0"/>
          <a:chOff x="0" y="0"/>
          <a:chExt cx="0" cy="0"/>
        </a:xfrm>
      </p:grpSpPr>
      <p:sp>
        <p:nvSpPr>
          <p:cNvPr id="2" name="Verticale titel 1">
            <a:extLst>
              <a:ext uri="{FF2B5EF4-FFF2-40B4-BE49-F238E27FC236}">
                <a16:creationId xmlns:a16="http://schemas.microsoft.com/office/drawing/2014/main" id="{836F789B-2516-493B-9BE4-420A4BF47B65}"/>
              </a:ext>
            </a:extLst>
          </p:cNvPr>
          <p:cNvSpPr>
            <a:spLocks noGrp="1"/>
          </p:cNvSpPr>
          <p:nvPr>
            <p:ph type="title" orient="vert"/>
          </p:nvPr>
        </p:nvSpPr>
        <p:spPr>
          <a:xfrm>
            <a:off x="8724900" y="365125"/>
            <a:ext cx="2628900" cy="5811838"/>
          </a:xfrm>
        </p:spPr>
        <p:txBody>
          <a:bodyPr vert="eaVert"/>
          <a:lstStyle/>
          <a:p>
            <a:r>
              <a:rPr lang="nl-NL"/>
              <a:t>Klik om stijl te bewerken</a:t>
            </a:r>
            <a:endParaRPr lang="en-GB"/>
          </a:p>
        </p:txBody>
      </p:sp>
      <p:sp>
        <p:nvSpPr>
          <p:cNvPr id="3" name="Tijdelijke aanduiding voor verticale tekst 2">
            <a:extLst>
              <a:ext uri="{FF2B5EF4-FFF2-40B4-BE49-F238E27FC236}">
                <a16:creationId xmlns:a16="http://schemas.microsoft.com/office/drawing/2014/main" id="{B776D863-D3A6-408F-8D2F-C9F76887AFB5}"/>
              </a:ext>
            </a:extLst>
          </p:cNvPr>
          <p:cNvSpPr>
            <a:spLocks noGrp="1"/>
          </p:cNvSpPr>
          <p:nvPr>
            <p:ph type="body" orient="vert" idx="1"/>
          </p:nvPr>
        </p:nvSpPr>
        <p:spPr>
          <a:xfrm>
            <a:off x="838200" y="365125"/>
            <a:ext cx="7734300" cy="5811838"/>
          </a:xfrm>
        </p:spPr>
        <p:txBody>
          <a:bodyPr vert="eaVert"/>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GB"/>
          </a:p>
        </p:txBody>
      </p:sp>
      <p:sp>
        <p:nvSpPr>
          <p:cNvPr id="4" name="Tijdelijke aanduiding voor datum 3">
            <a:extLst>
              <a:ext uri="{FF2B5EF4-FFF2-40B4-BE49-F238E27FC236}">
                <a16:creationId xmlns:a16="http://schemas.microsoft.com/office/drawing/2014/main" id="{6E004777-7113-4EA0-9BDB-483F12E233FB}"/>
              </a:ext>
            </a:extLst>
          </p:cNvPr>
          <p:cNvSpPr>
            <a:spLocks noGrp="1"/>
          </p:cNvSpPr>
          <p:nvPr>
            <p:ph type="dt" sz="half" idx="10"/>
          </p:nvPr>
        </p:nvSpPr>
        <p:spPr/>
        <p:txBody>
          <a:bodyPr/>
          <a:lstStyle/>
          <a:p>
            <a:fld id="{0413EE67-9732-46DB-A67E-B1742D923138}" type="datetimeFigureOut">
              <a:rPr lang="en-GB" smtClean="0"/>
              <a:t>03/11/2023</a:t>
            </a:fld>
            <a:endParaRPr lang="en-GB"/>
          </a:p>
        </p:txBody>
      </p:sp>
      <p:sp>
        <p:nvSpPr>
          <p:cNvPr id="5" name="Tijdelijke aanduiding voor voettekst 4">
            <a:extLst>
              <a:ext uri="{FF2B5EF4-FFF2-40B4-BE49-F238E27FC236}">
                <a16:creationId xmlns:a16="http://schemas.microsoft.com/office/drawing/2014/main" id="{417C68DF-6B54-4B2B-AEC5-E1399CB53F25}"/>
              </a:ext>
            </a:extLst>
          </p:cNvPr>
          <p:cNvSpPr>
            <a:spLocks noGrp="1"/>
          </p:cNvSpPr>
          <p:nvPr>
            <p:ph type="ftr" sz="quarter" idx="11"/>
          </p:nvPr>
        </p:nvSpPr>
        <p:spPr/>
        <p:txBody>
          <a:bodyPr/>
          <a:lstStyle/>
          <a:p>
            <a:endParaRPr lang="en-GB"/>
          </a:p>
        </p:txBody>
      </p:sp>
      <p:sp>
        <p:nvSpPr>
          <p:cNvPr id="6" name="Tijdelijke aanduiding voor dianummer 5">
            <a:extLst>
              <a:ext uri="{FF2B5EF4-FFF2-40B4-BE49-F238E27FC236}">
                <a16:creationId xmlns:a16="http://schemas.microsoft.com/office/drawing/2014/main" id="{D9675516-F23A-4B6A-894B-849625C78C45}"/>
              </a:ext>
            </a:extLst>
          </p:cNvPr>
          <p:cNvSpPr>
            <a:spLocks noGrp="1"/>
          </p:cNvSpPr>
          <p:nvPr>
            <p:ph type="sldNum" sz="quarter" idx="12"/>
          </p:nvPr>
        </p:nvSpPr>
        <p:spPr/>
        <p:txBody>
          <a:bodyPr/>
          <a:lstStyle/>
          <a:p>
            <a:fld id="{40B6931A-CCE9-4EB9-89CF-6284A165859A}" type="slidenum">
              <a:rPr lang="en-GB" smtClean="0"/>
              <a:t>‹#›</a:t>
            </a:fld>
            <a:endParaRPr lang="en-GB"/>
          </a:p>
        </p:txBody>
      </p:sp>
    </p:spTree>
    <p:extLst>
      <p:ext uri="{BB962C8B-B14F-4D97-AF65-F5344CB8AC3E}">
        <p14:creationId xmlns:p14="http://schemas.microsoft.com/office/powerpoint/2010/main" val="429082546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33AFFEE-5F8C-4DAE-9A66-2D585103931A}"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53488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69452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69452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69452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80117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96081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96081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96081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506747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522711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522711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522711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733376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749340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749340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749340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960006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975970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975970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975970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1894819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AC9E5EC4-62CA-4FE2-89F4-F767160BDBB6}"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117811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70B9E93-1BBC-4AD1-8569-8F603492F6A7}"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550653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DF169CD-1007-4507-ADC2-43B463C284C9}"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40537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11101386" cy="4344987"/>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1CC20F5-3345-40A9-835F-579B47BF4C25}"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173702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24AE732-D85F-49F9-85E8-71A4F6811F05}"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962969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B003FABD-3768-41CE-A027-83002904881E}"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42016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12377595" y="-1"/>
            <a:ext cx="3693386" cy="6688475"/>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11" name="- INSTRUCTIES">
            <a:extLst>
              <a:ext uri="{FF2B5EF4-FFF2-40B4-BE49-F238E27FC236}">
                <a16:creationId xmlns:a16="http://schemas.microsoft.com/office/drawing/2014/main" id="{57044F66-F274-48D6-B3C4-904EC8153255}"/>
              </a:ext>
            </a:extLst>
          </p:cNvPr>
          <p:cNvGrpSpPr/>
          <p:nvPr userDrawn="1"/>
        </p:nvGrpSpPr>
        <p:grpSpPr>
          <a:xfrm>
            <a:off x="-3786437" y="-1"/>
            <a:ext cx="3693386" cy="5952132"/>
            <a:chOff x="-3786437" y="-1"/>
            <a:chExt cx="3693386" cy="5952132"/>
          </a:xfrm>
        </p:grpSpPr>
        <p:sp>
          <p:nvSpPr>
            <p:cNvPr id="13" name="Rechthoek 12">
              <a:extLst>
                <a:ext uri="{FF2B5EF4-FFF2-40B4-BE49-F238E27FC236}">
                  <a16:creationId xmlns:a16="http://schemas.microsoft.com/office/drawing/2014/main" id="{469CB95F-B5FA-4C47-A60A-5CFBFE8B419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4" name="Ovaal 13">
              <a:extLst>
                <a:ext uri="{FF2B5EF4-FFF2-40B4-BE49-F238E27FC236}">
                  <a16:creationId xmlns:a16="http://schemas.microsoft.com/office/drawing/2014/main" id="{38E0773E-BEB2-4B3D-85D9-1C436B40B1D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22FF6642-5175-4E75-B5A7-7D83DDEAABD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6" name="Ovaal 15">
              <a:extLst>
                <a:ext uri="{FF2B5EF4-FFF2-40B4-BE49-F238E27FC236}">
                  <a16:creationId xmlns:a16="http://schemas.microsoft.com/office/drawing/2014/main" id="{9137C3A5-1EC4-4A47-B009-F1E10323AB12}"/>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46FA6EA7-7E2C-4CAF-A1DD-B09FFC50356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9AF0AB15-258F-4F34-809D-60B79BDC821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96194D72-5E97-496E-89D5-7A55DF0B6FB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198AA7D9-3034-4A58-982F-B5D51B8E39E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C7678E7B-58F4-4836-89F1-671F7647279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76F341C7-287C-4B5C-90A9-2390F97A2E2A}"/>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AD6F919-E475-495F-B954-137BBB2091F0}"/>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32904E3D-7B23-441D-AA2F-96A46C82B93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E81FFF51-C777-43A5-9E9C-075B9922D17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9F67C51B-A6F2-4BFE-84EA-3A0F561EB39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09C6D58A-224E-483E-A2FB-F6E25E8C877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138AA394-1B4E-4648-8D3A-46EBC9C928E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30" name="Ovaal 29">
              <a:extLst>
                <a:ext uri="{FF2B5EF4-FFF2-40B4-BE49-F238E27FC236}">
                  <a16:creationId xmlns:a16="http://schemas.microsoft.com/office/drawing/2014/main" id="{9B275F4B-2776-4286-84D8-AEBCAD8DAA4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2" name="Rechthoek 31">
              <a:extLst>
                <a:ext uri="{FF2B5EF4-FFF2-40B4-BE49-F238E27FC236}">
                  <a16:creationId xmlns:a16="http://schemas.microsoft.com/office/drawing/2014/main" id="{C8B4F1B0-4FA8-4242-A997-5450BF84029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3" name="Ovaal 32">
              <a:extLst>
                <a:ext uri="{FF2B5EF4-FFF2-40B4-BE49-F238E27FC236}">
                  <a16:creationId xmlns:a16="http://schemas.microsoft.com/office/drawing/2014/main" id="{721A5928-26F0-4E22-976C-D671BB51D4AB}"/>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5F05B61D-A1D7-4371-905A-97B37561020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5" name="Rechthoek 34">
              <a:extLst>
                <a:ext uri="{FF2B5EF4-FFF2-40B4-BE49-F238E27FC236}">
                  <a16:creationId xmlns:a16="http://schemas.microsoft.com/office/drawing/2014/main" id="{B8ECB89C-5612-4BBD-9AE8-19AFFBB239B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6" name="ICOON_info">
              <a:extLst>
                <a:ext uri="{FF2B5EF4-FFF2-40B4-BE49-F238E27FC236}">
                  <a16:creationId xmlns:a16="http://schemas.microsoft.com/office/drawing/2014/main" id="{6FC3D556-19C8-42AE-869B-D741AFC6F6ED}"/>
                </a:ext>
              </a:extLst>
            </p:cNvPr>
            <p:cNvGrpSpPr/>
            <p:nvPr userDrawn="1"/>
          </p:nvGrpSpPr>
          <p:grpSpPr>
            <a:xfrm>
              <a:off x="-376736" y="5063968"/>
              <a:ext cx="283685" cy="283685"/>
              <a:chOff x="-510741" y="5913713"/>
              <a:chExt cx="267555" cy="267555"/>
            </a:xfrm>
          </p:grpSpPr>
          <p:sp>
            <p:nvSpPr>
              <p:cNvPr id="84" name="Ovaal 83">
                <a:extLst>
                  <a:ext uri="{FF2B5EF4-FFF2-40B4-BE49-F238E27FC236}">
                    <a16:creationId xmlns:a16="http://schemas.microsoft.com/office/drawing/2014/main" id="{9B61F180-7912-4048-9E9D-1BF773444B4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0A20AA8D-A564-4172-A670-F205F8021F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7" name="VOORBEELD">
              <a:extLst>
                <a:ext uri="{FF2B5EF4-FFF2-40B4-BE49-F238E27FC236}">
                  <a16:creationId xmlns:a16="http://schemas.microsoft.com/office/drawing/2014/main" id="{FF647CA1-C83B-41AD-9669-F51CD31B056B}"/>
                </a:ext>
              </a:extLst>
            </p:cNvPr>
            <p:cNvGrpSpPr/>
            <p:nvPr userDrawn="1"/>
          </p:nvGrpSpPr>
          <p:grpSpPr>
            <a:xfrm>
              <a:off x="-3605171" y="458674"/>
              <a:ext cx="3234311" cy="558875"/>
              <a:chOff x="-3605171" y="458674"/>
              <a:chExt cx="3234311" cy="558875"/>
            </a:xfrm>
          </p:grpSpPr>
          <p:sp>
            <p:nvSpPr>
              <p:cNvPr id="44" name="Rechthoek 43">
                <a:extLst>
                  <a:ext uri="{FF2B5EF4-FFF2-40B4-BE49-F238E27FC236}">
                    <a16:creationId xmlns:a16="http://schemas.microsoft.com/office/drawing/2014/main" id="{EA3BC905-D980-4B5A-80FD-AD342A22BFA1}"/>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5" name="Rechthoek 44">
                <a:extLst>
                  <a:ext uri="{FF2B5EF4-FFF2-40B4-BE49-F238E27FC236}">
                    <a16:creationId xmlns:a16="http://schemas.microsoft.com/office/drawing/2014/main" id="{E6F218D5-04C8-4B61-AD11-B7BBDDAB527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55E4EA7-83C1-4FA7-A60E-76BAAB9CB823}"/>
                  </a:ext>
                </a:extLst>
              </p:cNvPr>
              <p:cNvGrpSpPr/>
              <p:nvPr userDrawn="1"/>
            </p:nvGrpSpPr>
            <p:grpSpPr>
              <a:xfrm>
                <a:off x="-3386247" y="830871"/>
                <a:ext cx="139423" cy="109566"/>
                <a:chOff x="-2866744" y="827071"/>
                <a:chExt cx="168701" cy="132575"/>
              </a:xfrm>
            </p:grpSpPr>
            <p:grpSp>
              <p:nvGrpSpPr>
                <p:cNvPr id="77" name="Groep 76">
                  <a:extLst>
                    <a:ext uri="{FF2B5EF4-FFF2-40B4-BE49-F238E27FC236}">
                      <a16:creationId xmlns:a16="http://schemas.microsoft.com/office/drawing/2014/main" id="{0BC04AE1-60C7-47DA-9028-108B6E11895A}"/>
                    </a:ext>
                  </a:extLst>
                </p:cNvPr>
                <p:cNvGrpSpPr/>
                <p:nvPr userDrawn="1"/>
              </p:nvGrpSpPr>
              <p:grpSpPr>
                <a:xfrm>
                  <a:off x="-2866744" y="827071"/>
                  <a:ext cx="168701" cy="132575"/>
                  <a:chOff x="-2866744" y="827071"/>
                  <a:chExt cx="168701" cy="132575"/>
                </a:xfrm>
              </p:grpSpPr>
              <p:cxnSp>
                <p:nvCxnSpPr>
                  <p:cNvPr id="79" name="Rechte verbindingslijn 78">
                    <a:extLst>
                      <a:ext uri="{FF2B5EF4-FFF2-40B4-BE49-F238E27FC236}">
                        <a16:creationId xmlns:a16="http://schemas.microsoft.com/office/drawing/2014/main" id="{65DC7405-2D19-4D6C-8393-FD6B861FA3D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BE183B04-6F98-4896-B140-0407B05A4C4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309BAC7F-014C-44FC-8AE7-4281C51BE8F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DE1E643D-7D5E-4144-9476-577178077DA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3" name="Rechte verbindingslijn 82">
                    <a:extLst>
                      <a:ext uri="{FF2B5EF4-FFF2-40B4-BE49-F238E27FC236}">
                        <a16:creationId xmlns:a16="http://schemas.microsoft.com/office/drawing/2014/main" id="{87AD2F35-6536-4602-A60A-5C9C10F9DEF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8" name="Pijl: rechts 77">
                  <a:extLst>
                    <a:ext uri="{FF2B5EF4-FFF2-40B4-BE49-F238E27FC236}">
                      <a16:creationId xmlns:a16="http://schemas.microsoft.com/office/drawing/2014/main" id="{F339DC3B-D034-488C-B05C-7104A05FED3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7" name="Groep 46">
                <a:extLst>
                  <a:ext uri="{FF2B5EF4-FFF2-40B4-BE49-F238E27FC236}">
                    <a16:creationId xmlns:a16="http://schemas.microsoft.com/office/drawing/2014/main" id="{F8B67031-93F0-4022-A52C-5AE5F6F67FA0}"/>
                  </a:ext>
                </a:extLst>
              </p:cNvPr>
              <p:cNvGrpSpPr/>
              <p:nvPr userDrawn="1"/>
            </p:nvGrpSpPr>
            <p:grpSpPr>
              <a:xfrm>
                <a:off x="-3605171" y="830871"/>
                <a:ext cx="139423" cy="109566"/>
                <a:chOff x="-2866744" y="518074"/>
                <a:chExt cx="168701" cy="132575"/>
              </a:xfrm>
            </p:grpSpPr>
            <p:grpSp>
              <p:nvGrpSpPr>
                <p:cNvPr id="70" name="Groep 69">
                  <a:extLst>
                    <a:ext uri="{FF2B5EF4-FFF2-40B4-BE49-F238E27FC236}">
                      <a16:creationId xmlns:a16="http://schemas.microsoft.com/office/drawing/2014/main" id="{46C9F044-2D90-49A2-8FBE-EAB42B3A8968}"/>
                    </a:ext>
                  </a:extLst>
                </p:cNvPr>
                <p:cNvGrpSpPr/>
                <p:nvPr userDrawn="1"/>
              </p:nvGrpSpPr>
              <p:grpSpPr>
                <a:xfrm>
                  <a:off x="-2866744" y="518074"/>
                  <a:ext cx="168701" cy="132575"/>
                  <a:chOff x="-2866744" y="518074"/>
                  <a:chExt cx="168701" cy="132575"/>
                </a:xfrm>
              </p:grpSpPr>
              <p:cxnSp>
                <p:nvCxnSpPr>
                  <p:cNvPr id="72" name="Rechte verbindingslijn 71">
                    <a:extLst>
                      <a:ext uri="{FF2B5EF4-FFF2-40B4-BE49-F238E27FC236}">
                        <a16:creationId xmlns:a16="http://schemas.microsoft.com/office/drawing/2014/main" id="{837DF4E0-D1F0-4B01-83D3-6D618F9A987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805CC82-8C33-4C11-B81E-690982CBE18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744B344-CE6E-4D11-9811-792404A77BA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8235E3D-26AD-4071-ACE3-7B662554D3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F99DE1B2-C5F8-4558-BF03-A3BCC0E75CB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9F01A012-BB42-4129-9FC4-02D4FFC9F30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8" name="Rechte verbindingslijn 47">
                <a:extLst>
                  <a:ext uri="{FF2B5EF4-FFF2-40B4-BE49-F238E27FC236}">
                    <a16:creationId xmlns:a16="http://schemas.microsoft.com/office/drawing/2014/main" id="{DBD901C3-E4BF-4E7A-8BA2-B054A1E9E12D}"/>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9" name="Rechte verbindingslijn 48">
                <a:extLst>
                  <a:ext uri="{FF2B5EF4-FFF2-40B4-BE49-F238E27FC236}">
                    <a16:creationId xmlns:a16="http://schemas.microsoft.com/office/drawing/2014/main" id="{A3C07F8C-A2DD-4AB7-8351-8794ED2E6F1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50" name="Rechthoek 49">
                <a:extLst>
                  <a:ext uri="{FF2B5EF4-FFF2-40B4-BE49-F238E27FC236}">
                    <a16:creationId xmlns:a16="http://schemas.microsoft.com/office/drawing/2014/main" id="{B7E6FFDA-D510-46DB-ACCF-40678A087BB9}"/>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51" name="Rechthoek 50">
                <a:extLst>
                  <a:ext uri="{FF2B5EF4-FFF2-40B4-BE49-F238E27FC236}">
                    <a16:creationId xmlns:a16="http://schemas.microsoft.com/office/drawing/2014/main" id="{674C729E-924F-4246-816F-E713F4D2421D}"/>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52" name="Groep 51">
                <a:extLst>
                  <a:ext uri="{FF2B5EF4-FFF2-40B4-BE49-F238E27FC236}">
                    <a16:creationId xmlns:a16="http://schemas.microsoft.com/office/drawing/2014/main" id="{E5B108E1-6D07-4221-9E58-14264B25D115}"/>
                  </a:ext>
                </a:extLst>
              </p:cNvPr>
              <p:cNvGrpSpPr/>
              <p:nvPr userDrawn="1"/>
            </p:nvGrpSpPr>
            <p:grpSpPr>
              <a:xfrm>
                <a:off x="-2916763" y="769168"/>
                <a:ext cx="268738" cy="248381"/>
                <a:chOff x="-2916763" y="769168"/>
                <a:chExt cx="268738" cy="248381"/>
              </a:xfrm>
            </p:grpSpPr>
            <p:sp>
              <p:nvSpPr>
                <p:cNvPr id="62" name="Rechthoek 61">
                  <a:extLst>
                    <a:ext uri="{FF2B5EF4-FFF2-40B4-BE49-F238E27FC236}">
                      <a16:creationId xmlns:a16="http://schemas.microsoft.com/office/drawing/2014/main" id="{76EEB683-4282-4D32-B1B1-05D99FCBBE4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6D3CE232-A95E-4A61-9351-7C0054FAEEE6}"/>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7780735C-1510-4071-BD54-DEBDA0F5C8D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704CD47-111B-45D5-8397-F0CA1A0497E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C743B5F6-5E69-41B5-ABE1-A7F0CAF6E12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08A17FE-3A48-4AC6-BD33-CF39C924968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E93FB0C-EF40-411F-9012-563F2840BB8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B06BB2FF-E682-4637-8248-9322FC4A57A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762F9F87-14D4-46B6-92D7-3A54BD5DECD6}"/>
                  </a:ext>
                </a:extLst>
              </p:cNvPr>
              <p:cNvGrpSpPr/>
              <p:nvPr userDrawn="1"/>
            </p:nvGrpSpPr>
            <p:grpSpPr>
              <a:xfrm>
                <a:off x="-2916763" y="460171"/>
                <a:ext cx="268738" cy="248381"/>
                <a:chOff x="-2916763" y="460171"/>
                <a:chExt cx="268738" cy="248381"/>
              </a:xfrm>
            </p:grpSpPr>
            <p:sp>
              <p:nvSpPr>
                <p:cNvPr id="54" name="Rechthoek 53">
                  <a:extLst>
                    <a:ext uri="{FF2B5EF4-FFF2-40B4-BE49-F238E27FC236}">
                      <a16:creationId xmlns:a16="http://schemas.microsoft.com/office/drawing/2014/main" id="{9BD1F8E6-87DC-4B75-AD31-F8243E6AF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C33D638A-62D4-408A-8FFC-CBAC9E2344F3}"/>
                    </a:ext>
                  </a:extLst>
                </p:cNvPr>
                <p:cNvGrpSpPr/>
                <p:nvPr userDrawn="1"/>
              </p:nvGrpSpPr>
              <p:grpSpPr>
                <a:xfrm>
                  <a:off x="-2866744" y="518074"/>
                  <a:ext cx="168701" cy="132575"/>
                  <a:chOff x="-2866744" y="518074"/>
                  <a:chExt cx="168701" cy="132575"/>
                </a:xfrm>
              </p:grpSpPr>
              <p:cxnSp>
                <p:nvCxnSpPr>
                  <p:cNvPr id="57" name="Rechte verbindingslijn 56">
                    <a:extLst>
                      <a:ext uri="{FF2B5EF4-FFF2-40B4-BE49-F238E27FC236}">
                        <a16:creationId xmlns:a16="http://schemas.microsoft.com/office/drawing/2014/main" id="{FA91B139-BA75-45FC-887F-6D33C286BC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7E1A3F07-28E6-4651-94E0-2CC183F388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04F7A947-3B70-44A8-85A0-5F965C82F15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0E1D93EB-3435-4550-8A6F-4EB33CE1E7A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2DB4B2BB-ADA8-493E-B844-06890109EE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2C73C87A-F3CC-4B65-970F-803C341247B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8" name="Groep 37">
              <a:extLst>
                <a:ext uri="{FF2B5EF4-FFF2-40B4-BE49-F238E27FC236}">
                  <a16:creationId xmlns:a16="http://schemas.microsoft.com/office/drawing/2014/main" id="{C4BA866B-FC6D-4DF9-97DE-C014657DA400}"/>
                </a:ext>
              </a:extLst>
            </p:cNvPr>
            <p:cNvGrpSpPr/>
            <p:nvPr userDrawn="1"/>
          </p:nvGrpSpPr>
          <p:grpSpPr>
            <a:xfrm>
              <a:off x="-938434" y="5326819"/>
              <a:ext cx="627798" cy="576693"/>
              <a:chOff x="-1753862" y="6112775"/>
              <a:chExt cx="759635" cy="697798"/>
            </a:xfrm>
          </p:grpSpPr>
          <p:grpSp>
            <p:nvGrpSpPr>
              <p:cNvPr id="39" name="Inspireren">
                <a:extLst>
                  <a:ext uri="{FF2B5EF4-FFF2-40B4-BE49-F238E27FC236}">
                    <a16:creationId xmlns:a16="http://schemas.microsoft.com/office/drawing/2014/main" id="{CA5440DA-B705-4CBE-AAAD-CBA2B56E8BF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1" name="Freeform 12">
                  <a:extLst>
                    <a:ext uri="{FF2B5EF4-FFF2-40B4-BE49-F238E27FC236}">
                      <a16:creationId xmlns:a16="http://schemas.microsoft.com/office/drawing/2014/main" id="{077BE01F-206D-459C-B006-CD89AE883C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3">
                  <a:extLst>
                    <a:ext uri="{FF2B5EF4-FFF2-40B4-BE49-F238E27FC236}">
                      <a16:creationId xmlns:a16="http://schemas.microsoft.com/office/drawing/2014/main" id="{842A522E-196E-43F3-A679-ACD143FC7E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3" name="Freeform 14">
                  <a:extLst>
                    <a:ext uri="{FF2B5EF4-FFF2-40B4-BE49-F238E27FC236}">
                      <a16:creationId xmlns:a16="http://schemas.microsoft.com/office/drawing/2014/main" id="{5B115A60-C2AC-4CA1-BC44-636D1A61A6C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40" name="Tekstvak 39">
                <a:extLst>
                  <a:ext uri="{FF2B5EF4-FFF2-40B4-BE49-F238E27FC236}">
                    <a16:creationId xmlns:a16="http://schemas.microsoft.com/office/drawing/2014/main" id="{6CD53097-0D0D-4859-A184-9A49CCAE807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 - 2 kolommen</a:t>
            </a:r>
            <a:endParaRPr lang="nl-NL" sz="140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4272539"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8" y="1963738"/>
            <a:ext cx="4259839"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28C1145B-C1BB-4CF5-B3D1-172B1993C9FC}"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5600918" y="3602182"/>
            <a:ext cx="5641871" cy="2706543"/>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p:txBody>
      </p:sp>
    </p:spTree>
    <p:extLst>
      <p:ext uri="{BB962C8B-B14F-4D97-AF65-F5344CB8AC3E}">
        <p14:creationId xmlns:p14="http://schemas.microsoft.com/office/powerpoint/2010/main" val="2047547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12377595" y="-1"/>
            <a:ext cx="3693386" cy="6688475"/>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612DFB08-6929-42AD-97A2-2C1E5E8C66D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4E6530ED-0FCB-4E3B-9896-24071A333EEF}"/>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C1414464-D4EB-47B1-8C22-D4CDDD24DC4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81252B27-E3BD-4D66-A126-0A6192A10FE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679DBC54-1C73-438A-913D-CA37214543E7}"/>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F6A6C9FA-B3CA-4A62-B13B-5BB684B2828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EA355282-884C-4F94-8D79-443AC5DF89E5}"/>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D311076-30AB-4058-B444-0C8B89F935E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47849E90-0953-4572-B149-8F4B8FE2CF0E}"/>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88C9F06-B298-444F-A468-8D12B0596EF3}"/>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033361B3-DE82-4AC1-ADF4-AAC4EE638629}"/>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10C0F1F7-4A90-4974-A5E4-9DF80BF7BB8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8BDD8A7B-3B92-4047-80F6-775E118DC61C}"/>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A9BC7C23-CCBB-4321-9C25-1AB4EBF03E8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645BD7BE-D3F9-40BA-B85F-BFC6CDC4CA1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C0054836-D030-4930-B2CD-206960F9BC5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DE9DCDA6-5AA2-4EBB-B13B-4F5128695BF3}"/>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84D9323-7473-4C55-91CC-3DD28301C287}"/>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C32AB920-950E-4F68-969D-0D97E824E4D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C3B2BAAA-ABBB-479F-B10F-982A341A4B8F}"/>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A214F258-A86D-4A78-A46D-697C986E170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0C133D5B-E6D3-44B6-A4D2-14858AB0673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6C22E0F-6A66-4033-B86B-CDBACB4C601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C1EF9792-73A7-41FF-B5B5-F8E7610C47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8F76C5A6-7654-4CB3-B257-59EACD1ECC9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C2A5E8CB-2A36-42ED-A240-65E780AC8A2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13427365-DF01-4C1B-826D-9053FC0F30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B10D4D7A-8404-4884-85B9-CD816848094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C2F0614A-C516-47FE-A518-7297082AFF7A}"/>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1F1F10FB-C1B4-46A9-A89B-14F1972FE14F}"/>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4843023D-6829-4A00-9F56-E89F9ACF7DC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682F71F-1B85-4A09-B46A-E15A3BF3F62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77C3843F-1A0B-47AA-9F31-A5CD787302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D77C5954-C4D1-4E44-9F99-5633A1ADE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4DA2C594-9006-4A00-AA2A-D068B2C3F9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9947DB28-42A2-45B2-94DB-4AB85699D5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B6B2F3C9-928F-47C5-8D0E-C78E325E8BCA}"/>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A54BA71-057A-4862-8B17-1772EC67EF69}"/>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779BCD1D-32F8-4333-9292-AFCFE88F40DE}"/>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2849E9A7-625F-4879-8088-D10A985F99B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C454264B-D843-4D36-AFDA-0F61234A9A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BE499C7-2376-489F-A987-16BBD40293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53851CF7-D99D-4879-83C2-F3B0B7E839E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1A6195AD-41A2-48C3-A0E2-910D5BEF013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6FE413F-1931-4004-9DEB-91AC8B3FD50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797E969D-1F6E-4B96-8C69-F9DBC7A619E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C3C9AAAE-8141-4984-B86F-26889D0EEE3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E7647F20-C25F-4E2E-B0DC-D4B2F1179FC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3C089EFA-0612-418F-84BF-C67E2869EA8D}"/>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87FBC6B4-B7C4-414F-B522-A3461FDE1DE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9D375E2D-23BE-4D94-8445-87976F3854CE}"/>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9D526A1D-452D-4E87-9055-183D4A99E9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0C517C2-257A-494D-94D6-AD0F20B83E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D3C4AA0F-957A-4597-911E-7483999BB93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65168E0B-56C7-4C2D-9F0E-95F5557BF0B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7A0F409F-1E37-4FAC-B218-56A6656D517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80CA940D-4C7D-4664-93B5-F2F60DFBC6E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5DB9FB43-7556-48B4-A274-689C63A29EA1}"/>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1D485AD6-34D8-477B-8579-C920318EE73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3EA2895-B489-42EF-A8BC-B542DB2885AD}"/>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0A94453F-9B2B-4FD2-8E57-C6EBE4A7A1F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A6631D2B-81E1-4646-B531-44291D0A9F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EA9F96ED-F264-4EFE-AAF3-649266A7555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2E0555E0-BBD4-424E-86E9-89A658B9EC2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B041BD1E-D87E-441C-958D-A03939B6089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78A3A7AB-FE9E-4065-8387-5D3C364F18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83B00474-8F7D-4EA4-95E1-5F78DA9E55C4}"/>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261CC040-2740-487D-BEC1-E499C046006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F6CC39E4-ACDB-4F35-88C7-D96109783F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189C0A1A-1683-4462-B3BC-C6DDBADB6FA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80AB870-1D14-40BB-8BAA-600B4D28843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D765B7A5-8E2A-4797-8145-D939090B3A8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8" name="Tijdelijke aanduiding voor afbeelding 17">
            <a:extLst>
              <a:ext uri="{FF2B5EF4-FFF2-40B4-BE49-F238E27FC236}">
                <a16:creationId xmlns:a16="http://schemas.microsoft.com/office/drawing/2014/main" id="{5DACD8D6-5EAE-4075-BB58-BD5B79D75F28}"/>
              </a:ext>
            </a:extLst>
          </p:cNvPr>
          <p:cNvSpPr>
            <a:spLocks noGrp="1"/>
          </p:cNvSpPr>
          <p:nvPr>
            <p:ph type="pic" sz="quarter" idx="14" hasCustomPrompt="1"/>
          </p:nvPr>
        </p:nvSpPr>
        <p:spPr>
          <a:xfrm>
            <a:off x="4691221" y="-1"/>
            <a:ext cx="7500779" cy="4352900"/>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 name="connsiteX0" fmla="*/ 4043 w 5820643"/>
              <a:gd name="connsiteY0" fmla="*/ 0 h 3698439"/>
              <a:gd name="connsiteX1" fmla="*/ 5820643 w 5820643"/>
              <a:gd name="connsiteY1" fmla="*/ 0 h 3698439"/>
              <a:gd name="connsiteX2" fmla="*/ 5820643 w 5820643"/>
              <a:gd name="connsiteY2" fmla="*/ 3698439 h 3698439"/>
              <a:gd name="connsiteX3" fmla="*/ 4043 w 5820643"/>
              <a:gd name="connsiteY3" fmla="*/ 0 h 3698439"/>
              <a:gd name="connsiteX0" fmla="*/ 4222 w 5820822"/>
              <a:gd name="connsiteY0" fmla="*/ 0 h 3698439"/>
              <a:gd name="connsiteX1" fmla="*/ 5820822 w 5820822"/>
              <a:gd name="connsiteY1" fmla="*/ 0 h 3698439"/>
              <a:gd name="connsiteX2" fmla="*/ 5820822 w 5820822"/>
              <a:gd name="connsiteY2" fmla="*/ 3698439 h 3698439"/>
              <a:gd name="connsiteX3" fmla="*/ 4222 w 5820822"/>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Lst>
            <a:ahLst/>
            <a:cxnLst>
              <a:cxn ang="0">
                <a:pos x="connsiteX0" y="connsiteY0"/>
              </a:cxn>
              <a:cxn ang="0">
                <a:pos x="connsiteX1" y="connsiteY1"/>
              </a:cxn>
              <a:cxn ang="0">
                <a:pos x="connsiteX2" y="connsiteY2"/>
              </a:cxn>
              <a:cxn ang="0">
                <a:pos x="connsiteX3" y="connsiteY3"/>
              </a:cxn>
            </a:cxnLst>
            <a:rect l="l" t="t" r="r" b="b"/>
            <a:pathLst>
              <a:path w="5816600" h="3301961">
                <a:moveTo>
                  <a:pt x="0" y="0"/>
                </a:moveTo>
                <a:lnTo>
                  <a:pt x="5816600" y="0"/>
                </a:lnTo>
                <a:lnTo>
                  <a:pt x="5816600" y="3301961"/>
                </a:lnTo>
                <a:cubicBezTo>
                  <a:pt x="4980062" y="2171635"/>
                  <a:pt x="1858806" y="2683651"/>
                  <a:pt x="0" y="0"/>
                </a:cubicBezTo>
                <a:close/>
              </a:path>
            </a:pathLst>
          </a:custGeom>
          <a:solidFill>
            <a:schemeClr val="bg1">
              <a:lumMod val="75000"/>
            </a:schemeClr>
          </a:solidFill>
        </p:spPr>
        <p:txBody>
          <a:bodyPr wrap="square"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547689" y="1963738"/>
            <a:ext cx="9879800" cy="4344987"/>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7750823A-7BF5-4BBC-96D8-6C913DDD682C}"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202160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12377595" y="-1"/>
            <a:ext cx="3693386" cy="6688475"/>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m</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5950765"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DE16A502-F537-4563-8110-E77277F53ABC}"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21721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8533173" y="2900597"/>
            <a:ext cx="772832" cy="772832"/>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9093029" y="3578532"/>
            <a:ext cx="324334" cy="145822"/>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2024743" y="2523208"/>
            <a:ext cx="7739793" cy="1667792"/>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2568706"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2614425" y="3087061"/>
            <a:ext cx="5460217" cy="523220"/>
          </a:xfrm>
          <a:prstGeom prst="rect">
            <a:avLst/>
          </a:prstGeom>
          <a:noFill/>
        </p:spPr>
        <p:txBody>
          <a:bodyPr wrap="square" rtlCol="0">
            <a:spAutoFit/>
          </a:bodyPr>
          <a:lstStyle/>
          <a:p>
            <a:r>
              <a:rPr lang="nl-NL" sz="2800" dirty="0">
                <a:solidFill>
                  <a:schemeClr val="accent2"/>
                </a:solidFill>
              </a:rPr>
              <a:t>Erasmus</a:t>
            </a:r>
            <a:r>
              <a:rPr lang="nl-NL" sz="2800" baseline="0" dirty="0">
                <a:solidFill>
                  <a:schemeClr val="accent2"/>
                </a:solidFill>
              </a:rPr>
              <a:t> University Rotterdam</a:t>
            </a:r>
            <a:endParaRPr lang="nl-NL" sz="28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8536423" y="2900597"/>
            <a:ext cx="772832" cy="772832"/>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684766" y="3052190"/>
            <a:ext cx="469646" cy="469646"/>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3991355" y="4908531"/>
            <a:ext cx="4330700" cy="369332"/>
          </a:xfrm>
          <a:prstGeom prst="rect">
            <a:avLst/>
          </a:prstGeom>
          <a:noFill/>
        </p:spPr>
        <p:txBody>
          <a:bodyPr wrap="square" rtlCol="0">
            <a:spAutoFit/>
          </a:bodyPr>
          <a:lstStyle/>
          <a:p>
            <a:pPr algn="ctr"/>
            <a:r>
              <a:rPr lang="nl-NL"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3930650" y="4908531"/>
            <a:ext cx="4330700" cy="369332"/>
          </a:xfrm>
          <a:prstGeom prst="rect">
            <a:avLst/>
          </a:prstGeom>
          <a:noFill/>
        </p:spPr>
        <p:txBody>
          <a:bodyPr wrap="square" rtlCol="0">
            <a:spAutoFit/>
          </a:bodyPr>
          <a:lstStyle/>
          <a:p>
            <a:pPr algn="ctr"/>
            <a:r>
              <a:rPr lang="nl-NL"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7586290"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3175" y="-505137"/>
            <a:ext cx="11114087" cy="354551"/>
          </a:xfrm>
        </p:spPr>
        <p:txBody>
          <a:bodyPr/>
          <a:lstStyle>
            <a:lvl1pPr>
              <a:defRPr sz="1400"/>
            </a:lvl1pPr>
          </a:lstStyle>
          <a:p>
            <a:r>
              <a:rPr lang="nl-NL" dirty="0"/>
              <a:t>INTRO</a:t>
            </a:r>
          </a:p>
        </p:txBody>
      </p:sp>
    </p:spTree>
    <p:extLst>
      <p:ext uri="{BB962C8B-B14F-4D97-AF65-F5344CB8AC3E}">
        <p14:creationId xmlns:p14="http://schemas.microsoft.com/office/powerpoint/2010/main" val="2863659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12377595" y="-1"/>
            <a:ext cx="3693386" cy="6688475"/>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L</a:t>
            </a:r>
            <a:endParaRPr lang="nl-NL" sz="140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90" y="1963738"/>
            <a:ext cx="2569584"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D415E15-7B5D-450B-9B20-1A5120475E5D}"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060776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3786437" y="-1"/>
            <a:ext cx="3693386" cy="5952132"/>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A9E83FB-A634-446C-86D3-C97DEB84ED7E}"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0" y="1"/>
            <a:ext cx="5005387" cy="5877185"/>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722568"/>
            <a:ext cx="3925160" cy="557599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0" y="-511936"/>
            <a:ext cx="11114087" cy="495215"/>
          </a:xfrm>
        </p:spPr>
        <p:txBody>
          <a:bodyPr/>
          <a:lstStyle>
            <a:lvl1pPr>
              <a:defRPr sz="1400" cap="all" baseline="0"/>
            </a:lvl1pPr>
          </a:lstStyle>
          <a:p>
            <a:r>
              <a:rPr lang="nl-NL" dirty="0"/>
              <a:t>Tekst S [boven] + Beeld</a:t>
            </a:r>
          </a:p>
        </p:txBody>
      </p:sp>
    </p:spTree>
    <p:extLst>
      <p:ext uri="{BB962C8B-B14F-4D97-AF65-F5344CB8AC3E}">
        <p14:creationId xmlns:p14="http://schemas.microsoft.com/office/powerpoint/2010/main" val="2899708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12377595" y="-1"/>
            <a:ext cx="3693386" cy="6688475"/>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530CC18-75A1-4B5B-9B78-5DEBA0A38924}"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4649117"/>
            <a:ext cx="3120928" cy="1649447"/>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814" y="-506329"/>
            <a:ext cx="11114087" cy="506328"/>
          </a:xfrm>
        </p:spPr>
        <p:txBody>
          <a:bodyPr/>
          <a:lstStyle>
            <a:lvl1pPr>
              <a:defRPr sz="1400" cap="all" baseline="0"/>
            </a:lvl1pPr>
          </a:lstStyle>
          <a:p>
            <a:r>
              <a:rPr lang="nl-NL" dirty="0"/>
              <a:t>Tekst S [onder] + Beeld</a:t>
            </a:r>
          </a:p>
        </p:txBody>
      </p:sp>
    </p:spTree>
    <p:extLst>
      <p:ext uri="{BB962C8B-B14F-4D97-AF65-F5344CB8AC3E}">
        <p14:creationId xmlns:p14="http://schemas.microsoft.com/office/powerpoint/2010/main" val="559672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12377595" y="0"/>
            <a:ext cx="3693114" cy="6427357"/>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D1227323-0856-4EEC-B191-2F8FA49B8F77}"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m + Beeld</a:t>
            </a:r>
            <a:endParaRPr lang="nl-NL" sz="140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7479" y="-507081"/>
            <a:ext cx="11114087" cy="492566"/>
          </a:xfrm>
        </p:spPr>
        <p:txBody>
          <a:bodyPr/>
          <a:lstStyle>
            <a:lvl1pPr>
              <a:defRPr sz="1400" cap="all" baseline="0"/>
            </a:lvl1pPr>
          </a:lstStyle>
          <a:p>
            <a:r>
              <a:rPr lang="nl-NL" dirty="0"/>
              <a:t>Tekst M + Beeld</a:t>
            </a:r>
          </a:p>
        </p:txBody>
      </p:sp>
    </p:spTree>
    <p:extLst>
      <p:ext uri="{BB962C8B-B14F-4D97-AF65-F5344CB8AC3E}">
        <p14:creationId xmlns:p14="http://schemas.microsoft.com/office/powerpoint/2010/main" val="3858496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12377595" y="-1"/>
            <a:ext cx="3693386" cy="6688475"/>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beeld</a:t>
            </a:r>
            <a:endParaRPr lang="nl-NL" sz="140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F0E309D-842B-4A1D-90B7-490C521E229F}"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610021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915276D0-409F-4B72-9B52-3A5E3261B54E}"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719138"/>
            <a:ext cx="5274605" cy="55895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1256938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5" cy="709102"/>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BC724EB9-697C-4B32-B028-11C0B350573B}"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547690"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799291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12377867" y="1"/>
            <a:ext cx="3693386" cy="6056851"/>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E38F5A50-5C2A-4C9F-B24A-EF048D4D74C0}"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547485" y="1963738"/>
            <a:ext cx="11096826" cy="434841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888021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6356758" y="719138"/>
            <a:ext cx="5287553" cy="55908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13593D1-BDA9-4B05-8828-83D98BC9264D}"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622130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534988" y="1963738"/>
            <a:ext cx="11109323"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8297504A-5DF6-4825-A12F-63E66BDBEE7E}"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694975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814" y="-504436"/>
            <a:ext cx="11114087" cy="398396"/>
          </a:xfrm>
        </p:spPr>
        <p:txBody>
          <a:bodyPr/>
          <a:lstStyle>
            <a:lvl1pPr>
              <a:defRPr sz="1400" cap="all" baseline="0">
                <a:solidFill>
                  <a:schemeClr val="tx1"/>
                </a:solidFill>
              </a:defRPr>
            </a:lvl1pPr>
          </a:lstStyle>
          <a:p>
            <a:r>
              <a:rPr lang="nl-NL" dirty="0"/>
              <a:t>INTRO + OUTRO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4361097" y="2040734"/>
            <a:ext cx="2444869" cy="435851"/>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4354283" y="2687706"/>
            <a:ext cx="3033955" cy="551625"/>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4361097" y="3334677"/>
            <a:ext cx="3156539" cy="435855"/>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6292115" y="4872243"/>
            <a:ext cx="359170" cy="20376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5984748" y="4816987"/>
            <a:ext cx="259015" cy="307366"/>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6851591" y="4823894"/>
            <a:ext cx="998403" cy="393487"/>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5109456" y="4347304"/>
            <a:ext cx="1013436" cy="117420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4337406" y="4792812"/>
            <a:ext cx="1545772" cy="580196"/>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6534165" y="4667512"/>
            <a:ext cx="438301" cy="556994"/>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7545216" y="4827207"/>
            <a:ext cx="314272" cy="388047"/>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dirty="0"/>
          </a:p>
        </p:txBody>
      </p:sp>
    </p:spTree>
    <p:extLst>
      <p:ext uri="{BB962C8B-B14F-4D97-AF65-F5344CB8AC3E}">
        <p14:creationId xmlns:p14="http://schemas.microsoft.com/office/powerpoint/2010/main" val="1613366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12377595" y="0"/>
            <a:ext cx="3693386" cy="6285411"/>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3786437" y="-1"/>
            <a:ext cx="3693386" cy="5952132"/>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80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7CD4E3B4-D3C5-4AC2-80C6-884C12DC4040}"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Tree>
    <p:extLst>
      <p:ext uri="{BB962C8B-B14F-4D97-AF65-F5344CB8AC3E}">
        <p14:creationId xmlns:p14="http://schemas.microsoft.com/office/powerpoint/2010/main" val="4122629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12377595" y="1"/>
            <a:ext cx="3693386" cy="5080671"/>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79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4320C8A5-7226-4518-9EE9-0070973E125C}"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074137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#1</a:t>
            </a:r>
            <a:endParaRPr lang="nl-NL" sz="140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4975824" y="1050843"/>
            <a:ext cx="2240351" cy="4668143"/>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8" y="2337232"/>
              <a:ext cx="1502334" cy="195566"/>
            </a:xfrm>
            <a:prstGeom prst="rect">
              <a:avLst/>
            </a:prstGeom>
            <a:noFill/>
          </p:spPr>
          <p:txBody>
            <a:bodyPr wrap="none" rtlCol="0">
              <a:spAutoFit/>
            </a:bodyPr>
            <a:lstStyle/>
            <a:p>
              <a:pPr algn="l"/>
              <a:r>
                <a:rPr lang="nl-NL" sz="671" spc="0" baseline="0">
                  <a:solidFill>
                    <a:srgbClr val="333333"/>
                  </a:solidFill>
                  <a:latin typeface="Arial"/>
                  <a:cs typeface="Arial"/>
                  <a:sym typeface="Arial"/>
                  <a:rtl val="0"/>
                </a:rPr>
                <a:t>Desiderius Erasmus Roterodamus</a:t>
              </a:r>
              <a:endParaRPr lang="nl-NL" sz="671"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3431</a:t>
              </a:r>
              <a:endParaRPr lang="nl-NL" sz="863"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362600"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posts</a:t>
              </a:r>
              <a:endParaRPr lang="nl-NL" sz="575"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8" y="2471844"/>
              <a:ext cx="631904"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personal blog</a:t>
              </a:r>
              <a:endParaRPr lang="nl-NL" sz="575"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31904" cy="180819"/>
            </a:xfrm>
            <a:prstGeom prst="rect">
              <a:avLst/>
            </a:prstGeom>
            <a:noFill/>
          </p:spPr>
          <p:txBody>
            <a:bodyPr wrap="none" rtlCol="0">
              <a:spAutoFit/>
            </a:bodyPr>
            <a:lstStyle/>
            <a:p>
              <a:pPr algn="l"/>
              <a:r>
                <a:rPr lang="nl-NL" sz="575" spc="0" baseline="0">
                  <a:solidFill>
                    <a:srgbClr val="3897F0"/>
                  </a:solidFill>
                  <a:latin typeface="Arial"/>
                  <a:cs typeface="Arial"/>
                  <a:sym typeface="Arial"/>
                  <a:rtl val="0"/>
                </a:rPr>
                <a:t>www.eur.com</a:t>
              </a:r>
              <a:endParaRPr lang="nl-NL" sz="575"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5"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6530</a:t>
              </a:r>
              <a:endParaRPr lang="nl-NL" sz="863"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476412"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followers</a:t>
              </a:r>
              <a:endParaRPr lang="nl-NL" sz="575"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69" y="1750949"/>
              <a:ext cx="367408"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217</a:t>
              </a:r>
              <a:endParaRPr lang="nl-NL" sz="863"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473206"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following</a:t>
              </a:r>
              <a:endParaRPr lang="nl-NL" sz="575"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34734" cy="195566"/>
            </a:xfrm>
            <a:prstGeom prst="rect">
              <a:avLst/>
            </a:prstGeom>
            <a:noFill/>
          </p:spPr>
          <p:txBody>
            <a:bodyPr wrap="none" rtlCol="0">
              <a:spAutoFit/>
            </a:bodyPr>
            <a:lstStyle/>
            <a:p>
              <a:pPr algn="l"/>
              <a:r>
                <a:rPr lang="nl-NL" sz="671" spc="0" baseline="0">
                  <a:solidFill>
                    <a:srgbClr val="FFFFFF"/>
                  </a:solidFill>
                  <a:latin typeface="Arial"/>
                  <a:cs typeface="Arial"/>
                  <a:sym typeface="Arial"/>
                  <a:rtl val="0"/>
                </a:rPr>
                <a:t>Follow</a:t>
              </a:r>
              <a:endParaRPr lang="nl-NL" sz="671"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4" y="2567965"/>
              <a:ext cx="1019831"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Born in Rotterdam - 1466</a:t>
              </a:r>
              <a:endParaRPr lang="nl-NL" sz="575"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4" y="2652891"/>
              <a:ext cx="1309974"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Philosopher, writer and theologian</a:t>
              </a:r>
              <a:endParaRPr lang="nl-NL" sz="575"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32657" y="4469448"/>
            <a:ext cx="12224657" cy="13899744"/>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288258DF-8C32-4896-88FC-0EFF976B03BD}"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5223423" y="1841801"/>
            <a:ext cx="415534" cy="414791"/>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512299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566555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619907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674109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5058229" y="3948113"/>
            <a:ext cx="676979" cy="676076"/>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5058229" y="4639346"/>
            <a:ext cx="676979" cy="679700"/>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5747730" y="3948113"/>
            <a:ext cx="702000" cy="676076"/>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5747730" y="4639346"/>
            <a:ext cx="702000" cy="679700"/>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6448726" y="3948113"/>
            <a:ext cx="703323" cy="676076"/>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6448726" y="4639346"/>
            <a:ext cx="703323" cy="679700"/>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3872449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12377595" y="-1"/>
            <a:ext cx="3693386" cy="6688475"/>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#2</a:t>
            </a:r>
            <a:endParaRPr lang="nl-NL" sz="140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5042047" y="1130876"/>
            <a:ext cx="2113624" cy="4588110"/>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53954"/>
              <a:chOff x="5108560" y="4374068"/>
              <a:chExt cx="1629901" cy="453954"/>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8" y="4374068"/>
                <a:ext cx="40908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Liked by</a:t>
                </a:r>
                <a:endParaRPr lang="nl-NL" sz="472"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755335"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yourfriend, yourfriend</a:t>
                </a:r>
                <a:endParaRPr lang="nl-NL" sz="472"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6"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4" y="4374068"/>
                <a:ext cx="28565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and</a:t>
                </a:r>
                <a:endParaRPr lang="nl-NL" sz="472"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3"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1" y="4374068"/>
                <a:ext cx="436338"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20 others</a:t>
                </a:r>
                <a:endParaRPr lang="nl-NL" sz="472"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8" y="4663040"/>
                <a:ext cx="785793" cy="164982"/>
              </a:xfrm>
              <a:prstGeom prst="rect">
                <a:avLst/>
              </a:prstGeom>
              <a:noFill/>
            </p:spPr>
            <p:txBody>
              <a:bodyPr wrap="none" rtlCol="0">
                <a:spAutoFit/>
              </a:bodyPr>
              <a:lstStyle/>
              <a:p>
                <a:pPr algn="l"/>
                <a:r>
                  <a:rPr lang="nl-NL" sz="472" spc="0" baseline="0">
                    <a:solidFill>
                      <a:srgbClr val="999999"/>
                    </a:solidFill>
                    <a:latin typeface="Arial"/>
                    <a:cs typeface="Arial"/>
                    <a:sym typeface="Arial"/>
                    <a:rtl val="0"/>
                  </a:rPr>
                  <a:t>View All 10 Comments</a:t>
                </a:r>
                <a:endParaRPr lang="nl-NL" sz="472"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64529"/>
                <a:chOff x="5108560" y="4462028"/>
                <a:chExt cx="1629901" cy="264529"/>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3548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a:t>
                  </a:r>
                  <a:endParaRPr lang="nl-NL" sz="566"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0550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 </a:t>
                  </a:r>
                  <a:endParaRPr lang="nl-NL" sz="566"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172116" cy="179408"/>
                </a:xfrm>
                <a:prstGeom prst="rect">
                  <a:avLst/>
                </a:prstGeom>
                <a:noFill/>
              </p:spPr>
              <p:txBody>
                <a:bodyPr wrap="none" rtlCol="0">
                  <a:spAutoFit/>
                </a:bodyPr>
                <a:lstStyle/>
                <a:p>
                  <a:pPr algn="l"/>
                  <a:r>
                    <a:rPr lang="nl-NL" sz="566" spc="0" baseline="0">
                      <a:solidFill>
                        <a:srgbClr val="5FA8DB"/>
                      </a:solidFill>
                      <a:latin typeface="Arial"/>
                      <a:cs typeface="Arial"/>
                      <a:sym typeface="Arial"/>
                      <a:rtl val="0"/>
                    </a:rPr>
                    <a:t>#ErasmusUniversityRotterdam</a:t>
                  </a:r>
                  <a:endParaRPr lang="nl-NL" sz="566"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12184" cy="183109"/>
              <a:chOff x="5200299" y="1748298"/>
              <a:chExt cx="1012184" cy="183109"/>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85632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 </a:t>
                </a:r>
                <a:endParaRPr lang="nl-NL" sz="566"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776502" cy="139395"/>
              <a:chOff x="5108566" y="4823448"/>
              <a:chExt cx="776502" cy="139395"/>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12292" cy="135871"/>
              </a:xfrm>
              <a:prstGeom prst="rect">
                <a:avLst/>
              </a:prstGeom>
              <a:noFill/>
            </p:spPr>
            <p:txBody>
              <a:bodyPr wrap="none" rtlCol="0">
                <a:spAutoFit/>
              </a:bodyPr>
              <a:lstStyle/>
              <a:p>
                <a:pPr algn="l"/>
                <a:r>
                  <a:rPr lang="nl-NL" sz="283" spc="0" baseline="0">
                    <a:solidFill>
                      <a:srgbClr val="999999"/>
                    </a:solidFill>
                    <a:latin typeface="Arial"/>
                    <a:cs typeface="Arial"/>
                    <a:sym typeface="Arial"/>
                    <a:rtl val="0"/>
                  </a:rPr>
                  <a:t>2 HOUR AGO</a:t>
                </a:r>
                <a:endParaRPr lang="nl-NL" sz="283"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18566" cy="139395"/>
              </a:xfrm>
              <a:prstGeom prst="rect">
                <a:avLst/>
              </a:prstGeom>
              <a:noFill/>
            </p:spPr>
            <p:txBody>
              <a:bodyPr wrap="none" rtlCol="0">
                <a:spAutoFit/>
              </a:bodyPr>
              <a:lstStyle/>
              <a:p>
                <a:pPr algn="l"/>
                <a:r>
                  <a:rPr lang="nl-NL" sz="283" spc="0" baseline="0">
                    <a:solidFill>
                      <a:srgbClr val="333333"/>
                    </a:solidFill>
                    <a:latin typeface="Arial"/>
                    <a:cs typeface="Arial"/>
                    <a:sym typeface="Arial"/>
                    <a:rtl val="0"/>
                  </a:rPr>
                  <a:t>SEE TRANSLATION</a:t>
                </a:r>
                <a:endParaRPr lang="nl-NL" sz="283"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159743BB-70E4-4A4C-843D-C037576219E5}"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5200074" y="1745960"/>
            <a:ext cx="177692" cy="177374"/>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5053873" y="1991914"/>
            <a:ext cx="2101798" cy="2098994"/>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794474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5036457" y="1133475"/>
            <a:ext cx="2119086" cy="4585153"/>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sz="1100">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F03386F-C101-4B30-8CD2-E99098A4E229}"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851538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0E78F674-529B-47F6-AB3C-AD256A1AEA2C}"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3576433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F206B0A0-67D6-484A-A1DA-D8A3A87F0A5E}"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125135" y="2733359"/>
            <a:ext cx="2892563" cy="3939184"/>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434750" y="3019331"/>
            <a:ext cx="2288203" cy="3044191"/>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2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2656916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EDCC700A-BACD-414F-9754-439F2A7B700E}"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969873" y="724247"/>
            <a:ext cx="4252254" cy="5790854"/>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4414097" y="1196252"/>
            <a:ext cx="3363806" cy="4475157"/>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8" y="722568"/>
            <a:ext cx="2990662"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918716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37769" y="2697752"/>
            <a:ext cx="5517476" cy="2807575"/>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1125713" y="2804479"/>
            <a:ext cx="3525766" cy="2128537"/>
          </a:xfrm>
          <a:solidFill>
            <a:schemeClr val="bg1">
              <a:lumMod val="75000"/>
            </a:schemeClr>
          </a:solidFill>
        </p:spPr>
        <p:txBody>
          <a:bodyPr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1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err="1">
                <a:solidFill>
                  <a:sysClr val="windowText" lastClr="000000"/>
                </a:solidFill>
                <a:latin typeface="+mn-lt"/>
                <a:cs typeface="Calibri" panose="020F0502020204030204" pitchFamily="34" charset="0"/>
              </a:rPr>
              <a:t>Devices</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650076AF-ED87-4992-BC00-F571F1F28545}"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6808206" y="1025395"/>
            <a:ext cx="4840089" cy="4080169"/>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6989918" y="1261266"/>
            <a:ext cx="4467002" cy="255118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9144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5633605" y="3105935"/>
            <a:ext cx="2098189" cy="2857380"/>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5852798" y="3320630"/>
            <a:ext cx="1659802" cy="2208176"/>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300"/>
              </a:spcBef>
              <a:spcAft>
                <a:spcPts val="0"/>
              </a:spcAft>
              <a:buClr>
                <a:schemeClr val="bg2"/>
              </a:buClr>
              <a:buSzPct val="100000"/>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534987" y="722568"/>
            <a:ext cx="5561013" cy="709102"/>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4516330" y="4019180"/>
            <a:ext cx="972587" cy="1770224"/>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4563704" y="4053521"/>
            <a:ext cx="677513" cy="146596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400">
                <a:solidFill>
                  <a:schemeClr val="bg1">
                    <a:lumMod val="95000"/>
                  </a:schemeClr>
                </a:solidFill>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 </a:t>
            </a:r>
          </a:p>
        </p:txBody>
      </p:sp>
    </p:spTree>
    <p:extLst>
      <p:ext uri="{BB962C8B-B14F-4D97-AF65-F5344CB8AC3E}">
        <p14:creationId xmlns:p14="http://schemas.microsoft.com/office/powerpoint/2010/main" val="1867825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[beeld] </a:t>
            </a:r>
            <a:endParaRPr lang="nl-NL" sz="140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722568"/>
            <a:ext cx="11109529" cy="709102"/>
          </a:xfrm>
        </p:spPr>
        <p:txBody>
          <a:bodyPr/>
          <a:lstStyle>
            <a:lvl1pPr algn="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BE8FB94C-2B5A-4943-B080-14AA1A1E25A3}"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2094141" y="1855496"/>
            <a:ext cx="8001882" cy="4071768"/>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3539327" y="2031862"/>
            <a:ext cx="5113346" cy="3059122"/>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4011614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[VIDEO]</a:t>
            </a:r>
            <a:endParaRPr lang="nl-NL" sz="140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12377595" y="-1"/>
            <a:ext cx="3693386" cy="6853711"/>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12471400" cy="68579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534987" y="3767746"/>
            <a:ext cx="11114087" cy="723106"/>
          </a:xfrm>
        </p:spPr>
        <p:txBody>
          <a:bodyPr tIns="72000"/>
          <a:lstStyle>
            <a:lvl1pPr>
              <a:lnSpc>
                <a:spcPts val="5000"/>
              </a:lnSpc>
              <a:defRPr sz="60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57116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1" name="Tijdelijke aanduiding voor tekst 143">
            <a:extLst>
              <a:ext uri="{FF2B5EF4-FFF2-40B4-BE49-F238E27FC236}">
                <a16:creationId xmlns:a16="http://schemas.microsoft.com/office/drawing/2014/main" id="{3D231CD5-47B7-408B-8537-2D0E66273B0A}"/>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1819704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[video] </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58A9F11F-EAEF-4034-AEBB-6D2E7B8A24AF}"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7478" y="719138"/>
            <a:ext cx="12174522" cy="6195022"/>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2187146" y="976184"/>
            <a:ext cx="7809470" cy="4670854"/>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3882593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7F3CF3C6-5260-442E-9FA8-512518FD221B}"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534987"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12377595" y="0"/>
            <a:ext cx="3693386" cy="6603964"/>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982354"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3429721"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4877088"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6324455"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7771822"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9219189"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10666553"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3350399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8533173" y="2900597"/>
            <a:ext cx="772832" cy="772832"/>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9093029" y="3578532"/>
            <a:ext cx="324334" cy="145822"/>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2024743" y="2523208"/>
            <a:ext cx="7739793" cy="1667792"/>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2568706"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2614425" y="3087061"/>
            <a:ext cx="5460217" cy="523220"/>
          </a:xfrm>
          <a:prstGeom prst="rect">
            <a:avLst/>
          </a:prstGeom>
          <a:noFill/>
        </p:spPr>
        <p:txBody>
          <a:bodyPr wrap="square" rtlCol="0">
            <a:spAutoFit/>
          </a:bodyPr>
          <a:lstStyle/>
          <a:p>
            <a:r>
              <a:rPr lang="nl-NL" sz="2800" dirty="0">
                <a:solidFill>
                  <a:schemeClr val="accent2"/>
                </a:solidFill>
              </a:rPr>
              <a:t>Erasmus</a:t>
            </a:r>
            <a:r>
              <a:rPr lang="nl-NL" sz="2800" baseline="0" dirty="0">
                <a:solidFill>
                  <a:schemeClr val="accent2"/>
                </a:solidFill>
              </a:rPr>
              <a:t> University Rotterdam</a:t>
            </a:r>
            <a:endParaRPr lang="nl-NL" sz="28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8536423" y="2900597"/>
            <a:ext cx="772832" cy="772832"/>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684766" y="3052190"/>
            <a:ext cx="469646" cy="469646"/>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3991355" y="4908531"/>
            <a:ext cx="4330700" cy="369332"/>
          </a:xfrm>
          <a:prstGeom prst="rect">
            <a:avLst/>
          </a:prstGeom>
          <a:noFill/>
        </p:spPr>
        <p:txBody>
          <a:bodyPr wrap="square" rtlCol="0">
            <a:spAutoFit/>
          </a:bodyPr>
          <a:lstStyle/>
          <a:p>
            <a:pPr algn="ctr"/>
            <a:r>
              <a:rPr lang="nl-NL"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3930650" y="4908531"/>
            <a:ext cx="4330700" cy="369332"/>
          </a:xfrm>
          <a:prstGeom prst="rect">
            <a:avLst/>
          </a:prstGeom>
          <a:noFill/>
        </p:spPr>
        <p:txBody>
          <a:bodyPr wrap="square" rtlCol="0">
            <a:spAutoFit/>
          </a:bodyPr>
          <a:lstStyle/>
          <a:p>
            <a:pPr algn="ctr"/>
            <a:r>
              <a:rPr lang="nl-NL"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7586290"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8" name="- INFO">
            <a:extLst>
              <a:ext uri="{FF2B5EF4-FFF2-40B4-BE49-F238E27FC236}">
                <a16:creationId xmlns:a16="http://schemas.microsoft.com/office/drawing/2014/main" id="{C85C330A-5512-4764-9D33-EE6C07C430C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a:t>
            </a:r>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3175" y="-505137"/>
            <a:ext cx="11114087" cy="354551"/>
          </a:xfrm>
        </p:spPr>
        <p:txBody>
          <a:bodyPr/>
          <a:lstStyle>
            <a:lvl1pPr>
              <a:defRPr sz="1400"/>
            </a:lvl1pPr>
          </a:lstStyle>
          <a:p>
            <a:r>
              <a:rPr lang="nl-NL" dirty="0"/>
              <a:t>INTRO</a:t>
            </a:r>
          </a:p>
        </p:txBody>
      </p:sp>
    </p:spTree>
    <p:extLst>
      <p:ext uri="{BB962C8B-B14F-4D97-AF65-F5344CB8AC3E}">
        <p14:creationId xmlns:p14="http://schemas.microsoft.com/office/powerpoint/2010/main" val="2282301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72" name="- INFO">
            <a:extLst>
              <a:ext uri="{FF2B5EF4-FFF2-40B4-BE49-F238E27FC236}">
                <a16:creationId xmlns:a16="http://schemas.microsoft.com/office/drawing/2014/main" id="{E5B1BC93-9D57-4110-8A5B-2629A0C5A5D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 + </a:t>
            </a:r>
            <a:r>
              <a:rPr lang="nl-NL" sz="1400" b="1" cap="all" spc="0" baseline="0" dirty="0" err="1">
                <a:solidFill>
                  <a:sysClr val="windowText" lastClr="000000"/>
                </a:solidFill>
                <a:latin typeface="+mn-lt"/>
                <a:cs typeface="Calibri" panose="020F0502020204030204" pitchFamily="34" charset="0"/>
              </a:rPr>
              <a:t>outro</a:t>
            </a:r>
            <a:r>
              <a:rPr lang="nl-NL" sz="1400" b="1" cap="all" spc="0" baseline="0" dirty="0">
                <a:solidFill>
                  <a:sysClr val="windowText" lastClr="000000"/>
                </a:solidFill>
                <a:latin typeface="+mn-lt"/>
                <a:cs typeface="Calibri" panose="020F0502020204030204" pitchFamily="34" charset="0"/>
              </a:rPr>
              <a:t>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4361097" y="2040734"/>
            <a:ext cx="2444869" cy="435851"/>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4354283" y="2687706"/>
            <a:ext cx="3033955" cy="551625"/>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4361097" y="3334677"/>
            <a:ext cx="3156539" cy="435855"/>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6292115" y="4872243"/>
            <a:ext cx="359170" cy="20376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5984748" y="4816987"/>
            <a:ext cx="259015" cy="307366"/>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6851591" y="4823894"/>
            <a:ext cx="998403" cy="393487"/>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5109456" y="4347304"/>
            <a:ext cx="1013436" cy="117420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4337406" y="4792812"/>
            <a:ext cx="1545772" cy="580196"/>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6534165" y="4667512"/>
            <a:ext cx="438301" cy="556994"/>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7545216" y="4827207"/>
            <a:ext cx="314272" cy="388047"/>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dirty="0"/>
          </a:p>
        </p:txBody>
      </p:sp>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814" y="-504436"/>
            <a:ext cx="11114087" cy="398396"/>
          </a:xfrm>
        </p:spPr>
        <p:txBody>
          <a:bodyPr/>
          <a:lstStyle>
            <a:lvl1pPr>
              <a:defRPr sz="1400">
                <a:solidFill>
                  <a:schemeClr val="tx1"/>
                </a:solidFill>
              </a:defRPr>
            </a:lvl1pPr>
          </a:lstStyle>
          <a:p>
            <a:r>
              <a:rPr lang="nl-NL" dirty="0"/>
              <a:t>INTRO + OUTRO [LOGO ANIMATIE]</a:t>
            </a:r>
          </a:p>
        </p:txBody>
      </p:sp>
    </p:spTree>
    <p:extLst>
      <p:ext uri="{BB962C8B-B14F-4D97-AF65-F5344CB8AC3E}">
        <p14:creationId xmlns:p14="http://schemas.microsoft.com/office/powerpoint/2010/main" val="2055251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[VIDEO]</a:t>
            </a:r>
            <a:endParaRPr lang="nl-NL" sz="140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12377595" y="-1"/>
            <a:ext cx="3693386" cy="6853711"/>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12471400" cy="68579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534987" y="4029636"/>
            <a:ext cx="11114087" cy="723106"/>
          </a:xfrm>
        </p:spPr>
        <p:txBody>
          <a:bodyPr tIns="72000"/>
          <a:lstStyle>
            <a:lvl1pPr>
              <a:lnSpc>
                <a:spcPts val="5000"/>
              </a:lnSpc>
              <a:defRPr sz="60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83305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1" name="Tijdelijke aanduiding voor tekst 143">
            <a:extLst>
              <a:ext uri="{FF2B5EF4-FFF2-40B4-BE49-F238E27FC236}">
                <a16:creationId xmlns:a16="http://schemas.microsoft.com/office/drawing/2014/main" id="{075F3A6D-55D9-4CF3-89EA-9619B06961E4}"/>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90386880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12377595" y="-1"/>
            <a:ext cx="3693386" cy="7023101"/>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[beeld]</a:t>
            </a:r>
            <a:endParaRPr lang="nl-NL" sz="140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534987" y="4029636"/>
            <a:ext cx="11114087" cy="723106"/>
          </a:xfrm>
        </p:spPr>
        <p:txBody>
          <a:bodyPr tIns="72000"/>
          <a:lstStyle>
            <a:lvl1pPr>
              <a:lnSpc>
                <a:spcPts val="5000"/>
              </a:lnSpc>
              <a:defRPr sz="60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83305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96EB3E97-7FEC-4BB2-8A2F-26F5CE9B3315}"/>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148499795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543869" y="722568"/>
            <a:ext cx="11114087" cy="709102"/>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8111956"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4323411"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1" y="1976197"/>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8111956"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4323411"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1" y="4242220"/>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3579530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Menu [10x]</a:t>
            </a:r>
            <a:endParaRPr lang="nl-NL" sz="140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9594072"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7329274"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5064476"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799678"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0"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3411118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3786164" y="0"/>
            <a:ext cx="3693113" cy="6209710"/>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12377595" y="0"/>
            <a:ext cx="3693386" cy="6540712"/>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D480D51-A744-40FF-8809-C62F27DD320B}"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31265092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3786164" y="0"/>
            <a:ext cx="3693113" cy="6209710"/>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 beeld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BA2E694-120A-45EE-ACCA-EBAB0047D801}"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795219"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3060017"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5324815"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7589613" y="4594977"/>
            <a:ext cx="1534325" cy="1360991"/>
          </a:xfrm>
          <a:prstGeom prst="rect">
            <a:avLst/>
          </a:prstGeom>
          <a:noFill/>
        </p:spPr>
        <p:txBody>
          <a:bodyPr wrap="square" bIns="0" anchor="ctr" anchorCtr="0">
            <a:noAutofit/>
          </a:bodyPr>
          <a:lstStyle>
            <a:lvl1pPr marL="0" marR="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1100">
                <a:solidFill>
                  <a:schemeClr val="bg1">
                    <a:lumMod val="50000"/>
                  </a:schemeClr>
                </a:solidFill>
              </a:defRPr>
            </a:lvl1pPr>
          </a:lstStyle>
          <a:p>
            <a:pPr marL="0" marR="0" lvl="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9854411"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18962641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12377595" y="-1"/>
            <a:ext cx="3693386" cy="7023101"/>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[beeld]</a:t>
            </a:r>
            <a:endParaRPr lang="nl-NL" sz="140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534987" y="3767746"/>
            <a:ext cx="11114087" cy="723106"/>
          </a:xfrm>
        </p:spPr>
        <p:txBody>
          <a:bodyPr tIns="72000"/>
          <a:lstStyle>
            <a:lvl1pPr>
              <a:lnSpc>
                <a:spcPts val="5000"/>
              </a:lnSpc>
              <a:defRPr sz="60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57116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AB165DCF-DDAC-4030-B78B-639D8FB793DD}"/>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24462228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hoofdstuk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3918857"/>
            <a:ext cx="11101386" cy="2379709"/>
          </a:xfrm>
        </p:spPr>
        <p:txBody>
          <a:bodyPr/>
          <a:lstStyle>
            <a:lvl1pPr marL="0" indent="0">
              <a:buNone/>
              <a:defRPr sz="2000" b="0">
                <a:solidFill>
                  <a:schemeClr val="bg1"/>
                </a:solidFill>
              </a:defRPr>
            </a:lvl1pPr>
            <a:lvl2pPr marL="0" indent="0">
              <a:buNone/>
              <a:defRPr sz="2000">
                <a:solidFill>
                  <a:schemeClr val="bg1"/>
                </a:solidFill>
              </a:defRPr>
            </a:lvl2pPr>
            <a:lvl3pPr>
              <a:defRPr sz="2000">
                <a:solidFill>
                  <a:schemeClr val="bg1"/>
                </a:solidFill>
              </a:defRPr>
            </a:lvl3pPr>
            <a:lvl4pPr>
              <a:defRPr sz="2000">
                <a:solidFill>
                  <a:schemeClr val="bg1"/>
                </a:solidFill>
              </a:defRPr>
            </a:lvl4pPr>
            <a:lvl5pPr>
              <a:defRPr sz="2000" b="0">
                <a:solidFill>
                  <a:schemeClr val="bg1"/>
                </a:solidFill>
              </a:defRPr>
            </a:lvl5pPr>
            <a:lvl6pPr>
              <a:defRPr sz="2000">
                <a:solidFill>
                  <a:schemeClr val="bg1"/>
                </a:solidFill>
              </a:defRPr>
            </a:lvl6pPr>
            <a:lvl7pPr>
              <a:defRPr sz="2000">
                <a:solidFill>
                  <a:schemeClr val="bg1"/>
                </a:solidFill>
              </a:defRPr>
            </a:lvl7pPr>
            <a:lvl8pPr>
              <a:defRPr sz="2000">
                <a:solidFill>
                  <a:schemeClr val="bg1"/>
                </a:solidFill>
              </a:defRPr>
            </a:lvl8pPr>
            <a:lvl9pPr>
              <a:defRPr sz="20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B3070AB-0F38-43BF-AE3D-CCD35BC7D6AC}"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2868296605"/>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12591897" y="-1"/>
            <a:ext cx="3693386" cy="7023101"/>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13023648" cy="68580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12752185" cy="68580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19138"/>
            <a:ext cx="3103506" cy="709102"/>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30A935EB-8DE5-48E7-B3C4-0E30D0C52438}"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547689" y="1593341"/>
            <a:ext cx="3099959" cy="557466"/>
          </a:xfrm>
        </p:spPr>
        <p:txBody>
          <a:bodyPr/>
          <a:lstStyle>
            <a:lvl1pPr marL="0" indent="0">
              <a:lnSpc>
                <a:spcPct val="100000"/>
              </a:lnSpc>
              <a:spcBef>
                <a:spcPts val="0"/>
              </a:spcBef>
              <a:buNone/>
              <a:defRPr sz="2000">
                <a:solidFill>
                  <a:schemeClr val="bg1"/>
                </a:solidFill>
              </a:defRPr>
            </a:lvl1pPr>
            <a:lvl2pPr marL="0" indent="0">
              <a:buNone/>
              <a:defRPr sz="1600" b="0" i="0">
                <a:solidFill>
                  <a:schemeClr val="bg1"/>
                </a:solidFill>
              </a:defRPr>
            </a:lvl2pPr>
            <a:lvl3pPr marL="0" indent="0">
              <a:buFont typeface="Arial" panose="020B0604020202020204" pitchFamily="34" charset="0"/>
              <a:buNone/>
              <a:defRPr sz="1600" b="0" i="0">
                <a:solidFill>
                  <a:schemeClr val="bg1"/>
                </a:solidFill>
              </a:defRPr>
            </a:lvl3pPr>
            <a:lvl4pPr marL="0" indent="0">
              <a:buFont typeface="Arial" panose="020B0604020202020204" pitchFamily="34" charset="0"/>
              <a:buNone/>
              <a:defRPr sz="1600" b="0" i="0">
                <a:solidFill>
                  <a:schemeClr val="bg1"/>
                </a:solidFill>
              </a:defRPr>
            </a:lvl4pPr>
            <a:lvl5pPr marL="0" indent="0">
              <a:buFont typeface="Arial" panose="020B0604020202020204" pitchFamily="34" charset="0"/>
              <a:buNone/>
              <a:defRPr sz="1600" b="0" i="0">
                <a:solidFill>
                  <a:schemeClr val="bg1"/>
                </a:solidFill>
              </a:defRPr>
            </a:lvl5pPr>
            <a:lvl6pPr marL="0" indent="0">
              <a:buFont typeface="Arial" panose="020B0604020202020204" pitchFamily="34" charset="0"/>
              <a:buNone/>
              <a:defRPr sz="1600" b="0" i="0">
                <a:solidFill>
                  <a:schemeClr val="bg1"/>
                </a:solidFill>
              </a:defRPr>
            </a:lvl6pPr>
            <a:lvl7pPr marL="0" indent="0">
              <a:buFont typeface="Arial" panose="020B0604020202020204" pitchFamily="34" charset="0"/>
              <a:buNone/>
              <a:defRPr sz="1600" b="0" i="0">
                <a:solidFill>
                  <a:schemeClr val="bg1"/>
                </a:solidFill>
              </a:defRPr>
            </a:lvl7pPr>
            <a:lvl8pPr marL="0" indent="0">
              <a:buFont typeface="Arial" panose="020B0604020202020204" pitchFamily="34" charset="0"/>
              <a:buNone/>
              <a:defRPr sz="1600" b="0" i="0">
                <a:solidFill>
                  <a:schemeClr val="bg1"/>
                </a:solidFill>
              </a:defRPr>
            </a:lvl8pPr>
            <a:lvl9pPr marL="0" indent="0">
              <a:buFont typeface="Arial" panose="020B0604020202020204" pitchFamily="34" charset="0"/>
              <a:buNone/>
              <a:defRPr sz="16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547690" y="2590800"/>
            <a:ext cx="3090804" cy="3717925"/>
          </a:xfrm>
        </p:spPr>
        <p:txBody>
          <a:bodyPr anchor="b" anchorCtr="0"/>
          <a:lstStyle>
            <a:lvl1pPr marL="0" indent="0">
              <a:buNone/>
              <a:defRPr sz="1800" b="0" i="1">
                <a:solidFill>
                  <a:schemeClr val="bg1"/>
                </a:solidFill>
              </a:defRPr>
            </a:lvl1pPr>
            <a:lvl2pPr marL="0" indent="0">
              <a:buNone/>
              <a:defRPr sz="1800" b="1" i="1">
                <a:solidFill>
                  <a:schemeClr val="bg1"/>
                </a:solidFill>
              </a:defRPr>
            </a:lvl2pPr>
            <a:lvl3pPr marL="0" indent="0">
              <a:buFont typeface="Arial" panose="020B0604020202020204" pitchFamily="34" charset="0"/>
              <a:buNone/>
              <a:defRPr sz="1800" b="1" i="1">
                <a:solidFill>
                  <a:schemeClr val="bg1"/>
                </a:solidFill>
              </a:defRPr>
            </a:lvl3pPr>
            <a:lvl4pPr marL="0" indent="0">
              <a:buFont typeface="Arial" panose="020B0604020202020204" pitchFamily="34" charset="0"/>
              <a:buNone/>
              <a:defRPr sz="1800" b="1" i="1">
                <a:solidFill>
                  <a:schemeClr val="bg1"/>
                </a:solidFill>
              </a:defRPr>
            </a:lvl4pPr>
            <a:lvl5pPr marL="0" indent="0">
              <a:buFont typeface="Arial" panose="020B0604020202020204" pitchFamily="34" charset="0"/>
              <a:buNone/>
              <a:defRPr sz="1800" b="1" i="1">
                <a:solidFill>
                  <a:schemeClr val="bg1"/>
                </a:solidFill>
              </a:defRPr>
            </a:lvl5pPr>
            <a:lvl6pPr marL="0" indent="0">
              <a:buFont typeface="Arial" panose="020B0604020202020204" pitchFamily="34" charset="0"/>
              <a:buNone/>
              <a:defRPr sz="1800" b="1" i="1">
                <a:solidFill>
                  <a:schemeClr val="bg1"/>
                </a:solidFill>
              </a:defRPr>
            </a:lvl6pPr>
            <a:lvl7pPr marL="0" indent="0">
              <a:buFont typeface="Arial" panose="020B0604020202020204" pitchFamily="34" charset="0"/>
              <a:buNone/>
              <a:defRPr sz="1800" b="1" i="1">
                <a:solidFill>
                  <a:schemeClr val="bg1"/>
                </a:solidFill>
              </a:defRPr>
            </a:lvl7pPr>
            <a:lvl8pPr marL="0" indent="0">
              <a:buFont typeface="Arial" panose="020B0604020202020204" pitchFamily="34" charset="0"/>
              <a:buNone/>
              <a:defRPr sz="1800" b="1" i="1">
                <a:solidFill>
                  <a:schemeClr val="bg1"/>
                </a:solidFill>
              </a:defRPr>
            </a:lvl8pPr>
            <a:lvl9pPr marL="0" indent="0">
              <a:buFont typeface="Arial" panose="020B0604020202020204" pitchFamily="34" charset="0"/>
              <a:buNone/>
              <a:defRPr sz="180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1978589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1D10CF52-C558-4416-8AF1-DAC24B0DADE4}"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534880"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738300"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738300"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738300"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3364358"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3567778"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3567778"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3567778"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6193836"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6397256"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6397256"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6397256"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9023315"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9226735"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9226735"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9226735"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2251529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33AFFEE-5F8C-4DAE-9A66-2D585103931A}"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53488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69452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69452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69452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80117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96081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96081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96081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506747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522711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522711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522711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733376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749340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749340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749340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960006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975970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975970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975970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2811587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p>
            <a:fld id="{AC9E5EC4-62CA-4FE2-89F4-F767160BDBB6}"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312998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70B9E93-1BBC-4AD1-8569-8F603492F6A7}"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307300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DF169CD-1007-4507-ADC2-43B463C284C9}"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29311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11101386" cy="4344987"/>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1CC20F5-3345-40A9-835F-579B47BF4C25}"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2074265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24AE732-D85F-49F9-85E8-71A4F6811F05}"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940459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B003FABD-3768-41CE-A027-83002904881E}"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605228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543869" y="722568"/>
            <a:ext cx="11114087" cy="709102"/>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8111956"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4323411"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1" y="1976197"/>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8111956"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4323411"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1" y="4242220"/>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397364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12377595" y="-1"/>
            <a:ext cx="3693386" cy="6688475"/>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11" name="- INSTRUCTIES">
            <a:extLst>
              <a:ext uri="{FF2B5EF4-FFF2-40B4-BE49-F238E27FC236}">
                <a16:creationId xmlns:a16="http://schemas.microsoft.com/office/drawing/2014/main" id="{57044F66-F274-48D6-B3C4-904EC8153255}"/>
              </a:ext>
            </a:extLst>
          </p:cNvPr>
          <p:cNvGrpSpPr/>
          <p:nvPr userDrawn="1"/>
        </p:nvGrpSpPr>
        <p:grpSpPr>
          <a:xfrm>
            <a:off x="-3786437" y="-1"/>
            <a:ext cx="3693386" cy="5952132"/>
            <a:chOff x="-3786437" y="-1"/>
            <a:chExt cx="3693386" cy="5952132"/>
          </a:xfrm>
        </p:grpSpPr>
        <p:sp>
          <p:nvSpPr>
            <p:cNvPr id="13" name="Rechthoek 12">
              <a:extLst>
                <a:ext uri="{FF2B5EF4-FFF2-40B4-BE49-F238E27FC236}">
                  <a16:creationId xmlns:a16="http://schemas.microsoft.com/office/drawing/2014/main" id="{469CB95F-B5FA-4C47-A60A-5CFBFE8B419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4" name="Ovaal 13">
              <a:extLst>
                <a:ext uri="{FF2B5EF4-FFF2-40B4-BE49-F238E27FC236}">
                  <a16:creationId xmlns:a16="http://schemas.microsoft.com/office/drawing/2014/main" id="{38E0773E-BEB2-4B3D-85D9-1C436B40B1D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22FF6642-5175-4E75-B5A7-7D83DDEAABD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6" name="Ovaal 15">
              <a:extLst>
                <a:ext uri="{FF2B5EF4-FFF2-40B4-BE49-F238E27FC236}">
                  <a16:creationId xmlns:a16="http://schemas.microsoft.com/office/drawing/2014/main" id="{9137C3A5-1EC4-4A47-B009-F1E10323AB12}"/>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46FA6EA7-7E2C-4CAF-A1DD-B09FFC50356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9AF0AB15-258F-4F34-809D-60B79BDC821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96194D72-5E97-496E-89D5-7A55DF0B6FB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198AA7D9-3034-4A58-982F-B5D51B8E39E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C7678E7B-58F4-4836-89F1-671F7647279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76F341C7-287C-4B5C-90A9-2390F97A2E2A}"/>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AD6F919-E475-495F-B954-137BBB2091F0}"/>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32904E3D-7B23-441D-AA2F-96A46C82B93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E81FFF51-C777-43A5-9E9C-075B9922D17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9F67C51B-A6F2-4BFE-84EA-3A0F561EB39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09C6D58A-224E-483E-A2FB-F6E25E8C877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138AA394-1B4E-4648-8D3A-46EBC9C928E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30" name="Ovaal 29">
              <a:extLst>
                <a:ext uri="{FF2B5EF4-FFF2-40B4-BE49-F238E27FC236}">
                  <a16:creationId xmlns:a16="http://schemas.microsoft.com/office/drawing/2014/main" id="{9B275F4B-2776-4286-84D8-AEBCAD8DAA4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2" name="Rechthoek 31">
              <a:extLst>
                <a:ext uri="{FF2B5EF4-FFF2-40B4-BE49-F238E27FC236}">
                  <a16:creationId xmlns:a16="http://schemas.microsoft.com/office/drawing/2014/main" id="{C8B4F1B0-4FA8-4242-A997-5450BF84029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3" name="Ovaal 32">
              <a:extLst>
                <a:ext uri="{FF2B5EF4-FFF2-40B4-BE49-F238E27FC236}">
                  <a16:creationId xmlns:a16="http://schemas.microsoft.com/office/drawing/2014/main" id="{721A5928-26F0-4E22-976C-D671BB51D4AB}"/>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5F05B61D-A1D7-4371-905A-97B37561020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5" name="Rechthoek 34">
              <a:extLst>
                <a:ext uri="{FF2B5EF4-FFF2-40B4-BE49-F238E27FC236}">
                  <a16:creationId xmlns:a16="http://schemas.microsoft.com/office/drawing/2014/main" id="{B8ECB89C-5612-4BBD-9AE8-19AFFBB239B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6" name="ICOON_info">
              <a:extLst>
                <a:ext uri="{FF2B5EF4-FFF2-40B4-BE49-F238E27FC236}">
                  <a16:creationId xmlns:a16="http://schemas.microsoft.com/office/drawing/2014/main" id="{6FC3D556-19C8-42AE-869B-D741AFC6F6ED}"/>
                </a:ext>
              </a:extLst>
            </p:cNvPr>
            <p:cNvGrpSpPr/>
            <p:nvPr userDrawn="1"/>
          </p:nvGrpSpPr>
          <p:grpSpPr>
            <a:xfrm>
              <a:off x="-376736" y="5063968"/>
              <a:ext cx="283685" cy="283685"/>
              <a:chOff x="-510741" y="5913713"/>
              <a:chExt cx="267555" cy="267555"/>
            </a:xfrm>
          </p:grpSpPr>
          <p:sp>
            <p:nvSpPr>
              <p:cNvPr id="84" name="Ovaal 83">
                <a:extLst>
                  <a:ext uri="{FF2B5EF4-FFF2-40B4-BE49-F238E27FC236}">
                    <a16:creationId xmlns:a16="http://schemas.microsoft.com/office/drawing/2014/main" id="{9B61F180-7912-4048-9E9D-1BF773444B4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0A20AA8D-A564-4172-A670-F205F8021F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7" name="VOORBEELD">
              <a:extLst>
                <a:ext uri="{FF2B5EF4-FFF2-40B4-BE49-F238E27FC236}">
                  <a16:creationId xmlns:a16="http://schemas.microsoft.com/office/drawing/2014/main" id="{FF647CA1-C83B-41AD-9669-F51CD31B056B}"/>
                </a:ext>
              </a:extLst>
            </p:cNvPr>
            <p:cNvGrpSpPr/>
            <p:nvPr userDrawn="1"/>
          </p:nvGrpSpPr>
          <p:grpSpPr>
            <a:xfrm>
              <a:off x="-3605171" y="458674"/>
              <a:ext cx="3234311" cy="558875"/>
              <a:chOff x="-3605171" y="458674"/>
              <a:chExt cx="3234311" cy="558875"/>
            </a:xfrm>
          </p:grpSpPr>
          <p:sp>
            <p:nvSpPr>
              <p:cNvPr id="44" name="Rechthoek 43">
                <a:extLst>
                  <a:ext uri="{FF2B5EF4-FFF2-40B4-BE49-F238E27FC236}">
                    <a16:creationId xmlns:a16="http://schemas.microsoft.com/office/drawing/2014/main" id="{EA3BC905-D980-4B5A-80FD-AD342A22BFA1}"/>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5" name="Rechthoek 44">
                <a:extLst>
                  <a:ext uri="{FF2B5EF4-FFF2-40B4-BE49-F238E27FC236}">
                    <a16:creationId xmlns:a16="http://schemas.microsoft.com/office/drawing/2014/main" id="{E6F218D5-04C8-4B61-AD11-B7BBDDAB527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55E4EA7-83C1-4FA7-A60E-76BAAB9CB823}"/>
                  </a:ext>
                </a:extLst>
              </p:cNvPr>
              <p:cNvGrpSpPr/>
              <p:nvPr userDrawn="1"/>
            </p:nvGrpSpPr>
            <p:grpSpPr>
              <a:xfrm>
                <a:off x="-3386247" y="830871"/>
                <a:ext cx="139423" cy="109566"/>
                <a:chOff x="-2866744" y="827071"/>
                <a:chExt cx="168701" cy="132575"/>
              </a:xfrm>
            </p:grpSpPr>
            <p:grpSp>
              <p:nvGrpSpPr>
                <p:cNvPr id="77" name="Groep 76">
                  <a:extLst>
                    <a:ext uri="{FF2B5EF4-FFF2-40B4-BE49-F238E27FC236}">
                      <a16:creationId xmlns:a16="http://schemas.microsoft.com/office/drawing/2014/main" id="{0BC04AE1-60C7-47DA-9028-108B6E11895A}"/>
                    </a:ext>
                  </a:extLst>
                </p:cNvPr>
                <p:cNvGrpSpPr/>
                <p:nvPr userDrawn="1"/>
              </p:nvGrpSpPr>
              <p:grpSpPr>
                <a:xfrm>
                  <a:off x="-2866744" y="827071"/>
                  <a:ext cx="168701" cy="132575"/>
                  <a:chOff x="-2866744" y="827071"/>
                  <a:chExt cx="168701" cy="132575"/>
                </a:xfrm>
              </p:grpSpPr>
              <p:cxnSp>
                <p:nvCxnSpPr>
                  <p:cNvPr id="79" name="Rechte verbindingslijn 78">
                    <a:extLst>
                      <a:ext uri="{FF2B5EF4-FFF2-40B4-BE49-F238E27FC236}">
                        <a16:creationId xmlns:a16="http://schemas.microsoft.com/office/drawing/2014/main" id="{65DC7405-2D19-4D6C-8393-FD6B861FA3D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BE183B04-6F98-4896-B140-0407B05A4C4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309BAC7F-014C-44FC-8AE7-4281C51BE8F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DE1E643D-7D5E-4144-9476-577178077DA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3" name="Rechte verbindingslijn 82">
                    <a:extLst>
                      <a:ext uri="{FF2B5EF4-FFF2-40B4-BE49-F238E27FC236}">
                        <a16:creationId xmlns:a16="http://schemas.microsoft.com/office/drawing/2014/main" id="{87AD2F35-6536-4602-A60A-5C9C10F9DEF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8" name="Pijl: rechts 77">
                  <a:extLst>
                    <a:ext uri="{FF2B5EF4-FFF2-40B4-BE49-F238E27FC236}">
                      <a16:creationId xmlns:a16="http://schemas.microsoft.com/office/drawing/2014/main" id="{F339DC3B-D034-488C-B05C-7104A05FED3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7" name="Groep 46">
                <a:extLst>
                  <a:ext uri="{FF2B5EF4-FFF2-40B4-BE49-F238E27FC236}">
                    <a16:creationId xmlns:a16="http://schemas.microsoft.com/office/drawing/2014/main" id="{F8B67031-93F0-4022-A52C-5AE5F6F67FA0}"/>
                  </a:ext>
                </a:extLst>
              </p:cNvPr>
              <p:cNvGrpSpPr/>
              <p:nvPr userDrawn="1"/>
            </p:nvGrpSpPr>
            <p:grpSpPr>
              <a:xfrm>
                <a:off x="-3605171" y="830871"/>
                <a:ext cx="139423" cy="109566"/>
                <a:chOff x="-2866744" y="518074"/>
                <a:chExt cx="168701" cy="132575"/>
              </a:xfrm>
            </p:grpSpPr>
            <p:grpSp>
              <p:nvGrpSpPr>
                <p:cNvPr id="70" name="Groep 69">
                  <a:extLst>
                    <a:ext uri="{FF2B5EF4-FFF2-40B4-BE49-F238E27FC236}">
                      <a16:creationId xmlns:a16="http://schemas.microsoft.com/office/drawing/2014/main" id="{46C9F044-2D90-49A2-8FBE-EAB42B3A8968}"/>
                    </a:ext>
                  </a:extLst>
                </p:cNvPr>
                <p:cNvGrpSpPr/>
                <p:nvPr userDrawn="1"/>
              </p:nvGrpSpPr>
              <p:grpSpPr>
                <a:xfrm>
                  <a:off x="-2866744" y="518074"/>
                  <a:ext cx="168701" cy="132575"/>
                  <a:chOff x="-2866744" y="518074"/>
                  <a:chExt cx="168701" cy="132575"/>
                </a:xfrm>
              </p:grpSpPr>
              <p:cxnSp>
                <p:nvCxnSpPr>
                  <p:cNvPr id="72" name="Rechte verbindingslijn 71">
                    <a:extLst>
                      <a:ext uri="{FF2B5EF4-FFF2-40B4-BE49-F238E27FC236}">
                        <a16:creationId xmlns:a16="http://schemas.microsoft.com/office/drawing/2014/main" id="{837DF4E0-D1F0-4B01-83D3-6D618F9A987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805CC82-8C33-4C11-B81E-690982CBE18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744B344-CE6E-4D11-9811-792404A77BA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8235E3D-26AD-4071-ACE3-7B662554D3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F99DE1B2-C5F8-4558-BF03-A3BCC0E75CB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9F01A012-BB42-4129-9FC4-02D4FFC9F30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8" name="Rechte verbindingslijn 47">
                <a:extLst>
                  <a:ext uri="{FF2B5EF4-FFF2-40B4-BE49-F238E27FC236}">
                    <a16:creationId xmlns:a16="http://schemas.microsoft.com/office/drawing/2014/main" id="{DBD901C3-E4BF-4E7A-8BA2-B054A1E9E12D}"/>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9" name="Rechte verbindingslijn 48">
                <a:extLst>
                  <a:ext uri="{FF2B5EF4-FFF2-40B4-BE49-F238E27FC236}">
                    <a16:creationId xmlns:a16="http://schemas.microsoft.com/office/drawing/2014/main" id="{A3C07F8C-A2DD-4AB7-8351-8794ED2E6F1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50" name="Rechthoek 49">
                <a:extLst>
                  <a:ext uri="{FF2B5EF4-FFF2-40B4-BE49-F238E27FC236}">
                    <a16:creationId xmlns:a16="http://schemas.microsoft.com/office/drawing/2014/main" id="{B7E6FFDA-D510-46DB-ACCF-40678A087BB9}"/>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51" name="Rechthoek 50">
                <a:extLst>
                  <a:ext uri="{FF2B5EF4-FFF2-40B4-BE49-F238E27FC236}">
                    <a16:creationId xmlns:a16="http://schemas.microsoft.com/office/drawing/2014/main" id="{674C729E-924F-4246-816F-E713F4D2421D}"/>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52" name="Groep 51">
                <a:extLst>
                  <a:ext uri="{FF2B5EF4-FFF2-40B4-BE49-F238E27FC236}">
                    <a16:creationId xmlns:a16="http://schemas.microsoft.com/office/drawing/2014/main" id="{E5B108E1-6D07-4221-9E58-14264B25D115}"/>
                  </a:ext>
                </a:extLst>
              </p:cNvPr>
              <p:cNvGrpSpPr/>
              <p:nvPr userDrawn="1"/>
            </p:nvGrpSpPr>
            <p:grpSpPr>
              <a:xfrm>
                <a:off x="-2916763" y="769168"/>
                <a:ext cx="268738" cy="248381"/>
                <a:chOff x="-2916763" y="769168"/>
                <a:chExt cx="268738" cy="248381"/>
              </a:xfrm>
            </p:grpSpPr>
            <p:sp>
              <p:nvSpPr>
                <p:cNvPr id="62" name="Rechthoek 61">
                  <a:extLst>
                    <a:ext uri="{FF2B5EF4-FFF2-40B4-BE49-F238E27FC236}">
                      <a16:creationId xmlns:a16="http://schemas.microsoft.com/office/drawing/2014/main" id="{76EEB683-4282-4D32-B1B1-05D99FCBBE4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6D3CE232-A95E-4A61-9351-7C0054FAEEE6}"/>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7780735C-1510-4071-BD54-DEBDA0F5C8D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704CD47-111B-45D5-8397-F0CA1A0497E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C743B5F6-5E69-41B5-ABE1-A7F0CAF6E12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08A17FE-3A48-4AC6-BD33-CF39C924968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E93FB0C-EF40-411F-9012-563F2840BB8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B06BB2FF-E682-4637-8248-9322FC4A57A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762F9F87-14D4-46B6-92D7-3A54BD5DECD6}"/>
                  </a:ext>
                </a:extLst>
              </p:cNvPr>
              <p:cNvGrpSpPr/>
              <p:nvPr userDrawn="1"/>
            </p:nvGrpSpPr>
            <p:grpSpPr>
              <a:xfrm>
                <a:off x="-2916763" y="460171"/>
                <a:ext cx="268738" cy="248381"/>
                <a:chOff x="-2916763" y="460171"/>
                <a:chExt cx="268738" cy="248381"/>
              </a:xfrm>
            </p:grpSpPr>
            <p:sp>
              <p:nvSpPr>
                <p:cNvPr id="54" name="Rechthoek 53">
                  <a:extLst>
                    <a:ext uri="{FF2B5EF4-FFF2-40B4-BE49-F238E27FC236}">
                      <a16:creationId xmlns:a16="http://schemas.microsoft.com/office/drawing/2014/main" id="{9BD1F8E6-87DC-4B75-AD31-F8243E6AF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C33D638A-62D4-408A-8FFC-CBAC9E2344F3}"/>
                    </a:ext>
                  </a:extLst>
                </p:cNvPr>
                <p:cNvGrpSpPr/>
                <p:nvPr userDrawn="1"/>
              </p:nvGrpSpPr>
              <p:grpSpPr>
                <a:xfrm>
                  <a:off x="-2866744" y="518074"/>
                  <a:ext cx="168701" cy="132575"/>
                  <a:chOff x="-2866744" y="518074"/>
                  <a:chExt cx="168701" cy="132575"/>
                </a:xfrm>
              </p:grpSpPr>
              <p:cxnSp>
                <p:nvCxnSpPr>
                  <p:cNvPr id="57" name="Rechte verbindingslijn 56">
                    <a:extLst>
                      <a:ext uri="{FF2B5EF4-FFF2-40B4-BE49-F238E27FC236}">
                        <a16:creationId xmlns:a16="http://schemas.microsoft.com/office/drawing/2014/main" id="{FA91B139-BA75-45FC-887F-6D33C286BC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7E1A3F07-28E6-4651-94E0-2CC183F388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04F7A947-3B70-44A8-85A0-5F965C82F15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0E1D93EB-3435-4550-8A6F-4EB33CE1E7A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2DB4B2BB-ADA8-493E-B844-06890109EE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2C73C87A-F3CC-4B65-970F-803C341247B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8" name="Groep 37">
              <a:extLst>
                <a:ext uri="{FF2B5EF4-FFF2-40B4-BE49-F238E27FC236}">
                  <a16:creationId xmlns:a16="http://schemas.microsoft.com/office/drawing/2014/main" id="{C4BA866B-FC6D-4DF9-97DE-C014657DA400}"/>
                </a:ext>
              </a:extLst>
            </p:cNvPr>
            <p:cNvGrpSpPr/>
            <p:nvPr userDrawn="1"/>
          </p:nvGrpSpPr>
          <p:grpSpPr>
            <a:xfrm>
              <a:off x="-938434" y="5326819"/>
              <a:ext cx="627798" cy="576693"/>
              <a:chOff x="-1753862" y="6112775"/>
              <a:chExt cx="759635" cy="697798"/>
            </a:xfrm>
          </p:grpSpPr>
          <p:grpSp>
            <p:nvGrpSpPr>
              <p:cNvPr id="39" name="Inspireren">
                <a:extLst>
                  <a:ext uri="{FF2B5EF4-FFF2-40B4-BE49-F238E27FC236}">
                    <a16:creationId xmlns:a16="http://schemas.microsoft.com/office/drawing/2014/main" id="{CA5440DA-B705-4CBE-AAAD-CBA2B56E8BF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1" name="Freeform 12">
                  <a:extLst>
                    <a:ext uri="{FF2B5EF4-FFF2-40B4-BE49-F238E27FC236}">
                      <a16:creationId xmlns:a16="http://schemas.microsoft.com/office/drawing/2014/main" id="{077BE01F-206D-459C-B006-CD89AE883C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3">
                  <a:extLst>
                    <a:ext uri="{FF2B5EF4-FFF2-40B4-BE49-F238E27FC236}">
                      <a16:creationId xmlns:a16="http://schemas.microsoft.com/office/drawing/2014/main" id="{842A522E-196E-43F3-A679-ACD143FC7E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3" name="Freeform 14">
                  <a:extLst>
                    <a:ext uri="{FF2B5EF4-FFF2-40B4-BE49-F238E27FC236}">
                      <a16:creationId xmlns:a16="http://schemas.microsoft.com/office/drawing/2014/main" id="{5B115A60-C2AC-4CA1-BC44-636D1A61A6C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40" name="Tekstvak 39">
                <a:extLst>
                  <a:ext uri="{FF2B5EF4-FFF2-40B4-BE49-F238E27FC236}">
                    <a16:creationId xmlns:a16="http://schemas.microsoft.com/office/drawing/2014/main" id="{6CD53097-0D0D-4859-A184-9A49CCAE807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 - 2 kolommen</a:t>
            </a:r>
            <a:endParaRPr lang="nl-NL" sz="140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4272539"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8" y="1963738"/>
            <a:ext cx="4259839"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28C1145B-C1BB-4CF5-B3D1-172B1993C9FC}"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5600918" y="3602182"/>
            <a:ext cx="5641871" cy="2706543"/>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p:txBody>
      </p:sp>
    </p:spTree>
    <p:extLst>
      <p:ext uri="{BB962C8B-B14F-4D97-AF65-F5344CB8AC3E}">
        <p14:creationId xmlns:p14="http://schemas.microsoft.com/office/powerpoint/2010/main" val="593703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12377595" y="-1"/>
            <a:ext cx="3693386" cy="6688475"/>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612DFB08-6929-42AD-97A2-2C1E5E8C66D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4E6530ED-0FCB-4E3B-9896-24071A333EEF}"/>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C1414464-D4EB-47B1-8C22-D4CDDD24DC4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81252B27-E3BD-4D66-A126-0A6192A10FE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679DBC54-1C73-438A-913D-CA37214543E7}"/>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F6A6C9FA-B3CA-4A62-B13B-5BB684B2828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EA355282-884C-4F94-8D79-443AC5DF89E5}"/>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D311076-30AB-4058-B444-0C8B89F935E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47849E90-0953-4572-B149-8F4B8FE2CF0E}"/>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88C9F06-B298-444F-A468-8D12B0596EF3}"/>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033361B3-DE82-4AC1-ADF4-AAC4EE638629}"/>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10C0F1F7-4A90-4974-A5E4-9DF80BF7BB8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8BDD8A7B-3B92-4047-80F6-775E118DC61C}"/>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A9BC7C23-CCBB-4321-9C25-1AB4EBF03E8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645BD7BE-D3F9-40BA-B85F-BFC6CDC4CA1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C0054836-D030-4930-B2CD-206960F9BC5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DE9DCDA6-5AA2-4EBB-B13B-4F5128695BF3}"/>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84D9323-7473-4C55-91CC-3DD28301C287}"/>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C32AB920-950E-4F68-969D-0D97E824E4D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C3B2BAAA-ABBB-479F-B10F-982A341A4B8F}"/>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A214F258-A86D-4A78-A46D-697C986E170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0C133D5B-E6D3-44B6-A4D2-14858AB0673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6C22E0F-6A66-4033-B86B-CDBACB4C601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C1EF9792-73A7-41FF-B5B5-F8E7610C47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8F76C5A6-7654-4CB3-B257-59EACD1ECC9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C2A5E8CB-2A36-42ED-A240-65E780AC8A2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13427365-DF01-4C1B-826D-9053FC0F30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B10D4D7A-8404-4884-85B9-CD816848094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C2F0614A-C516-47FE-A518-7297082AFF7A}"/>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1F1F10FB-C1B4-46A9-A89B-14F1972FE14F}"/>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4843023D-6829-4A00-9F56-E89F9ACF7DC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682F71F-1B85-4A09-B46A-E15A3BF3F62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77C3843F-1A0B-47AA-9F31-A5CD787302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D77C5954-C4D1-4E44-9F99-5633A1ADE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4DA2C594-9006-4A00-AA2A-D068B2C3F9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9947DB28-42A2-45B2-94DB-4AB85699D5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B6B2F3C9-928F-47C5-8D0E-C78E325E8BCA}"/>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A54BA71-057A-4862-8B17-1772EC67EF69}"/>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779BCD1D-32F8-4333-9292-AFCFE88F40DE}"/>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2849E9A7-625F-4879-8088-D10A985F99B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C454264B-D843-4D36-AFDA-0F61234A9A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BE499C7-2376-489F-A987-16BBD40293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53851CF7-D99D-4879-83C2-F3B0B7E839E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1A6195AD-41A2-48C3-A0E2-910D5BEF013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6FE413F-1931-4004-9DEB-91AC8B3FD50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797E969D-1F6E-4B96-8C69-F9DBC7A619E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C3C9AAAE-8141-4984-B86F-26889D0EEE3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E7647F20-C25F-4E2E-B0DC-D4B2F1179FC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3C089EFA-0612-418F-84BF-C67E2869EA8D}"/>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87FBC6B4-B7C4-414F-B522-A3461FDE1DE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9D375E2D-23BE-4D94-8445-87976F3854CE}"/>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9D526A1D-452D-4E87-9055-183D4A99E9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0C517C2-257A-494D-94D6-AD0F20B83E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D3C4AA0F-957A-4597-911E-7483999BB93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65168E0B-56C7-4C2D-9F0E-95F5557BF0B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7A0F409F-1E37-4FAC-B218-56A6656D517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80CA940D-4C7D-4664-93B5-F2F60DFBC6E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5DB9FB43-7556-48B4-A274-689C63A29EA1}"/>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1D485AD6-34D8-477B-8579-C920318EE73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3EA2895-B489-42EF-A8BC-B542DB2885AD}"/>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0A94453F-9B2B-4FD2-8E57-C6EBE4A7A1F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A6631D2B-81E1-4646-B531-44291D0A9F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EA9F96ED-F264-4EFE-AAF3-649266A7555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2E0555E0-BBD4-424E-86E9-89A658B9EC2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B041BD1E-D87E-441C-958D-A03939B6089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78A3A7AB-FE9E-4065-8387-5D3C364F18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83B00474-8F7D-4EA4-95E1-5F78DA9E55C4}"/>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261CC040-2740-487D-BEC1-E499C046006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F6CC39E4-ACDB-4F35-88C7-D96109783F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189C0A1A-1683-4462-B3BC-C6DDBADB6FA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80AB870-1D14-40BB-8BAA-600B4D28843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D765B7A5-8E2A-4797-8145-D939090B3A8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8" name="Tijdelijke aanduiding voor afbeelding 17">
            <a:extLst>
              <a:ext uri="{FF2B5EF4-FFF2-40B4-BE49-F238E27FC236}">
                <a16:creationId xmlns:a16="http://schemas.microsoft.com/office/drawing/2014/main" id="{5DACD8D6-5EAE-4075-BB58-BD5B79D75F28}"/>
              </a:ext>
            </a:extLst>
          </p:cNvPr>
          <p:cNvSpPr>
            <a:spLocks noGrp="1"/>
          </p:cNvSpPr>
          <p:nvPr>
            <p:ph type="pic" sz="quarter" idx="14" hasCustomPrompt="1"/>
          </p:nvPr>
        </p:nvSpPr>
        <p:spPr>
          <a:xfrm>
            <a:off x="4686009" y="0"/>
            <a:ext cx="7505992" cy="5703376"/>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bg1">
              <a:lumMod val="75000"/>
            </a:schemeClr>
          </a:solidFill>
        </p:spPr>
        <p:txBody>
          <a:bodyPr wrap="square"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547689" y="1963738"/>
            <a:ext cx="9879800" cy="4344987"/>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7750823A-7BF5-4BBC-96D8-6C913DDD682C}"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228473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12377595" y="-1"/>
            <a:ext cx="3693386" cy="6688475"/>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m</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5950765"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DE16A502-F537-4563-8110-E77277F53ABC}"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016651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12377595" y="-1"/>
            <a:ext cx="3693386" cy="6688475"/>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L</a:t>
            </a:r>
            <a:endParaRPr lang="nl-NL" sz="140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90" y="1963738"/>
            <a:ext cx="2569584"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D415E15-7B5D-450B-9B20-1A5120475E5D}"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492360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3786437" y="-1"/>
            <a:ext cx="3693386" cy="5952132"/>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A9E83FB-A634-446C-86D3-C97DEB84ED7E}"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0" y="1"/>
            <a:ext cx="5005387" cy="5877185"/>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722568"/>
            <a:ext cx="3925160" cy="557599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0" y="-511936"/>
            <a:ext cx="11114087" cy="495215"/>
          </a:xfrm>
        </p:spPr>
        <p:txBody>
          <a:bodyPr/>
          <a:lstStyle>
            <a:lvl1pPr>
              <a:defRPr sz="1400" cap="all" baseline="0"/>
            </a:lvl1pPr>
          </a:lstStyle>
          <a:p>
            <a:r>
              <a:rPr lang="nl-NL" dirty="0"/>
              <a:t>Tekst S [boven] + Beeld</a:t>
            </a:r>
          </a:p>
        </p:txBody>
      </p:sp>
    </p:spTree>
    <p:extLst>
      <p:ext uri="{BB962C8B-B14F-4D97-AF65-F5344CB8AC3E}">
        <p14:creationId xmlns:p14="http://schemas.microsoft.com/office/powerpoint/2010/main" val="3913639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12377595" y="-1"/>
            <a:ext cx="3693386" cy="6688475"/>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530CC18-75A1-4B5B-9B78-5DEBA0A38924}"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4649117"/>
            <a:ext cx="3120928" cy="1649447"/>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814" y="-506329"/>
            <a:ext cx="11114087" cy="506328"/>
          </a:xfrm>
        </p:spPr>
        <p:txBody>
          <a:bodyPr/>
          <a:lstStyle>
            <a:lvl1pPr>
              <a:defRPr sz="1400" cap="all" baseline="0"/>
            </a:lvl1pPr>
          </a:lstStyle>
          <a:p>
            <a:r>
              <a:rPr lang="nl-NL" dirty="0"/>
              <a:t>Tekst S [onder] + Beeld</a:t>
            </a:r>
          </a:p>
        </p:txBody>
      </p:sp>
    </p:spTree>
    <p:extLst>
      <p:ext uri="{BB962C8B-B14F-4D97-AF65-F5344CB8AC3E}">
        <p14:creationId xmlns:p14="http://schemas.microsoft.com/office/powerpoint/2010/main" val="1205158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12377595" y="0"/>
            <a:ext cx="3693114" cy="6427357"/>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D1227323-0856-4EEC-B191-2F8FA49B8F77}"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m + Beeld</a:t>
            </a:r>
            <a:endParaRPr lang="nl-NL" sz="140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7479" y="-507081"/>
            <a:ext cx="11114087" cy="492566"/>
          </a:xfrm>
        </p:spPr>
        <p:txBody>
          <a:bodyPr/>
          <a:lstStyle>
            <a:lvl1pPr>
              <a:defRPr sz="1400" cap="all" baseline="0"/>
            </a:lvl1pPr>
          </a:lstStyle>
          <a:p>
            <a:r>
              <a:rPr lang="nl-NL" dirty="0"/>
              <a:t>Tekst M + Beeld</a:t>
            </a:r>
          </a:p>
        </p:txBody>
      </p:sp>
    </p:spTree>
    <p:extLst>
      <p:ext uri="{BB962C8B-B14F-4D97-AF65-F5344CB8AC3E}">
        <p14:creationId xmlns:p14="http://schemas.microsoft.com/office/powerpoint/2010/main" val="3887307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12377595" y="-1"/>
            <a:ext cx="3693386" cy="6688475"/>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beeld</a:t>
            </a:r>
            <a:endParaRPr lang="nl-NL" sz="140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F0E309D-842B-4A1D-90B7-490C521E229F}"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233659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915276D0-409F-4B72-9B52-3A5E3261B54E}"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719138"/>
            <a:ext cx="5274605" cy="55895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2621677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5" cy="709102"/>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BC724EB9-697C-4B32-B028-11C0B350573B}"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547690"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4078833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Menu [10x]</a:t>
            </a:r>
            <a:endParaRPr lang="nl-NL" sz="140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9594072"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7329274"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5064476"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799678"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0"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798433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12377867" y="1"/>
            <a:ext cx="3693386" cy="6056851"/>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E38F5A50-5C2A-4C9F-B24A-EF048D4D74C0}"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547485" y="1963738"/>
            <a:ext cx="11096826" cy="434841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1865570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232" name="ICOON_info">
            <a:extLst>
              <a:ext uri="{FF2B5EF4-FFF2-40B4-BE49-F238E27FC236}">
                <a16:creationId xmlns:a16="http://schemas.microsoft.com/office/drawing/2014/main" id="{D7402B37-24EE-430D-A622-9518DA5FBE64}"/>
              </a:ext>
            </a:extLst>
          </p:cNvPr>
          <p:cNvGrpSpPr/>
          <p:nvPr userDrawn="1"/>
        </p:nvGrpSpPr>
        <p:grpSpPr>
          <a:xfrm>
            <a:off x="15787569" y="4465567"/>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 name="Groep 23">
            <a:extLst>
              <a:ext uri="{FF2B5EF4-FFF2-40B4-BE49-F238E27FC236}">
                <a16:creationId xmlns:a16="http://schemas.microsoft.com/office/drawing/2014/main" id="{3703A3C0-AA95-4352-8419-6E0ECB412F91}"/>
              </a:ext>
            </a:extLst>
          </p:cNvPr>
          <p:cNvGrpSpPr/>
          <p:nvPr userDrawn="1"/>
        </p:nvGrpSpPr>
        <p:grpSpPr>
          <a:xfrm>
            <a:off x="12378141" y="1"/>
            <a:ext cx="3592800" cy="5461285"/>
            <a:chOff x="12378141" y="1"/>
            <a:chExt cx="3592800" cy="5461285"/>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23" name="Rechthoek 222">
              <a:extLst>
                <a:ext uri="{FF2B5EF4-FFF2-40B4-BE49-F238E27FC236}">
                  <a16:creationId xmlns:a16="http://schemas.microsoft.com/office/drawing/2014/main" id="{7DA19BE0-49E6-46DE-9025-9C24D631F8D4}"/>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15225871" y="4770663"/>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167" name="Rechthoek 166">
              <a:extLst>
                <a:ext uri="{FF2B5EF4-FFF2-40B4-BE49-F238E27FC236}">
                  <a16:creationId xmlns:a16="http://schemas.microsoft.com/office/drawing/2014/main" id="{B533EDFA-6C18-445D-87BB-407F03CE9C4E}"/>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u="sng" noProof="0" dirty="0">
                  <a:solidFill>
                    <a:srgbClr val="211F26"/>
                  </a:solidFill>
                  <a:latin typeface="Calibri" panose="020F0502020204030204" pitchFamily="34" charset="0"/>
                  <a:cs typeface="Calibri" panose="020F0502020204030204" pitchFamily="34" charset="0"/>
                </a:rPr>
                <a:t>Indeling</a:t>
              </a:r>
            </a:p>
          </p:txBody>
        </p:sp>
        <p:sp>
          <p:nvSpPr>
            <p:cNvPr id="229" name="Ovaal 228">
              <a:extLst>
                <a:ext uri="{FF2B5EF4-FFF2-40B4-BE49-F238E27FC236}">
                  <a16:creationId xmlns:a16="http://schemas.microsoft.com/office/drawing/2014/main" id="{9D5DFDB1-C768-42A9-8DA2-C39A31244A46}"/>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22" name="Groep 21">
              <a:extLst>
                <a:ext uri="{FF2B5EF4-FFF2-40B4-BE49-F238E27FC236}">
                  <a16:creationId xmlns:a16="http://schemas.microsoft.com/office/drawing/2014/main" id="{F0DEB2E4-F1D4-409D-AB67-6FAB03D01210}"/>
                </a:ext>
              </a:extLst>
            </p:cNvPr>
            <p:cNvGrpSpPr/>
            <p:nvPr userDrawn="1"/>
          </p:nvGrpSpPr>
          <p:grpSpPr>
            <a:xfrm>
              <a:off x="12844890" y="2267487"/>
              <a:ext cx="2380981" cy="703947"/>
              <a:chOff x="12844890" y="2033005"/>
              <a:chExt cx="2380981" cy="703947"/>
            </a:xfrm>
          </p:grpSpPr>
          <p:sp>
            <p:nvSpPr>
              <p:cNvPr id="180" name="Rechthoek 179">
                <a:extLst>
                  <a:ext uri="{FF2B5EF4-FFF2-40B4-BE49-F238E27FC236}">
                    <a16:creationId xmlns:a16="http://schemas.microsoft.com/office/drawing/2014/main" id="{C71C1B86-460E-4DC0-B605-80F5F9A9D29A}"/>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1" name="Rechthoek 170">
                <a:extLst>
                  <a:ext uri="{FF2B5EF4-FFF2-40B4-BE49-F238E27FC236}">
                    <a16:creationId xmlns:a16="http://schemas.microsoft.com/office/drawing/2014/main" id="{439D3FCC-6EB8-4633-A8C6-0231A82C6929}"/>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1" name="Groep 10">
                <a:extLst>
                  <a:ext uri="{FF2B5EF4-FFF2-40B4-BE49-F238E27FC236}">
                    <a16:creationId xmlns:a16="http://schemas.microsoft.com/office/drawing/2014/main" id="{D6FBFA34-3A7B-4C2E-9F36-9D0C3DFD168C}"/>
                  </a:ext>
                </a:extLst>
              </p:cNvPr>
              <p:cNvGrpSpPr/>
              <p:nvPr userDrawn="1"/>
            </p:nvGrpSpPr>
            <p:grpSpPr>
              <a:xfrm>
                <a:off x="12965244" y="2126415"/>
                <a:ext cx="298404" cy="242330"/>
                <a:chOff x="12945071" y="2116141"/>
                <a:chExt cx="338201" cy="242330"/>
              </a:xfrm>
            </p:grpSpPr>
            <p:cxnSp>
              <p:nvCxnSpPr>
                <p:cNvPr id="173" name="Rechte verbindingslijn 172">
                  <a:extLst>
                    <a:ext uri="{FF2B5EF4-FFF2-40B4-BE49-F238E27FC236}">
                      <a16:creationId xmlns:a16="http://schemas.microsoft.com/office/drawing/2014/main" id="{A3DFEF0F-8CE3-4709-9FA0-8A961FAD9E4E}"/>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4" name="Rechte verbindingslijn 173">
                  <a:extLst>
                    <a:ext uri="{FF2B5EF4-FFF2-40B4-BE49-F238E27FC236}">
                      <a16:creationId xmlns:a16="http://schemas.microsoft.com/office/drawing/2014/main" id="{1A136C15-4217-4DCF-844E-CCEDDFA2FFF1}"/>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56D21F6F-B124-41FA-BEAF-D0607BCF6F3E}"/>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7" name="Rechte verbindingslijn 176">
                  <a:extLst>
                    <a:ext uri="{FF2B5EF4-FFF2-40B4-BE49-F238E27FC236}">
                      <a16:creationId xmlns:a16="http://schemas.microsoft.com/office/drawing/2014/main" id="{08788330-0D69-430F-BB30-9C367139AB70}"/>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78" name="Rechthoek 177">
                  <a:extLst>
                    <a:ext uri="{FF2B5EF4-FFF2-40B4-BE49-F238E27FC236}">
                      <a16:creationId xmlns:a16="http://schemas.microsoft.com/office/drawing/2014/main" id="{CAAFCEEC-8AB8-472F-9B27-CBBA5A139F04}"/>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79" name="Rechthoek 178">
                <a:extLst>
                  <a:ext uri="{FF2B5EF4-FFF2-40B4-BE49-F238E27FC236}">
                    <a16:creationId xmlns:a16="http://schemas.microsoft.com/office/drawing/2014/main" id="{E04C893D-8116-4391-90FD-CA238F9BDBE1}"/>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cxnSp>
            <p:nvCxnSpPr>
              <p:cNvPr id="3" name="Rechte verbindingslijn 2">
                <a:extLst>
                  <a:ext uri="{FF2B5EF4-FFF2-40B4-BE49-F238E27FC236}">
                    <a16:creationId xmlns:a16="http://schemas.microsoft.com/office/drawing/2014/main" id="{8E022999-0622-427D-A796-7C45027A4519}"/>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9" name="Rechthoek 188">
                <a:extLst>
                  <a:ext uri="{FF2B5EF4-FFF2-40B4-BE49-F238E27FC236}">
                    <a16:creationId xmlns:a16="http://schemas.microsoft.com/office/drawing/2014/main" id="{D8DB7329-3EFE-4355-B58B-7D6313E72AFB}"/>
                  </a:ext>
                </a:extLst>
              </p:cNvPr>
              <p:cNvSpPr/>
              <p:nvPr userDrawn="1"/>
            </p:nvSpPr>
            <p:spPr>
              <a:xfrm>
                <a:off x="13426046" y="2473303"/>
                <a:ext cx="379912"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Hierboven</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204" name="Groep 203">
                <a:extLst>
                  <a:ext uri="{FF2B5EF4-FFF2-40B4-BE49-F238E27FC236}">
                    <a16:creationId xmlns:a16="http://schemas.microsoft.com/office/drawing/2014/main" id="{D35E3C13-7EB4-4695-BFCF-92A0F5C26B45}"/>
                  </a:ext>
                </a:extLst>
              </p:cNvPr>
              <p:cNvGrpSpPr/>
              <p:nvPr userDrawn="1"/>
            </p:nvGrpSpPr>
            <p:grpSpPr>
              <a:xfrm>
                <a:off x="13469314" y="2126415"/>
                <a:ext cx="298404" cy="242330"/>
                <a:chOff x="12945071" y="2116141"/>
                <a:chExt cx="338201" cy="242330"/>
              </a:xfrm>
            </p:grpSpPr>
            <p:cxnSp>
              <p:nvCxnSpPr>
                <p:cNvPr id="205" name="Rechte verbindingslijn 204">
                  <a:extLst>
                    <a:ext uri="{FF2B5EF4-FFF2-40B4-BE49-F238E27FC236}">
                      <a16:creationId xmlns:a16="http://schemas.microsoft.com/office/drawing/2014/main" id="{C9059051-D56C-41BB-800C-AEAFADE82EE9}"/>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892F9D4C-3226-4371-977B-AABDB8A246DA}"/>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AD784183-FB84-478E-A9D9-132886ABBE3B}"/>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FEB1858C-B60C-4F9E-AAD6-349B48666ABD}"/>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9" name="Rechthoek 208">
                  <a:extLst>
                    <a:ext uri="{FF2B5EF4-FFF2-40B4-BE49-F238E27FC236}">
                      <a16:creationId xmlns:a16="http://schemas.microsoft.com/office/drawing/2014/main" id="{6F8F5514-1162-438E-8FEE-CB02E69CDEBF}"/>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3" name="Rechthoek 12">
                <a:extLst>
                  <a:ext uri="{FF2B5EF4-FFF2-40B4-BE49-F238E27FC236}">
                    <a16:creationId xmlns:a16="http://schemas.microsoft.com/office/drawing/2014/main" id="{3BAF96B6-2280-403B-AD96-570B6FEAE16B}"/>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Rechthoek 209">
                <a:extLst>
                  <a:ext uri="{FF2B5EF4-FFF2-40B4-BE49-F238E27FC236}">
                    <a16:creationId xmlns:a16="http://schemas.microsoft.com/office/drawing/2014/main" id="{96AB64A8-4796-463E-81A9-36AF54B81199}"/>
                  </a:ext>
                </a:extLst>
              </p:cNvPr>
              <p:cNvSpPr/>
              <p:nvPr userDrawn="1"/>
            </p:nvSpPr>
            <p:spPr>
              <a:xfrm>
                <a:off x="13877936" y="2473303"/>
                <a:ext cx="37189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Hieronder</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211" name="Groep 210">
                <a:extLst>
                  <a:ext uri="{FF2B5EF4-FFF2-40B4-BE49-F238E27FC236}">
                    <a16:creationId xmlns:a16="http://schemas.microsoft.com/office/drawing/2014/main" id="{B34B6948-283D-4C59-B788-3C18DE9549A9}"/>
                  </a:ext>
                </a:extLst>
              </p:cNvPr>
              <p:cNvGrpSpPr/>
              <p:nvPr userDrawn="1"/>
            </p:nvGrpSpPr>
            <p:grpSpPr>
              <a:xfrm>
                <a:off x="13917195" y="2126415"/>
                <a:ext cx="298404" cy="242330"/>
                <a:chOff x="12945071" y="2116141"/>
                <a:chExt cx="338201" cy="242330"/>
              </a:xfrm>
            </p:grpSpPr>
            <p:cxnSp>
              <p:nvCxnSpPr>
                <p:cNvPr id="212" name="Rechte verbindingslijn 211">
                  <a:extLst>
                    <a:ext uri="{FF2B5EF4-FFF2-40B4-BE49-F238E27FC236}">
                      <a16:creationId xmlns:a16="http://schemas.microsoft.com/office/drawing/2014/main" id="{FFCE09DB-A2F7-46E6-A4B0-3BA9BCBCFE14}"/>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3" name="Rechte verbindingslijn 212">
                  <a:extLst>
                    <a:ext uri="{FF2B5EF4-FFF2-40B4-BE49-F238E27FC236}">
                      <a16:creationId xmlns:a16="http://schemas.microsoft.com/office/drawing/2014/main" id="{C5491A04-2719-4856-98E4-AB5FEA08635A}"/>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4" name="Rechte verbindingslijn 213">
                  <a:extLst>
                    <a:ext uri="{FF2B5EF4-FFF2-40B4-BE49-F238E27FC236}">
                      <a16:creationId xmlns:a16="http://schemas.microsoft.com/office/drawing/2014/main" id="{1718959B-B309-4738-8027-2D556E613609}"/>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6" name="Rechte verbindingslijn 245">
                  <a:extLst>
                    <a:ext uri="{FF2B5EF4-FFF2-40B4-BE49-F238E27FC236}">
                      <a16:creationId xmlns:a16="http://schemas.microsoft.com/office/drawing/2014/main" id="{AE69CFB5-2071-49CE-AA9A-D67C85B385CD}"/>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7" name="Rechthoek 246">
                  <a:extLst>
                    <a:ext uri="{FF2B5EF4-FFF2-40B4-BE49-F238E27FC236}">
                      <a16:creationId xmlns:a16="http://schemas.microsoft.com/office/drawing/2014/main" id="{AB42B50A-BCD4-4A69-ABBD-913FCE00D914}"/>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248" name="Rechthoek 247">
                <a:extLst>
                  <a:ext uri="{FF2B5EF4-FFF2-40B4-BE49-F238E27FC236}">
                    <a16:creationId xmlns:a16="http://schemas.microsoft.com/office/drawing/2014/main" id="{67869576-4A08-4B3B-8CAC-0EB9258ACAC9}"/>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Rechthoek 248">
                <a:extLst>
                  <a:ext uri="{FF2B5EF4-FFF2-40B4-BE49-F238E27FC236}">
                    <a16:creationId xmlns:a16="http://schemas.microsoft.com/office/drawing/2014/main" id="{4D9230FC-3D96-46BB-B8D0-9957CDF771DB}"/>
                  </a:ext>
                </a:extLst>
              </p:cNvPr>
              <p:cNvSpPr/>
              <p:nvPr userDrawn="1"/>
            </p:nvSpPr>
            <p:spPr>
              <a:xfrm>
                <a:off x="14324673"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Links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250" name="Groep 249">
                <a:extLst>
                  <a:ext uri="{FF2B5EF4-FFF2-40B4-BE49-F238E27FC236}">
                    <a16:creationId xmlns:a16="http://schemas.microsoft.com/office/drawing/2014/main" id="{3FA95F82-FA11-4E49-955F-DDA20B9A4DB8}"/>
                  </a:ext>
                </a:extLst>
              </p:cNvPr>
              <p:cNvGrpSpPr/>
              <p:nvPr userDrawn="1"/>
            </p:nvGrpSpPr>
            <p:grpSpPr>
              <a:xfrm>
                <a:off x="14344672" y="2126415"/>
                <a:ext cx="298421" cy="242330"/>
                <a:chOff x="12945071" y="2116141"/>
                <a:chExt cx="338221" cy="242330"/>
              </a:xfrm>
            </p:grpSpPr>
            <p:cxnSp>
              <p:nvCxnSpPr>
                <p:cNvPr id="251" name="Rechte verbindingslijn 250">
                  <a:extLst>
                    <a:ext uri="{FF2B5EF4-FFF2-40B4-BE49-F238E27FC236}">
                      <a16:creationId xmlns:a16="http://schemas.microsoft.com/office/drawing/2014/main" id="{762F0DB6-70B8-46D5-96D3-A6C8AD3F5E7D}"/>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2" name="Rechte verbindingslijn 251">
                  <a:extLst>
                    <a:ext uri="{FF2B5EF4-FFF2-40B4-BE49-F238E27FC236}">
                      <a16:creationId xmlns:a16="http://schemas.microsoft.com/office/drawing/2014/main" id="{A7462E95-4816-41E2-A785-91CF8DB67793}"/>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3" name="Rechte verbindingslijn 252">
                  <a:extLst>
                    <a:ext uri="{FF2B5EF4-FFF2-40B4-BE49-F238E27FC236}">
                      <a16:creationId xmlns:a16="http://schemas.microsoft.com/office/drawing/2014/main" id="{E11E6E7D-2F66-4242-9252-E0045B801766}"/>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4" name="Rechte verbindingslijn 253">
                  <a:extLst>
                    <a:ext uri="{FF2B5EF4-FFF2-40B4-BE49-F238E27FC236}">
                      <a16:creationId xmlns:a16="http://schemas.microsoft.com/office/drawing/2014/main" id="{15B3EFDB-57EA-4E26-8587-55E3094D5F46}"/>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55" name="Rechthoek 254">
                  <a:extLst>
                    <a:ext uri="{FF2B5EF4-FFF2-40B4-BE49-F238E27FC236}">
                      <a16:creationId xmlns:a16="http://schemas.microsoft.com/office/drawing/2014/main" id="{3FE145BA-2FB8-45F4-A32A-FFEF80915467}"/>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256" name="Rechthoek 255">
                <a:extLst>
                  <a:ext uri="{FF2B5EF4-FFF2-40B4-BE49-F238E27FC236}">
                    <a16:creationId xmlns:a16="http://schemas.microsoft.com/office/drawing/2014/main" id="{EB5E2E1D-A6AE-47EA-9A33-7D4CF7AAAD22}"/>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Rechthoek 256">
                <a:extLst>
                  <a:ext uri="{FF2B5EF4-FFF2-40B4-BE49-F238E27FC236}">
                    <a16:creationId xmlns:a16="http://schemas.microsoft.com/office/drawing/2014/main" id="{695022A6-588A-4240-8252-0943DEE9824E}"/>
                  </a:ext>
                </a:extLst>
              </p:cNvPr>
              <p:cNvSpPr/>
              <p:nvPr userDrawn="1"/>
            </p:nvSpPr>
            <p:spPr>
              <a:xfrm>
                <a:off x="14738447"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Rechts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258" name="Groep 257">
                <a:extLst>
                  <a:ext uri="{FF2B5EF4-FFF2-40B4-BE49-F238E27FC236}">
                    <a16:creationId xmlns:a16="http://schemas.microsoft.com/office/drawing/2014/main" id="{9441E257-3FEA-4CD0-99E3-05E57924446F}"/>
                  </a:ext>
                </a:extLst>
              </p:cNvPr>
              <p:cNvGrpSpPr/>
              <p:nvPr userDrawn="1"/>
            </p:nvGrpSpPr>
            <p:grpSpPr>
              <a:xfrm>
                <a:off x="14753632" y="2126415"/>
                <a:ext cx="303259" cy="242330"/>
                <a:chOff x="12939569" y="2116141"/>
                <a:chExt cx="343703" cy="242330"/>
              </a:xfrm>
            </p:grpSpPr>
            <p:cxnSp>
              <p:nvCxnSpPr>
                <p:cNvPr id="259" name="Rechte verbindingslijn 258">
                  <a:extLst>
                    <a:ext uri="{FF2B5EF4-FFF2-40B4-BE49-F238E27FC236}">
                      <a16:creationId xmlns:a16="http://schemas.microsoft.com/office/drawing/2014/main" id="{65F66E49-FCF0-43E4-9712-48248129F89F}"/>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60" name="Rechte verbindingslijn 259">
                  <a:extLst>
                    <a:ext uri="{FF2B5EF4-FFF2-40B4-BE49-F238E27FC236}">
                      <a16:creationId xmlns:a16="http://schemas.microsoft.com/office/drawing/2014/main" id="{CFC52EEC-252A-4E81-B217-1C1FB23B7AEF}"/>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61" name="Rechte verbindingslijn 260">
                  <a:extLst>
                    <a:ext uri="{FF2B5EF4-FFF2-40B4-BE49-F238E27FC236}">
                      <a16:creationId xmlns:a16="http://schemas.microsoft.com/office/drawing/2014/main" id="{367EB3D5-4B14-4620-A6EC-B0E1E857771A}"/>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62" name="Rechte verbindingslijn 261">
                  <a:extLst>
                    <a:ext uri="{FF2B5EF4-FFF2-40B4-BE49-F238E27FC236}">
                      <a16:creationId xmlns:a16="http://schemas.microsoft.com/office/drawing/2014/main" id="{1B280FBE-B35A-4E66-9DD4-C39B585FD390}"/>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63" name="Rechthoek 262">
                  <a:extLst>
                    <a:ext uri="{FF2B5EF4-FFF2-40B4-BE49-F238E27FC236}">
                      <a16:creationId xmlns:a16="http://schemas.microsoft.com/office/drawing/2014/main" id="{F54F2B5F-3B2F-454F-BBF4-3D6DF0D4A98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264" name="Rechthoek 263">
                <a:extLst>
                  <a:ext uri="{FF2B5EF4-FFF2-40B4-BE49-F238E27FC236}">
                    <a16:creationId xmlns:a16="http://schemas.microsoft.com/office/drawing/2014/main" id="{AEF2DE1D-240D-4501-86D4-397E609295F5}"/>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Tijdelijke aanduiding voor tekst 7">
                <a:extLst>
                  <a:ext uri="{FF2B5EF4-FFF2-40B4-BE49-F238E27FC236}">
                    <a16:creationId xmlns:a16="http://schemas.microsoft.com/office/drawing/2014/main" id="{99EF0A4E-0016-4C44-8E04-3859870BD766}"/>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268" name="Tijdelijke aanduiding voor tekst 7">
                <a:extLst>
                  <a:ext uri="{FF2B5EF4-FFF2-40B4-BE49-F238E27FC236}">
                    <a16:creationId xmlns:a16="http://schemas.microsoft.com/office/drawing/2014/main" id="{20840D0B-1428-4CE7-8522-287FECA5E10B}"/>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269" name="Tijdelijke aanduiding voor tekst 7">
                <a:extLst>
                  <a:ext uri="{FF2B5EF4-FFF2-40B4-BE49-F238E27FC236}">
                    <a16:creationId xmlns:a16="http://schemas.microsoft.com/office/drawing/2014/main" id="{ABD2B22D-EA69-4426-B0F7-00EC39E7A5EE}"/>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270" name="Tijdelijke aanduiding voor tekst 7">
                <a:extLst>
                  <a:ext uri="{FF2B5EF4-FFF2-40B4-BE49-F238E27FC236}">
                    <a16:creationId xmlns:a16="http://schemas.microsoft.com/office/drawing/2014/main" id="{2C13EF58-9152-4297-A955-B81938E41AAD}"/>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272" name="Tijdelijke aanduiding voor tekst 7">
                <a:extLst>
                  <a:ext uri="{FF2B5EF4-FFF2-40B4-BE49-F238E27FC236}">
                    <a16:creationId xmlns:a16="http://schemas.microsoft.com/office/drawing/2014/main" id="{4765B280-E583-40B9-A9A2-FB30E7EDCFFA}"/>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273" name="Tijdelijke aanduiding voor tekst 7">
                <a:extLst>
                  <a:ext uri="{FF2B5EF4-FFF2-40B4-BE49-F238E27FC236}">
                    <a16:creationId xmlns:a16="http://schemas.microsoft.com/office/drawing/2014/main" id="{AF37CED1-2248-45AD-A4D2-CA201856743E}"/>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275" name="Rechthoek 274">
              <a:extLst>
                <a:ext uri="{FF2B5EF4-FFF2-40B4-BE49-F238E27FC236}">
                  <a16:creationId xmlns:a16="http://schemas.microsoft.com/office/drawing/2014/main" id="{F73CD379-5452-4790-9D3C-0065DE0B01D9}"/>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96D4C019-51B4-430E-9851-FC288BEA3F6C}"/>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277" name="Groep 276">
              <a:extLst>
                <a:ext uri="{FF2B5EF4-FFF2-40B4-BE49-F238E27FC236}">
                  <a16:creationId xmlns:a16="http://schemas.microsoft.com/office/drawing/2014/main" id="{2BE715A4-74AD-4BFB-9AEF-A1B6E43272BB}"/>
                </a:ext>
              </a:extLst>
            </p:cNvPr>
            <p:cNvGrpSpPr/>
            <p:nvPr userDrawn="1"/>
          </p:nvGrpSpPr>
          <p:grpSpPr>
            <a:xfrm>
              <a:off x="12964148" y="3812796"/>
              <a:ext cx="298404" cy="242330"/>
              <a:chOff x="12945071" y="2116141"/>
              <a:chExt cx="338201" cy="242330"/>
            </a:xfrm>
          </p:grpSpPr>
          <p:cxnSp>
            <p:nvCxnSpPr>
              <p:cNvPr id="318" name="Rechte verbindingslijn 317">
                <a:extLst>
                  <a:ext uri="{FF2B5EF4-FFF2-40B4-BE49-F238E27FC236}">
                    <a16:creationId xmlns:a16="http://schemas.microsoft.com/office/drawing/2014/main" id="{C07EAAAF-A48D-4619-BED0-737B98F9347C}"/>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319" name="Rechte verbindingslijn 318">
                <a:extLst>
                  <a:ext uri="{FF2B5EF4-FFF2-40B4-BE49-F238E27FC236}">
                    <a16:creationId xmlns:a16="http://schemas.microsoft.com/office/drawing/2014/main" id="{DC750605-ED40-4B18-ABBC-B9558D951C02}"/>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320" name="Rechte verbindingslijn 319">
                <a:extLst>
                  <a:ext uri="{FF2B5EF4-FFF2-40B4-BE49-F238E27FC236}">
                    <a16:creationId xmlns:a16="http://schemas.microsoft.com/office/drawing/2014/main" id="{82BC783A-15EC-4378-837C-7305EC0139D8}"/>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321" name="Rechte verbindingslijn 320">
                <a:extLst>
                  <a:ext uri="{FF2B5EF4-FFF2-40B4-BE49-F238E27FC236}">
                    <a16:creationId xmlns:a16="http://schemas.microsoft.com/office/drawing/2014/main" id="{6EB864F6-C99D-4AEB-946D-F5370C0A7872}"/>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322" name="Rechthoek 321">
                <a:extLst>
                  <a:ext uri="{FF2B5EF4-FFF2-40B4-BE49-F238E27FC236}">
                    <a16:creationId xmlns:a16="http://schemas.microsoft.com/office/drawing/2014/main" id="{4248C72A-7964-427D-B057-3778F55FD2B8}"/>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278" name="Rechthoek 277">
              <a:extLst>
                <a:ext uri="{FF2B5EF4-FFF2-40B4-BE49-F238E27FC236}">
                  <a16:creationId xmlns:a16="http://schemas.microsoft.com/office/drawing/2014/main" id="{6FDE57B8-51ED-4E6E-8DBD-F051AC005225}"/>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sp>
          <p:nvSpPr>
            <p:cNvPr id="296" name="Tijdelijke aanduiding voor tekst 7">
              <a:extLst>
                <a:ext uri="{FF2B5EF4-FFF2-40B4-BE49-F238E27FC236}">
                  <a16:creationId xmlns:a16="http://schemas.microsoft.com/office/drawing/2014/main" id="{D1C7C7D2-00D2-4E6E-A312-BC7228CECE22}"/>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297" name="Tijdelijke aanduiding voor tekst 7">
              <a:extLst>
                <a:ext uri="{FF2B5EF4-FFF2-40B4-BE49-F238E27FC236}">
                  <a16:creationId xmlns:a16="http://schemas.microsoft.com/office/drawing/2014/main" id="{447C1094-8309-425A-98FB-C7B0B76F8B53}"/>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userDrawn="1">
            <p:ph type="tbl" sz="quarter" idx="16" hasCustomPrompt="1"/>
          </p:nvPr>
        </p:nvSpPr>
        <p:spPr>
          <a:xfrm>
            <a:off x="6356758" y="719138"/>
            <a:ext cx="5287553" cy="55908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err="1"/>
              <a:t>SUBTITel</a:t>
            </a:r>
            <a:endParaRPr lang="nl-NL" dirty="0"/>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13593D1-BDA9-4B05-8828-83D98BC9264D}"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283433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3" name="Groep 152">
            <a:extLst>
              <a:ext uri="{FF2B5EF4-FFF2-40B4-BE49-F238E27FC236}">
                <a16:creationId xmlns:a16="http://schemas.microsoft.com/office/drawing/2014/main" id="{C66B7811-7567-47BC-868B-FA54A0A49CF5}"/>
              </a:ext>
            </a:extLst>
          </p:cNvPr>
          <p:cNvGrpSpPr/>
          <p:nvPr userDrawn="1"/>
        </p:nvGrpSpPr>
        <p:grpSpPr>
          <a:xfrm>
            <a:off x="12378141" y="1"/>
            <a:ext cx="3592800" cy="5461285"/>
            <a:chOff x="12378141" y="1"/>
            <a:chExt cx="3592800" cy="5461285"/>
          </a:xfrm>
        </p:grpSpPr>
        <p:sp>
          <p:nvSpPr>
            <p:cNvPr id="156" name="Rechthoek 155">
              <a:extLst>
                <a:ext uri="{FF2B5EF4-FFF2-40B4-BE49-F238E27FC236}">
                  <a16:creationId xmlns:a16="http://schemas.microsoft.com/office/drawing/2014/main" id="{A4895135-FD07-4092-B879-AB4B85BE8DDD}"/>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7" name="Rechthoek 156">
              <a:extLst>
                <a:ext uri="{FF2B5EF4-FFF2-40B4-BE49-F238E27FC236}">
                  <a16:creationId xmlns:a16="http://schemas.microsoft.com/office/drawing/2014/main" id="{750C1E94-FE15-4C83-ACBE-FE3948BF2330}"/>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158" name="Ovaal 157">
              <a:extLst>
                <a:ext uri="{FF2B5EF4-FFF2-40B4-BE49-F238E27FC236}">
                  <a16:creationId xmlns:a16="http://schemas.microsoft.com/office/drawing/2014/main" id="{4455B891-5264-4CB7-B962-E2D94DE8C453}"/>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24B93F10-F4BD-4734-A05C-3B912ACCC134}"/>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0" name="Ovaal 159">
              <a:extLst>
                <a:ext uri="{FF2B5EF4-FFF2-40B4-BE49-F238E27FC236}">
                  <a16:creationId xmlns:a16="http://schemas.microsoft.com/office/drawing/2014/main" id="{B9CFF5F7-3BDC-470D-BB4E-7B53B5DDA344}"/>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1" name="Rechthoek 160">
              <a:extLst>
                <a:ext uri="{FF2B5EF4-FFF2-40B4-BE49-F238E27FC236}">
                  <a16:creationId xmlns:a16="http://schemas.microsoft.com/office/drawing/2014/main" id="{4B2C5E9E-095E-44F1-84C4-594AF52D675D}"/>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Rechthoek 161">
              <a:extLst>
                <a:ext uri="{FF2B5EF4-FFF2-40B4-BE49-F238E27FC236}">
                  <a16:creationId xmlns:a16="http://schemas.microsoft.com/office/drawing/2014/main" id="{1012D582-8EA6-44E5-8A6A-F04577A25424}"/>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3" name="Groep 162">
              <a:extLst>
                <a:ext uri="{FF2B5EF4-FFF2-40B4-BE49-F238E27FC236}">
                  <a16:creationId xmlns:a16="http://schemas.microsoft.com/office/drawing/2014/main" id="{7626D97E-02F0-40CA-9F41-2BFC8D09AD8F}"/>
                </a:ext>
              </a:extLst>
            </p:cNvPr>
            <p:cNvGrpSpPr/>
            <p:nvPr userDrawn="1"/>
          </p:nvGrpSpPr>
          <p:grpSpPr>
            <a:xfrm>
              <a:off x="15225871" y="4770663"/>
              <a:ext cx="627798" cy="576693"/>
              <a:chOff x="-938434" y="4570310"/>
              <a:chExt cx="627798" cy="576693"/>
            </a:xfrm>
          </p:grpSpPr>
          <p:grpSp>
            <p:nvGrpSpPr>
              <p:cNvPr id="257" name="Inspireren">
                <a:extLst>
                  <a:ext uri="{FF2B5EF4-FFF2-40B4-BE49-F238E27FC236}">
                    <a16:creationId xmlns:a16="http://schemas.microsoft.com/office/drawing/2014/main" id="{06785E1F-05DF-4F6A-85FB-4AAFA07F81C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9" name="Freeform 12">
                  <a:extLst>
                    <a:ext uri="{FF2B5EF4-FFF2-40B4-BE49-F238E27FC236}">
                      <a16:creationId xmlns:a16="http://schemas.microsoft.com/office/drawing/2014/main" id="{B70481C6-94A7-4ED8-9017-C29A7834FF8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0" name="Freeform 13">
                  <a:extLst>
                    <a:ext uri="{FF2B5EF4-FFF2-40B4-BE49-F238E27FC236}">
                      <a16:creationId xmlns:a16="http://schemas.microsoft.com/office/drawing/2014/main" id="{552E1F1E-0745-48D6-BEA4-0E097120ECC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1" name="Freeform 14">
                  <a:extLst>
                    <a:ext uri="{FF2B5EF4-FFF2-40B4-BE49-F238E27FC236}">
                      <a16:creationId xmlns:a16="http://schemas.microsoft.com/office/drawing/2014/main" id="{A2523B66-2EC6-4F02-8D4B-B8806406EA7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8" name="Tekstvak 257">
                <a:extLst>
                  <a:ext uri="{FF2B5EF4-FFF2-40B4-BE49-F238E27FC236}">
                    <a16:creationId xmlns:a16="http://schemas.microsoft.com/office/drawing/2014/main" id="{0DCEA4D8-2D6E-4A78-B8EB-B642862B65A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164" name="Rechthoek 163">
              <a:extLst>
                <a:ext uri="{FF2B5EF4-FFF2-40B4-BE49-F238E27FC236}">
                  <a16:creationId xmlns:a16="http://schemas.microsoft.com/office/drawing/2014/main" id="{FA274B75-584D-4227-944F-C1E65AD2E51F}"/>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u="sng" noProof="0" dirty="0">
                  <a:solidFill>
                    <a:srgbClr val="211F26"/>
                  </a:solidFill>
                  <a:latin typeface="Calibri" panose="020F0502020204030204" pitchFamily="34" charset="0"/>
                  <a:cs typeface="Calibri" panose="020F0502020204030204" pitchFamily="34" charset="0"/>
                </a:rPr>
                <a:t>Indeling</a:t>
              </a:r>
            </a:p>
          </p:txBody>
        </p:sp>
        <p:sp>
          <p:nvSpPr>
            <p:cNvPr id="165" name="Ovaal 164">
              <a:extLst>
                <a:ext uri="{FF2B5EF4-FFF2-40B4-BE49-F238E27FC236}">
                  <a16:creationId xmlns:a16="http://schemas.microsoft.com/office/drawing/2014/main" id="{85070C9E-CADA-4E8C-9CBF-0CE86C2FE5EE}"/>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166" name="Groep 165">
              <a:extLst>
                <a:ext uri="{FF2B5EF4-FFF2-40B4-BE49-F238E27FC236}">
                  <a16:creationId xmlns:a16="http://schemas.microsoft.com/office/drawing/2014/main" id="{90B75188-0902-43DA-82E7-E39BF1916E14}"/>
                </a:ext>
              </a:extLst>
            </p:cNvPr>
            <p:cNvGrpSpPr/>
            <p:nvPr userDrawn="1"/>
          </p:nvGrpSpPr>
          <p:grpSpPr>
            <a:xfrm>
              <a:off x="12844890" y="2267487"/>
              <a:ext cx="2380981" cy="703947"/>
              <a:chOff x="12844890" y="2033005"/>
              <a:chExt cx="2380981" cy="703947"/>
            </a:xfrm>
          </p:grpSpPr>
          <p:sp>
            <p:nvSpPr>
              <p:cNvPr id="178" name="Rechthoek 177">
                <a:extLst>
                  <a:ext uri="{FF2B5EF4-FFF2-40B4-BE49-F238E27FC236}">
                    <a16:creationId xmlns:a16="http://schemas.microsoft.com/office/drawing/2014/main" id="{C1A4DB15-98CB-48D8-B1A3-24474A192460}"/>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6833BEE5-52CB-4CD9-B60B-FE948873BA83}"/>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80" name="Groep 179">
                <a:extLst>
                  <a:ext uri="{FF2B5EF4-FFF2-40B4-BE49-F238E27FC236}">
                    <a16:creationId xmlns:a16="http://schemas.microsoft.com/office/drawing/2014/main" id="{DAA85767-AF78-4C7D-B4D2-ED34AB6EC2C0}"/>
                  </a:ext>
                </a:extLst>
              </p:cNvPr>
              <p:cNvGrpSpPr/>
              <p:nvPr userDrawn="1"/>
            </p:nvGrpSpPr>
            <p:grpSpPr>
              <a:xfrm>
                <a:off x="12965244" y="2126415"/>
                <a:ext cx="298404" cy="242330"/>
                <a:chOff x="12945071" y="2116141"/>
                <a:chExt cx="338201" cy="242330"/>
              </a:xfrm>
            </p:grpSpPr>
            <p:cxnSp>
              <p:nvCxnSpPr>
                <p:cNvPr id="252" name="Rechte verbindingslijn 251">
                  <a:extLst>
                    <a:ext uri="{FF2B5EF4-FFF2-40B4-BE49-F238E27FC236}">
                      <a16:creationId xmlns:a16="http://schemas.microsoft.com/office/drawing/2014/main" id="{38D78797-0A30-4B4F-95B6-A405AEF45DA4}"/>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3" name="Rechte verbindingslijn 252">
                  <a:extLst>
                    <a:ext uri="{FF2B5EF4-FFF2-40B4-BE49-F238E27FC236}">
                      <a16:creationId xmlns:a16="http://schemas.microsoft.com/office/drawing/2014/main" id="{3EBD0D85-304A-4ED8-AFAD-7BC109A7DE13}"/>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4" name="Rechte verbindingslijn 253">
                  <a:extLst>
                    <a:ext uri="{FF2B5EF4-FFF2-40B4-BE49-F238E27FC236}">
                      <a16:creationId xmlns:a16="http://schemas.microsoft.com/office/drawing/2014/main" id="{D670D081-4793-4817-AFFE-B6F66E2AEDDF}"/>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5" name="Rechte verbindingslijn 254">
                  <a:extLst>
                    <a:ext uri="{FF2B5EF4-FFF2-40B4-BE49-F238E27FC236}">
                      <a16:creationId xmlns:a16="http://schemas.microsoft.com/office/drawing/2014/main" id="{84FA27B3-34B3-4230-9186-8E3D5C055AFB}"/>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56" name="Rechthoek 255">
                  <a:extLst>
                    <a:ext uri="{FF2B5EF4-FFF2-40B4-BE49-F238E27FC236}">
                      <a16:creationId xmlns:a16="http://schemas.microsoft.com/office/drawing/2014/main" id="{830CA217-7891-460A-8459-EC544828CF8A}"/>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1" name="Rechthoek 180">
                <a:extLst>
                  <a:ext uri="{FF2B5EF4-FFF2-40B4-BE49-F238E27FC236}">
                    <a16:creationId xmlns:a16="http://schemas.microsoft.com/office/drawing/2014/main" id="{EA6F4470-F279-440B-BBC0-63622668E36E}"/>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cxnSp>
            <p:nvCxnSpPr>
              <p:cNvPr id="182" name="Rechte verbindingslijn 181">
                <a:extLst>
                  <a:ext uri="{FF2B5EF4-FFF2-40B4-BE49-F238E27FC236}">
                    <a16:creationId xmlns:a16="http://schemas.microsoft.com/office/drawing/2014/main" id="{5542A0B4-A62C-404D-AC7A-D9677D6258B9}"/>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3" name="Rechthoek 182">
                <a:extLst>
                  <a:ext uri="{FF2B5EF4-FFF2-40B4-BE49-F238E27FC236}">
                    <a16:creationId xmlns:a16="http://schemas.microsoft.com/office/drawing/2014/main" id="{076282E5-1C96-43B1-8466-3C1BFBE8F7E6}"/>
                  </a:ext>
                </a:extLst>
              </p:cNvPr>
              <p:cNvSpPr/>
              <p:nvPr userDrawn="1"/>
            </p:nvSpPr>
            <p:spPr>
              <a:xfrm>
                <a:off x="13426046" y="2473303"/>
                <a:ext cx="379912"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Hierboven</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4" name="Groep 183">
                <a:extLst>
                  <a:ext uri="{FF2B5EF4-FFF2-40B4-BE49-F238E27FC236}">
                    <a16:creationId xmlns:a16="http://schemas.microsoft.com/office/drawing/2014/main" id="{8CE37D61-26AE-40EB-AE32-C0B2071AAB5F}"/>
                  </a:ext>
                </a:extLst>
              </p:cNvPr>
              <p:cNvGrpSpPr/>
              <p:nvPr userDrawn="1"/>
            </p:nvGrpSpPr>
            <p:grpSpPr>
              <a:xfrm>
                <a:off x="13469314" y="2126415"/>
                <a:ext cx="298404" cy="242330"/>
                <a:chOff x="12945071" y="2116141"/>
                <a:chExt cx="338201" cy="242330"/>
              </a:xfrm>
            </p:grpSpPr>
            <p:cxnSp>
              <p:nvCxnSpPr>
                <p:cNvPr id="247" name="Rechte verbindingslijn 246">
                  <a:extLst>
                    <a:ext uri="{FF2B5EF4-FFF2-40B4-BE49-F238E27FC236}">
                      <a16:creationId xmlns:a16="http://schemas.microsoft.com/office/drawing/2014/main" id="{E0CA460E-C0C9-4944-AC99-104E1912A629}"/>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8" name="Rechte verbindingslijn 247">
                  <a:extLst>
                    <a:ext uri="{FF2B5EF4-FFF2-40B4-BE49-F238E27FC236}">
                      <a16:creationId xmlns:a16="http://schemas.microsoft.com/office/drawing/2014/main" id="{B44DAF2C-4271-4D4D-B9F0-74382686E799}"/>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9" name="Rechte verbindingslijn 248">
                  <a:extLst>
                    <a:ext uri="{FF2B5EF4-FFF2-40B4-BE49-F238E27FC236}">
                      <a16:creationId xmlns:a16="http://schemas.microsoft.com/office/drawing/2014/main" id="{54AF559C-2EAE-4DC7-A24D-A0FF679F01FC}"/>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0" name="Rechte verbindingslijn 249">
                  <a:extLst>
                    <a:ext uri="{FF2B5EF4-FFF2-40B4-BE49-F238E27FC236}">
                      <a16:creationId xmlns:a16="http://schemas.microsoft.com/office/drawing/2014/main" id="{FB0A4E48-8E8C-42B7-97A5-B5ED678BFAEA}"/>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51" name="Rechthoek 250">
                  <a:extLst>
                    <a:ext uri="{FF2B5EF4-FFF2-40B4-BE49-F238E27FC236}">
                      <a16:creationId xmlns:a16="http://schemas.microsoft.com/office/drawing/2014/main" id="{6C374F0D-CE5B-4455-91BD-A71D078F4EC7}"/>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5" name="Rechthoek 184">
                <a:extLst>
                  <a:ext uri="{FF2B5EF4-FFF2-40B4-BE49-F238E27FC236}">
                    <a16:creationId xmlns:a16="http://schemas.microsoft.com/office/drawing/2014/main" id="{2DB8C880-CFCC-43E3-8399-822BD36056DC}"/>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Rechthoek 185">
                <a:extLst>
                  <a:ext uri="{FF2B5EF4-FFF2-40B4-BE49-F238E27FC236}">
                    <a16:creationId xmlns:a16="http://schemas.microsoft.com/office/drawing/2014/main" id="{537CF288-4A04-401B-BE9E-D63BCBBC27D0}"/>
                  </a:ext>
                </a:extLst>
              </p:cNvPr>
              <p:cNvSpPr/>
              <p:nvPr userDrawn="1"/>
            </p:nvSpPr>
            <p:spPr>
              <a:xfrm>
                <a:off x="13877936" y="2473303"/>
                <a:ext cx="37189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Hieronder</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7" name="Groep 186">
                <a:extLst>
                  <a:ext uri="{FF2B5EF4-FFF2-40B4-BE49-F238E27FC236}">
                    <a16:creationId xmlns:a16="http://schemas.microsoft.com/office/drawing/2014/main" id="{09A9B5AB-FF3A-4A1D-A002-69DAB20FD1DD}"/>
                  </a:ext>
                </a:extLst>
              </p:cNvPr>
              <p:cNvGrpSpPr/>
              <p:nvPr userDrawn="1"/>
            </p:nvGrpSpPr>
            <p:grpSpPr>
              <a:xfrm>
                <a:off x="13917195" y="2126415"/>
                <a:ext cx="298404" cy="242330"/>
                <a:chOff x="12945071" y="2116141"/>
                <a:chExt cx="338201" cy="242330"/>
              </a:xfrm>
            </p:grpSpPr>
            <p:cxnSp>
              <p:nvCxnSpPr>
                <p:cNvPr id="211" name="Rechte verbindingslijn 210">
                  <a:extLst>
                    <a:ext uri="{FF2B5EF4-FFF2-40B4-BE49-F238E27FC236}">
                      <a16:creationId xmlns:a16="http://schemas.microsoft.com/office/drawing/2014/main" id="{E7DA194D-C576-4B3C-8112-784CC5C72D98}"/>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2" name="Rechte verbindingslijn 211">
                  <a:extLst>
                    <a:ext uri="{FF2B5EF4-FFF2-40B4-BE49-F238E27FC236}">
                      <a16:creationId xmlns:a16="http://schemas.microsoft.com/office/drawing/2014/main" id="{F582DE6C-AD90-48BD-8DDC-68C8790A6691}"/>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3" name="Rechte verbindingslijn 212">
                  <a:extLst>
                    <a:ext uri="{FF2B5EF4-FFF2-40B4-BE49-F238E27FC236}">
                      <a16:creationId xmlns:a16="http://schemas.microsoft.com/office/drawing/2014/main" id="{242CA9E9-B8DC-472C-B994-EA9F135371D7}"/>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4" name="Rechte verbindingslijn 213">
                  <a:extLst>
                    <a:ext uri="{FF2B5EF4-FFF2-40B4-BE49-F238E27FC236}">
                      <a16:creationId xmlns:a16="http://schemas.microsoft.com/office/drawing/2014/main" id="{6DC74795-C4E0-43BD-8F41-EBFDE5530704}"/>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6" name="Rechthoek 245">
                  <a:extLst>
                    <a:ext uri="{FF2B5EF4-FFF2-40B4-BE49-F238E27FC236}">
                      <a16:creationId xmlns:a16="http://schemas.microsoft.com/office/drawing/2014/main" id="{69E17861-C48F-47FE-9FE0-C7994E76D0BD}"/>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8" name="Rechthoek 187">
                <a:extLst>
                  <a:ext uri="{FF2B5EF4-FFF2-40B4-BE49-F238E27FC236}">
                    <a16:creationId xmlns:a16="http://schemas.microsoft.com/office/drawing/2014/main" id="{14689A56-0457-4F42-A8B3-00335A58BA2E}"/>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Rechthoek 188">
                <a:extLst>
                  <a:ext uri="{FF2B5EF4-FFF2-40B4-BE49-F238E27FC236}">
                    <a16:creationId xmlns:a16="http://schemas.microsoft.com/office/drawing/2014/main" id="{3F7AF4DE-D440-431B-8012-D54C71D0E346}"/>
                  </a:ext>
                </a:extLst>
              </p:cNvPr>
              <p:cNvSpPr/>
              <p:nvPr userDrawn="1"/>
            </p:nvSpPr>
            <p:spPr>
              <a:xfrm>
                <a:off x="14324673"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Links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90" name="Groep 189">
                <a:extLst>
                  <a:ext uri="{FF2B5EF4-FFF2-40B4-BE49-F238E27FC236}">
                    <a16:creationId xmlns:a16="http://schemas.microsoft.com/office/drawing/2014/main" id="{29CD52CB-09DE-4DAF-8F25-D096214644FD}"/>
                  </a:ext>
                </a:extLst>
              </p:cNvPr>
              <p:cNvGrpSpPr/>
              <p:nvPr userDrawn="1"/>
            </p:nvGrpSpPr>
            <p:grpSpPr>
              <a:xfrm>
                <a:off x="14344672" y="2126415"/>
                <a:ext cx="298421" cy="242330"/>
                <a:chOff x="12945071" y="2116141"/>
                <a:chExt cx="338221" cy="242330"/>
              </a:xfrm>
            </p:grpSpPr>
            <p:cxnSp>
              <p:nvCxnSpPr>
                <p:cNvPr id="206" name="Rechte verbindingslijn 205">
                  <a:extLst>
                    <a:ext uri="{FF2B5EF4-FFF2-40B4-BE49-F238E27FC236}">
                      <a16:creationId xmlns:a16="http://schemas.microsoft.com/office/drawing/2014/main" id="{83A3EB3A-C16E-4100-8A51-A286FF181AD1}"/>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511FE21C-6157-4412-9C4F-9930774F1F44}"/>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F8416DB1-60A3-4F73-A66A-443D686172DA}"/>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CF2D8EE0-72D4-4843-9F1D-16FB12482171}"/>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10" name="Rechthoek 209">
                  <a:extLst>
                    <a:ext uri="{FF2B5EF4-FFF2-40B4-BE49-F238E27FC236}">
                      <a16:creationId xmlns:a16="http://schemas.microsoft.com/office/drawing/2014/main" id="{93FA6F5F-5A00-4278-8484-D6AF8718409E}"/>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1" name="Rechthoek 190">
                <a:extLst>
                  <a:ext uri="{FF2B5EF4-FFF2-40B4-BE49-F238E27FC236}">
                    <a16:creationId xmlns:a16="http://schemas.microsoft.com/office/drawing/2014/main" id="{61CC3531-B5C3-4A96-B05F-DE9F398746D5}"/>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Rechthoek 191">
                <a:extLst>
                  <a:ext uri="{FF2B5EF4-FFF2-40B4-BE49-F238E27FC236}">
                    <a16:creationId xmlns:a16="http://schemas.microsoft.com/office/drawing/2014/main" id="{417B710E-2A98-4005-9809-A0C2B7BFD639}"/>
                  </a:ext>
                </a:extLst>
              </p:cNvPr>
              <p:cNvSpPr/>
              <p:nvPr userDrawn="1"/>
            </p:nvSpPr>
            <p:spPr>
              <a:xfrm>
                <a:off x="14738447"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Rechts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93" name="Groep 192">
                <a:extLst>
                  <a:ext uri="{FF2B5EF4-FFF2-40B4-BE49-F238E27FC236}">
                    <a16:creationId xmlns:a16="http://schemas.microsoft.com/office/drawing/2014/main" id="{4B42004C-4F2D-4B01-AF70-769B5C4BC15C}"/>
                  </a:ext>
                </a:extLst>
              </p:cNvPr>
              <p:cNvGrpSpPr/>
              <p:nvPr userDrawn="1"/>
            </p:nvGrpSpPr>
            <p:grpSpPr>
              <a:xfrm>
                <a:off x="14753632" y="2126415"/>
                <a:ext cx="303259" cy="242330"/>
                <a:chOff x="12939569" y="2116141"/>
                <a:chExt cx="343703" cy="242330"/>
              </a:xfrm>
            </p:grpSpPr>
            <p:cxnSp>
              <p:nvCxnSpPr>
                <p:cNvPr id="201" name="Rechte verbindingslijn 200">
                  <a:extLst>
                    <a:ext uri="{FF2B5EF4-FFF2-40B4-BE49-F238E27FC236}">
                      <a16:creationId xmlns:a16="http://schemas.microsoft.com/office/drawing/2014/main" id="{6433664D-CE84-4F7E-B6BA-32550EDD2379}"/>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2" name="Rechte verbindingslijn 201">
                  <a:extLst>
                    <a:ext uri="{FF2B5EF4-FFF2-40B4-BE49-F238E27FC236}">
                      <a16:creationId xmlns:a16="http://schemas.microsoft.com/office/drawing/2014/main" id="{859B71ED-25DE-4205-BA92-BCD364DC3D51}"/>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3" name="Rechte verbindingslijn 202">
                  <a:extLst>
                    <a:ext uri="{FF2B5EF4-FFF2-40B4-BE49-F238E27FC236}">
                      <a16:creationId xmlns:a16="http://schemas.microsoft.com/office/drawing/2014/main" id="{ED8C8FBC-81EA-445F-8BE1-969787B8F45B}"/>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F61AFC4B-BEEC-4CD4-90E0-D856CE2F0C9C}"/>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5" name="Rechthoek 204">
                  <a:extLst>
                    <a:ext uri="{FF2B5EF4-FFF2-40B4-BE49-F238E27FC236}">
                      <a16:creationId xmlns:a16="http://schemas.microsoft.com/office/drawing/2014/main" id="{B8E543DF-AB53-45EE-953E-A3FED1AC85BC}"/>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4" name="Rechthoek 193">
                <a:extLst>
                  <a:ext uri="{FF2B5EF4-FFF2-40B4-BE49-F238E27FC236}">
                    <a16:creationId xmlns:a16="http://schemas.microsoft.com/office/drawing/2014/main" id="{09DA1A71-0B7C-4FE4-B5F8-6E347BE86EFE}"/>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Tijdelijke aanduiding voor tekst 7">
                <a:extLst>
                  <a:ext uri="{FF2B5EF4-FFF2-40B4-BE49-F238E27FC236}">
                    <a16:creationId xmlns:a16="http://schemas.microsoft.com/office/drawing/2014/main" id="{FF049502-358A-4AC6-9D5A-057DB7C86681}"/>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6" name="Tijdelijke aanduiding voor tekst 7">
                <a:extLst>
                  <a:ext uri="{FF2B5EF4-FFF2-40B4-BE49-F238E27FC236}">
                    <a16:creationId xmlns:a16="http://schemas.microsoft.com/office/drawing/2014/main" id="{BC449806-0F04-4D31-AB27-5DE005780E48}"/>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7" name="Tijdelijke aanduiding voor tekst 7">
                <a:extLst>
                  <a:ext uri="{FF2B5EF4-FFF2-40B4-BE49-F238E27FC236}">
                    <a16:creationId xmlns:a16="http://schemas.microsoft.com/office/drawing/2014/main" id="{39850820-8256-46D1-994E-57AED12D55BB}"/>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8" name="Tijdelijke aanduiding voor tekst 7">
                <a:extLst>
                  <a:ext uri="{FF2B5EF4-FFF2-40B4-BE49-F238E27FC236}">
                    <a16:creationId xmlns:a16="http://schemas.microsoft.com/office/drawing/2014/main" id="{AC1D49FE-BEF7-4AF6-9077-01DD2E429C8F}"/>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9" name="Tijdelijke aanduiding voor tekst 7">
                <a:extLst>
                  <a:ext uri="{FF2B5EF4-FFF2-40B4-BE49-F238E27FC236}">
                    <a16:creationId xmlns:a16="http://schemas.microsoft.com/office/drawing/2014/main" id="{146C0307-0931-4C10-8E99-5EBF64D93DBB}"/>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200" name="Tijdelijke aanduiding voor tekst 7">
                <a:extLst>
                  <a:ext uri="{FF2B5EF4-FFF2-40B4-BE49-F238E27FC236}">
                    <a16:creationId xmlns:a16="http://schemas.microsoft.com/office/drawing/2014/main" id="{E7AAA9FA-C389-4CD0-BDAF-CD5B0F679C03}"/>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167" name="Rechthoek 166">
              <a:extLst>
                <a:ext uri="{FF2B5EF4-FFF2-40B4-BE49-F238E27FC236}">
                  <a16:creationId xmlns:a16="http://schemas.microsoft.com/office/drawing/2014/main" id="{5D42BE8D-6220-4741-B025-A48CEC9A1D7F}"/>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8" name="Rechthoek 167">
              <a:extLst>
                <a:ext uri="{FF2B5EF4-FFF2-40B4-BE49-F238E27FC236}">
                  <a16:creationId xmlns:a16="http://schemas.microsoft.com/office/drawing/2014/main" id="{AF6E9CF6-2961-4C3A-883E-8DC25867DD84}"/>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69" name="Groep 168">
              <a:extLst>
                <a:ext uri="{FF2B5EF4-FFF2-40B4-BE49-F238E27FC236}">
                  <a16:creationId xmlns:a16="http://schemas.microsoft.com/office/drawing/2014/main" id="{A522570C-ED54-4AB5-852A-ED9A993C53FA}"/>
                </a:ext>
              </a:extLst>
            </p:cNvPr>
            <p:cNvGrpSpPr/>
            <p:nvPr userDrawn="1"/>
          </p:nvGrpSpPr>
          <p:grpSpPr>
            <a:xfrm>
              <a:off x="12964148" y="3812796"/>
              <a:ext cx="298404" cy="242330"/>
              <a:chOff x="12945071" y="2116141"/>
              <a:chExt cx="338201" cy="242330"/>
            </a:xfrm>
          </p:grpSpPr>
          <p:cxnSp>
            <p:nvCxnSpPr>
              <p:cNvPr id="173" name="Rechte verbindingslijn 172">
                <a:extLst>
                  <a:ext uri="{FF2B5EF4-FFF2-40B4-BE49-F238E27FC236}">
                    <a16:creationId xmlns:a16="http://schemas.microsoft.com/office/drawing/2014/main" id="{72DC2A7C-6AE5-4359-B6C6-E8E967ED2451}"/>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4" name="Rechte verbindingslijn 173">
                <a:extLst>
                  <a:ext uri="{FF2B5EF4-FFF2-40B4-BE49-F238E27FC236}">
                    <a16:creationId xmlns:a16="http://schemas.microsoft.com/office/drawing/2014/main" id="{C9FD3D1C-643C-4CD3-8F35-4A9D176A11AF}"/>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74D80FBF-A419-4748-B63E-B8F03E78BC1D}"/>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6" name="Rechte verbindingslijn 175">
                <a:extLst>
                  <a:ext uri="{FF2B5EF4-FFF2-40B4-BE49-F238E27FC236}">
                    <a16:creationId xmlns:a16="http://schemas.microsoft.com/office/drawing/2014/main" id="{A54642DF-7CAF-4792-B5FC-03A566AA1451}"/>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77" name="Rechthoek 176">
                <a:extLst>
                  <a:ext uri="{FF2B5EF4-FFF2-40B4-BE49-F238E27FC236}">
                    <a16:creationId xmlns:a16="http://schemas.microsoft.com/office/drawing/2014/main" id="{F93D3FE4-FEC5-48FF-97BD-4FBC24A9071D}"/>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70" name="Rechthoek 169">
              <a:extLst>
                <a:ext uri="{FF2B5EF4-FFF2-40B4-BE49-F238E27FC236}">
                  <a16:creationId xmlns:a16="http://schemas.microsoft.com/office/drawing/2014/main" id="{33F871B3-8FAA-48D2-B505-E61A2CDAFBFC}"/>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sp>
          <p:nvSpPr>
            <p:cNvPr id="171" name="Tijdelijke aanduiding voor tekst 7">
              <a:extLst>
                <a:ext uri="{FF2B5EF4-FFF2-40B4-BE49-F238E27FC236}">
                  <a16:creationId xmlns:a16="http://schemas.microsoft.com/office/drawing/2014/main" id="{C7492C7B-43D4-4F1E-A77D-5CFE8CCE6958}"/>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72" name="Tijdelijke aanduiding voor tekst 7">
              <a:extLst>
                <a:ext uri="{FF2B5EF4-FFF2-40B4-BE49-F238E27FC236}">
                  <a16:creationId xmlns:a16="http://schemas.microsoft.com/office/drawing/2014/main" id="{AF1E6710-C800-40DF-B4E7-03122DDAB0AB}"/>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userDrawn="1">
            <p:ph type="tbl" sz="quarter" idx="16" hasCustomPrompt="1"/>
          </p:nvPr>
        </p:nvSpPr>
        <p:spPr>
          <a:xfrm>
            <a:off x="534988" y="1963738"/>
            <a:ext cx="11109323"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8297504A-5DF6-4825-A12F-63E66BDBEE7E}"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529393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12377595" y="0"/>
            <a:ext cx="3693386" cy="6285411"/>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3786437" y="-1"/>
            <a:ext cx="3693386" cy="5952132"/>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80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7CD4E3B4-D3C5-4AC2-80C6-884C12DC4040}"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Tree>
    <p:extLst>
      <p:ext uri="{BB962C8B-B14F-4D97-AF65-F5344CB8AC3E}">
        <p14:creationId xmlns:p14="http://schemas.microsoft.com/office/powerpoint/2010/main" val="1322695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12377595" y="1"/>
            <a:ext cx="3693386" cy="5080671"/>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79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4320C8A5-7226-4518-9EE9-0070973E125C}"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597749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#1</a:t>
            </a:r>
            <a:endParaRPr lang="nl-NL" sz="140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4975824" y="1050843"/>
            <a:ext cx="2240351" cy="4668143"/>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8" y="2337232"/>
              <a:ext cx="1502334" cy="195566"/>
            </a:xfrm>
            <a:prstGeom prst="rect">
              <a:avLst/>
            </a:prstGeom>
            <a:noFill/>
          </p:spPr>
          <p:txBody>
            <a:bodyPr wrap="none" rtlCol="0">
              <a:spAutoFit/>
            </a:bodyPr>
            <a:lstStyle/>
            <a:p>
              <a:pPr algn="l"/>
              <a:r>
                <a:rPr lang="nl-NL" sz="671" spc="0" baseline="0">
                  <a:solidFill>
                    <a:srgbClr val="333333"/>
                  </a:solidFill>
                  <a:latin typeface="Arial"/>
                  <a:cs typeface="Arial"/>
                  <a:sym typeface="Arial"/>
                  <a:rtl val="0"/>
                </a:rPr>
                <a:t>Desiderius Erasmus Roterodamus</a:t>
              </a:r>
              <a:endParaRPr lang="nl-NL" sz="671"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3431</a:t>
              </a:r>
              <a:endParaRPr lang="nl-NL" sz="863"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362600"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posts</a:t>
              </a:r>
              <a:endParaRPr lang="nl-NL" sz="575"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8" y="2471844"/>
              <a:ext cx="631904"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personal blog</a:t>
              </a:r>
              <a:endParaRPr lang="nl-NL" sz="575"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31904" cy="180819"/>
            </a:xfrm>
            <a:prstGeom prst="rect">
              <a:avLst/>
            </a:prstGeom>
            <a:noFill/>
          </p:spPr>
          <p:txBody>
            <a:bodyPr wrap="none" rtlCol="0">
              <a:spAutoFit/>
            </a:bodyPr>
            <a:lstStyle/>
            <a:p>
              <a:pPr algn="l"/>
              <a:r>
                <a:rPr lang="nl-NL" sz="575" spc="0" baseline="0">
                  <a:solidFill>
                    <a:srgbClr val="3897F0"/>
                  </a:solidFill>
                  <a:latin typeface="Arial"/>
                  <a:cs typeface="Arial"/>
                  <a:sym typeface="Arial"/>
                  <a:rtl val="0"/>
                </a:rPr>
                <a:t>www.eur.com</a:t>
              </a:r>
              <a:endParaRPr lang="nl-NL" sz="575"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5"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6530</a:t>
              </a:r>
              <a:endParaRPr lang="nl-NL" sz="863"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476412"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followers</a:t>
              </a:r>
              <a:endParaRPr lang="nl-NL" sz="575"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69" y="1750949"/>
              <a:ext cx="367408"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217</a:t>
              </a:r>
              <a:endParaRPr lang="nl-NL" sz="863"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473206"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following</a:t>
              </a:r>
              <a:endParaRPr lang="nl-NL" sz="575"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34734" cy="195566"/>
            </a:xfrm>
            <a:prstGeom prst="rect">
              <a:avLst/>
            </a:prstGeom>
            <a:noFill/>
          </p:spPr>
          <p:txBody>
            <a:bodyPr wrap="none" rtlCol="0">
              <a:spAutoFit/>
            </a:bodyPr>
            <a:lstStyle/>
            <a:p>
              <a:pPr algn="l"/>
              <a:r>
                <a:rPr lang="nl-NL" sz="671" spc="0" baseline="0">
                  <a:solidFill>
                    <a:srgbClr val="FFFFFF"/>
                  </a:solidFill>
                  <a:latin typeface="Arial"/>
                  <a:cs typeface="Arial"/>
                  <a:sym typeface="Arial"/>
                  <a:rtl val="0"/>
                </a:rPr>
                <a:t>Follow</a:t>
              </a:r>
              <a:endParaRPr lang="nl-NL" sz="671"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4" y="2567965"/>
              <a:ext cx="1019831"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Born in Rotterdam - 1466</a:t>
              </a:r>
              <a:endParaRPr lang="nl-NL" sz="575"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4" y="2652891"/>
              <a:ext cx="1309974"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Philosopher, writer and theologian</a:t>
              </a:r>
              <a:endParaRPr lang="nl-NL" sz="575"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32657" y="4469448"/>
            <a:ext cx="12224657" cy="13899744"/>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288258DF-8C32-4896-88FC-0EFF976B03BD}"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5223423" y="1841801"/>
            <a:ext cx="415534" cy="414791"/>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512299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566555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619907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674109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5058229" y="3948113"/>
            <a:ext cx="676979" cy="676076"/>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5058229" y="4639346"/>
            <a:ext cx="676979" cy="679700"/>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5747730" y="3948113"/>
            <a:ext cx="702000" cy="676076"/>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5747730" y="4639346"/>
            <a:ext cx="702000" cy="679700"/>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6448726" y="3948113"/>
            <a:ext cx="703323" cy="676076"/>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6448726" y="4639346"/>
            <a:ext cx="703323" cy="679700"/>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2040852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12377595" y="-1"/>
            <a:ext cx="3693386" cy="6688475"/>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#2</a:t>
            </a:r>
            <a:endParaRPr lang="nl-NL" sz="140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5042047" y="1130876"/>
            <a:ext cx="2113624" cy="4588110"/>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53954"/>
              <a:chOff x="5108560" y="4374068"/>
              <a:chExt cx="1629901" cy="453954"/>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8" y="4374068"/>
                <a:ext cx="40908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Liked by</a:t>
                </a:r>
                <a:endParaRPr lang="nl-NL" sz="472"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755335"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yourfriend, yourfriend</a:t>
                </a:r>
                <a:endParaRPr lang="nl-NL" sz="472"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6"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4" y="4374068"/>
                <a:ext cx="28565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and</a:t>
                </a:r>
                <a:endParaRPr lang="nl-NL" sz="472"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3"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1" y="4374068"/>
                <a:ext cx="436338"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20 others</a:t>
                </a:r>
                <a:endParaRPr lang="nl-NL" sz="472"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8" y="4663040"/>
                <a:ext cx="785793" cy="164982"/>
              </a:xfrm>
              <a:prstGeom prst="rect">
                <a:avLst/>
              </a:prstGeom>
              <a:noFill/>
            </p:spPr>
            <p:txBody>
              <a:bodyPr wrap="none" rtlCol="0">
                <a:spAutoFit/>
              </a:bodyPr>
              <a:lstStyle/>
              <a:p>
                <a:pPr algn="l"/>
                <a:r>
                  <a:rPr lang="nl-NL" sz="472" spc="0" baseline="0">
                    <a:solidFill>
                      <a:srgbClr val="999999"/>
                    </a:solidFill>
                    <a:latin typeface="Arial"/>
                    <a:cs typeface="Arial"/>
                    <a:sym typeface="Arial"/>
                    <a:rtl val="0"/>
                  </a:rPr>
                  <a:t>View All 10 Comments</a:t>
                </a:r>
                <a:endParaRPr lang="nl-NL" sz="472"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64529"/>
                <a:chOff x="5108560" y="4462028"/>
                <a:chExt cx="1629901" cy="264529"/>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3548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a:t>
                  </a:r>
                  <a:endParaRPr lang="nl-NL" sz="566"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0550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 </a:t>
                  </a:r>
                  <a:endParaRPr lang="nl-NL" sz="566"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172116" cy="179408"/>
                </a:xfrm>
                <a:prstGeom prst="rect">
                  <a:avLst/>
                </a:prstGeom>
                <a:noFill/>
              </p:spPr>
              <p:txBody>
                <a:bodyPr wrap="none" rtlCol="0">
                  <a:spAutoFit/>
                </a:bodyPr>
                <a:lstStyle/>
                <a:p>
                  <a:pPr algn="l"/>
                  <a:r>
                    <a:rPr lang="nl-NL" sz="566" spc="0" baseline="0">
                      <a:solidFill>
                        <a:srgbClr val="5FA8DB"/>
                      </a:solidFill>
                      <a:latin typeface="Arial"/>
                      <a:cs typeface="Arial"/>
                      <a:sym typeface="Arial"/>
                      <a:rtl val="0"/>
                    </a:rPr>
                    <a:t>#ErasmusUniversityRotterdam</a:t>
                  </a:r>
                  <a:endParaRPr lang="nl-NL" sz="566"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12184" cy="183109"/>
              <a:chOff x="5200299" y="1748298"/>
              <a:chExt cx="1012184" cy="183109"/>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85632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 </a:t>
                </a:r>
                <a:endParaRPr lang="nl-NL" sz="566"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776502" cy="139395"/>
              <a:chOff x="5108566" y="4823448"/>
              <a:chExt cx="776502" cy="139395"/>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12292" cy="135871"/>
              </a:xfrm>
              <a:prstGeom prst="rect">
                <a:avLst/>
              </a:prstGeom>
              <a:noFill/>
            </p:spPr>
            <p:txBody>
              <a:bodyPr wrap="none" rtlCol="0">
                <a:spAutoFit/>
              </a:bodyPr>
              <a:lstStyle/>
              <a:p>
                <a:pPr algn="l"/>
                <a:r>
                  <a:rPr lang="nl-NL" sz="283" spc="0" baseline="0">
                    <a:solidFill>
                      <a:srgbClr val="999999"/>
                    </a:solidFill>
                    <a:latin typeface="Arial"/>
                    <a:cs typeface="Arial"/>
                    <a:sym typeface="Arial"/>
                    <a:rtl val="0"/>
                  </a:rPr>
                  <a:t>2 HOUR AGO</a:t>
                </a:r>
                <a:endParaRPr lang="nl-NL" sz="283"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18566" cy="139395"/>
              </a:xfrm>
              <a:prstGeom prst="rect">
                <a:avLst/>
              </a:prstGeom>
              <a:noFill/>
            </p:spPr>
            <p:txBody>
              <a:bodyPr wrap="none" rtlCol="0">
                <a:spAutoFit/>
              </a:bodyPr>
              <a:lstStyle/>
              <a:p>
                <a:pPr algn="l"/>
                <a:r>
                  <a:rPr lang="nl-NL" sz="283" spc="0" baseline="0">
                    <a:solidFill>
                      <a:srgbClr val="333333"/>
                    </a:solidFill>
                    <a:latin typeface="Arial"/>
                    <a:cs typeface="Arial"/>
                    <a:sym typeface="Arial"/>
                    <a:rtl val="0"/>
                  </a:rPr>
                  <a:t>SEE TRANSLATION</a:t>
                </a:r>
                <a:endParaRPr lang="nl-NL" sz="283"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159743BB-70E4-4A4C-843D-C037576219E5}"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5200074" y="1745960"/>
            <a:ext cx="177692" cy="177374"/>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5053873" y="1991914"/>
            <a:ext cx="2101798" cy="2098994"/>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2224933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5036457" y="1133475"/>
            <a:ext cx="2119086" cy="4585153"/>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sz="1100">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4F03386F-C101-4B30-8CD2-E99098A4E229}"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4031258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E78F674-529B-47F6-AB3C-AD256A1AEA2C}"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196661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F206B0A0-67D6-484A-A1DA-D8A3A87F0A5E}"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125135" y="2733359"/>
            <a:ext cx="2892563" cy="3939184"/>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434750" y="3019331"/>
            <a:ext cx="2288203" cy="3044191"/>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2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653597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3786164" y="0"/>
            <a:ext cx="3693113" cy="6209710"/>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12377595" y="0"/>
            <a:ext cx="3693386" cy="6540712"/>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D480D51-A744-40FF-8809-C62F27DD320B}"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428755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EDCC700A-BACD-414F-9754-439F2A7B700E}"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p>
            <a:fld id="{361A1203-CA3D-4D48-AFA0-9D668419C1D5}" type="slidenum">
              <a:rPr lang="nl-NL" smtClean="0"/>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969873" y="724247"/>
            <a:ext cx="4252254" cy="5790854"/>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4414097" y="1196252"/>
            <a:ext cx="3363806" cy="4475157"/>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8" y="722568"/>
            <a:ext cx="2990662"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358238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37769" y="2697752"/>
            <a:ext cx="5517476" cy="2807575"/>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1125713" y="2804479"/>
            <a:ext cx="3525766" cy="2128537"/>
          </a:xfrm>
          <a:solidFill>
            <a:schemeClr val="bg1">
              <a:lumMod val="75000"/>
            </a:schemeClr>
          </a:solidFill>
        </p:spPr>
        <p:txBody>
          <a:bodyPr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1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err="1">
                <a:solidFill>
                  <a:sysClr val="windowText" lastClr="000000"/>
                </a:solidFill>
                <a:latin typeface="+mn-lt"/>
                <a:cs typeface="Calibri" panose="020F0502020204030204" pitchFamily="34" charset="0"/>
              </a:rPr>
              <a:t>Devices</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650076AF-ED87-4992-BC00-F571F1F28545}"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6808206" y="1025395"/>
            <a:ext cx="4840089" cy="4080169"/>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6989918" y="1261266"/>
            <a:ext cx="4467002" cy="255118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9144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5633605" y="3105935"/>
            <a:ext cx="2098189" cy="2857380"/>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5852798" y="3320630"/>
            <a:ext cx="1659802" cy="2208176"/>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300"/>
              </a:spcBef>
              <a:spcAft>
                <a:spcPts val="0"/>
              </a:spcAft>
              <a:buClr>
                <a:schemeClr val="bg2"/>
              </a:buClr>
              <a:buSzPct val="100000"/>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534987" y="722568"/>
            <a:ext cx="5561013" cy="709102"/>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4516330" y="4019180"/>
            <a:ext cx="972587" cy="1770224"/>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4563704" y="4053521"/>
            <a:ext cx="677513" cy="146596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400">
                <a:solidFill>
                  <a:schemeClr val="bg1">
                    <a:lumMod val="95000"/>
                  </a:schemeClr>
                </a:solidFill>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 </a:t>
            </a:r>
          </a:p>
        </p:txBody>
      </p:sp>
    </p:spTree>
    <p:extLst>
      <p:ext uri="{BB962C8B-B14F-4D97-AF65-F5344CB8AC3E}">
        <p14:creationId xmlns:p14="http://schemas.microsoft.com/office/powerpoint/2010/main" val="2930666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[beeld] </a:t>
            </a:r>
            <a:endParaRPr lang="nl-NL" sz="140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722568"/>
            <a:ext cx="11109529" cy="709102"/>
          </a:xfrm>
        </p:spPr>
        <p:txBody>
          <a:bodyPr/>
          <a:lstStyle>
            <a:lvl1pPr algn="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BE8FB94C-2B5A-4943-B080-14AA1A1E25A3}"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2094141" y="1855496"/>
            <a:ext cx="8001882" cy="4071768"/>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3539327" y="2031862"/>
            <a:ext cx="5113346" cy="3059122"/>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3808829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[video] </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58A9F11F-EAEF-4034-AEBB-6D2E7B8A24AF}"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7478" y="719138"/>
            <a:ext cx="12174522" cy="6195022"/>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2187146" y="976184"/>
            <a:ext cx="7809470" cy="4670854"/>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17612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7F3CF3C6-5260-442E-9FA8-512518FD221B}"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534987"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12377595" y="0"/>
            <a:ext cx="3693386" cy="6603964"/>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982354"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3429721"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4877088"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6324455"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7771822"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9219189"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10666553"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736593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8533173" y="2900597"/>
            <a:ext cx="772832" cy="772832"/>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9093029" y="3578532"/>
            <a:ext cx="324334" cy="145822"/>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2024743" y="2523208"/>
            <a:ext cx="7739793" cy="1667792"/>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2568706"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2614425" y="3087061"/>
            <a:ext cx="5460217" cy="523220"/>
          </a:xfrm>
          <a:prstGeom prst="rect">
            <a:avLst/>
          </a:prstGeom>
          <a:noFill/>
        </p:spPr>
        <p:txBody>
          <a:bodyPr wrap="square" rtlCol="0">
            <a:spAutoFit/>
          </a:bodyPr>
          <a:lstStyle/>
          <a:p>
            <a:r>
              <a:rPr lang="nl-NL" sz="2800" dirty="0">
                <a:solidFill>
                  <a:schemeClr val="accent2"/>
                </a:solidFill>
              </a:rPr>
              <a:t>Erasmus</a:t>
            </a:r>
            <a:r>
              <a:rPr lang="nl-NL" sz="2800" baseline="0" dirty="0">
                <a:solidFill>
                  <a:schemeClr val="accent2"/>
                </a:solidFill>
              </a:rPr>
              <a:t> University Rotterdam</a:t>
            </a:r>
            <a:endParaRPr lang="nl-NL" sz="28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8536423" y="2900597"/>
            <a:ext cx="772832" cy="772832"/>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684766" y="3052190"/>
            <a:ext cx="469646" cy="469646"/>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3991355" y="4908531"/>
            <a:ext cx="4330700" cy="369332"/>
          </a:xfrm>
          <a:prstGeom prst="rect">
            <a:avLst/>
          </a:prstGeom>
          <a:noFill/>
        </p:spPr>
        <p:txBody>
          <a:bodyPr wrap="square" rtlCol="0">
            <a:spAutoFit/>
          </a:bodyPr>
          <a:lstStyle/>
          <a:p>
            <a:pPr algn="ctr"/>
            <a:r>
              <a:rPr lang="nl-NL"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3930650" y="4908531"/>
            <a:ext cx="4330700" cy="369332"/>
          </a:xfrm>
          <a:prstGeom prst="rect">
            <a:avLst/>
          </a:prstGeom>
          <a:noFill/>
        </p:spPr>
        <p:txBody>
          <a:bodyPr wrap="square" rtlCol="0">
            <a:spAutoFit/>
          </a:bodyPr>
          <a:lstStyle/>
          <a:p>
            <a:pPr algn="ctr"/>
            <a:r>
              <a:rPr lang="nl-NL"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7586290"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8" name="- INFO">
            <a:extLst>
              <a:ext uri="{FF2B5EF4-FFF2-40B4-BE49-F238E27FC236}">
                <a16:creationId xmlns:a16="http://schemas.microsoft.com/office/drawing/2014/main" id="{C85C330A-5512-4764-9D33-EE6C07C430C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a:t>
            </a:r>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3175" y="-505137"/>
            <a:ext cx="11114087" cy="354551"/>
          </a:xfrm>
        </p:spPr>
        <p:txBody>
          <a:bodyPr/>
          <a:lstStyle>
            <a:lvl1pPr>
              <a:defRPr sz="1400"/>
            </a:lvl1pPr>
          </a:lstStyle>
          <a:p>
            <a:r>
              <a:rPr lang="nl-NL" dirty="0"/>
              <a:t>INTRO</a:t>
            </a:r>
          </a:p>
        </p:txBody>
      </p:sp>
    </p:spTree>
    <p:extLst>
      <p:ext uri="{BB962C8B-B14F-4D97-AF65-F5344CB8AC3E}">
        <p14:creationId xmlns:p14="http://schemas.microsoft.com/office/powerpoint/2010/main" val="2277082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72" name="- INFO">
            <a:extLst>
              <a:ext uri="{FF2B5EF4-FFF2-40B4-BE49-F238E27FC236}">
                <a16:creationId xmlns:a16="http://schemas.microsoft.com/office/drawing/2014/main" id="{E5B1BC93-9D57-4110-8A5B-2629A0C5A5D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 + </a:t>
            </a:r>
            <a:r>
              <a:rPr lang="nl-NL" sz="1400" b="1" cap="all" spc="0" baseline="0" dirty="0" err="1">
                <a:solidFill>
                  <a:sysClr val="windowText" lastClr="000000"/>
                </a:solidFill>
                <a:latin typeface="+mn-lt"/>
                <a:cs typeface="Calibri" panose="020F0502020204030204" pitchFamily="34" charset="0"/>
              </a:rPr>
              <a:t>outro</a:t>
            </a:r>
            <a:r>
              <a:rPr lang="nl-NL" sz="1400" b="1" cap="all" spc="0" baseline="0" dirty="0">
                <a:solidFill>
                  <a:sysClr val="windowText" lastClr="000000"/>
                </a:solidFill>
                <a:latin typeface="+mn-lt"/>
                <a:cs typeface="Calibri" panose="020F0502020204030204" pitchFamily="34" charset="0"/>
              </a:rPr>
              <a:t>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4361097" y="2040734"/>
            <a:ext cx="2444869" cy="435851"/>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4354283" y="2687706"/>
            <a:ext cx="3033955" cy="551625"/>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4361097" y="3334677"/>
            <a:ext cx="3156539" cy="435855"/>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6292115" y="4872243"/>
            <a:ext cx="359170" cy="20376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5984748" y="4816987"/>
            <a:ext cx="259015" cy="307366"/>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6851591" y="4823894"/>
            <a:ext cx="998403" cy="393487"/>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5109456" y="4347304"/>
            <a:ext cx="1013436" cy="117420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4337406" y="4792812"/>
            <a:ext cx="1545772" cy="580196"/>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6534165" y="4667512"/>
            <a:ext cx="438301" cy="556994"/>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7545216" y="4827207"/>
            <a:ext cx="314272" cy="388047"/>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dirty="0"/>
          </a:p>
        </p:txBody>
      </p:sp>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814" y="-504436"/>
            <a:ext cx="11114087" cy="398396"/>
          </a:xfrm>
        </p:spPr>
        <p:txBody>
          <a:bodyPr/>
          <a:lstStyle>
            <a:lvl1pPr>
              <a:defRPr sz="1400">
                <a:solidFill>
                  <a:schemeClr val="tx1"/>
                </a:solidFill>
              </a:defRPr>
            </a:lvl1pPr>
          </a:lstStyle>
          <a:p>
            <a:r>
              <a:rPr lang="nl-NL" dirty="0"/>
              <a:t>INTRO + OUTRO [LOGO ANIMATIE]</a:t>
            </a:r>
          </a:p>
        </p:txBody>
      </p:sp>
    </p:spTree>
    <p:extLst>
      <p:ext uri="{BB962C8B-B14F-4D97-AF65-F5344CB8AC3E}">
        <p14:creationId xmlns:p14="http://schemas.microsoft.com/office/powerpoint/2010/main" val="1951514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[VIDEO]</a:t>
            </a:r>
            <a:endParaRPr lang="nl-NL" sz="140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12377595" y="-1"/>
            <a:ext cx="3693386" cy="6853711"/>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12471400" cy="68579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534987" y="4029636"/>
            <a:ext cx="11114087" cy="723106"/>
          </a:xfrm>
        </p:spPr>
        <p:txBody>
          <a:bodyPr tIns="72000"/>
          <a:lstStyle>
            <a:lvl1pPr>
              <a:lnSpc>
                <a:spcPts val="5000"/>
              </a:lnSpc>
              <a:defRPr sz="60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83305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1" name="Tijdelijke aanduiding voor tekst 143">
            <a:extLst>
              <a:ext uri="{FF2B5EF4-FFF2-40B4-BE49-F238E27FC236}">
                <a16:creationId xmlns:a16="http://schemas.microsoft.com/office/drawing/2014/main" id="{65AF076A-EDB3-4F71-B89B-360D86CAC1DA}"/>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373668329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12377595" y="-1"/>
            <a:ext cx="3693386" cy="7023101"/>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[beeld]</a:t>
            </a:r>
            <a:endParaRPr lang="nl-NL" sz="140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534987" y="4029636"/>
            <a:ext cx="11114087" cy="723106"/>
          </a:xfrm>
        </p:spPr>
        <p:txBody>
          <a:bodyPr tIns="72000"/>
          <a:lstStyle>
            <a:lvl1pPr>
              <a:lnSpc>
                <a:spcPts val="5000"/>
              </a:lnSpc>
              <a:defRPr sz="60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83305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9F92248F-7F02-475F-BDAF-46DB0C5D1252}"/>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36989718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543869" y="722568"/>
            <a:ext cx="11114087" cy="709102"/>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8111956"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4323411"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1" y="1976197"/>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8111956"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4323411"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1" y="4242220"/>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093850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3786164" y="0"/>
            <a:ext cx="3693113" cy="6209710"/>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 beeld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BA2E694-120A-45EE-ACCA-EBAB0047D801}"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795219"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3060017"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5324815"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7589613" y="4594977"/>
            <a:ext cx="1534325" cy="1360991"/>
          </a:xfrm>
          <a:prstGeom prst="rect">
            <a:avLst/>
          </a:prstGeom>
          <a:noFill/>
        </p:spPr>
        <p:txBody>
          <a:bodyPr wrap="square" bIns="0" anchor="ctr" anchorCtr="0">
            <a:noAutofit/>
          </a:bodyPr>
          <a:lstStyle>
            <a:lvl1pPr marL="0" marR="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1100">
                <a:solidFill>
                  <a:schemeClr val="bg1">
                    <a:lumMod val="50000"/>
                  </a:schemeClr>
                </a:solidFill>
              </a:defRPr>
            </a:lvl1pPr>
          </a:lstStyle>
          <a:p>
            <a:pPr marL="0" marR="0" lvl="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9854411"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34540869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Menu [10x]</a:t>
            </a:r>
            <a:endParaRPr lang="nl-NL" sz="140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9594072"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7329274"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5064476"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799678"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0"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789922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3786164" y="0"/>
            <a:ext cx="3693113" cy="6209710"/>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12377595" y="0"/>
            <a:ext cx="3693386" cy="6540712"/>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D480D51-A744-40FF-8809-C62F27DD320B}"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20197671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3786164" y="0"/>
            <a:ext cx="3693113" cy="6209710"/>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 beeld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BA2E694-120A-45EE-ACCA-EBAB0047D801}"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795219"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3060017"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5324815"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7589613" y="4594977"/>
            <a:ext cx="1534325" cy="1360991"/>
          </a:xfrm>
          <a:prstGeom prst="rect">
            <a:avLst/>
          </a:prstGeom>
          <a:noFill/>
        </p:spPr>
        <p:txBody>
          <a:bodyPr wrap="square" bIns="0" anchor="ctr" anchorCtr="0">
            <a:noAutofit/>
          </a:bodyPr>
          <a:lstStyle>
            <a:lvl1pPr marL="0" marR="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1100">
                <a:solidFill>
                  <a:schemeClr val="bg1">
                    <a:lumMod val="50000"/>
                  </a:schemeClr>
                </a:solidFill>
              </a:defRPr>
            </a:lvl1pPr>
          </a:lstStyle>
          <a:p>
            <a:pPr marL="0" marR="0" lvl="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9854411"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24135208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hoofdstuk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3918857"/>
            <a:ext cx="11101386" cy="2379709"/>
          </a:xfrm>
        </p:spPr>
        <p:txBody>
          <a:bodyPr/>
          <a:lstStyle>
            <a:lvl1pPr marL="0" indent="0">
              <a:buNone/>
              <a:defRPr sz="2000" b="0">
                <a:solidFill>
                  <a:schemeClr val="bg1"/>
                </a:solidFill>
              </a:defRPr>
            </a:lvl1pPr>
            <a:lvl2pPr marL="0" indent="0">
              <a:buNone/>
              <a:defRPr sz="2000">
                <a:solidFill>
                  <a:schemeClr val="bg1"/>
                </a:solidFill>
              </a:defRPr>
            </a:lvl2pPr>
            <a:lvl3pPr>
              <a:defRPr sz="2000">
                <a:solidFill>
                  <a:schemeClr val="bg1"/>
                </a:solidFill>
              </a:defRPr>
            </a:lvl3pPr>
            <a:lvl4pPr>
              <a:defRPr sz="2000">
                <a:solidFill>
                  <a:schemeClr val="bg1"/>
                </a:solidFill>
              </a:defRPr>
            </a:lvl4pPr>
            <a:lvl5pPr>
              <a:defRPr sz="2000" b="0">
                <a:solidFill>
                  <a:schemeClr val="bg1"/>
                </a:solidFill>
              </a:defRPr>
            </a:lvl5pPr>
            <a:lvl6pPr>
              <a:defRPr sz="2000">
                <a:solidFill>
                  <a:schemeClr val="bg1"/>
                </a:solidFill>
              </a:defRPr>
            </a:lvl6pPr>
            <a:lvl7pPr>
              <a:defRPr sz="2000">
                <a:solidFill>
                  <a:schemeClr val="bg1"/>
                </a:solidFill>
              </a:defRPr>
            </a:lvl7pPr>
            <a:lvl8pPr>
              <a:defRPr sz="2000">
                <a:solidFill>
                  <a:schemeClr val="bg1"/>
                </a:solidFill>
              </a:defRPr>
            </a:lvl8pPr>
            <a:lvl9pPr>
              <a:defRPr sz="20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B3070AB-0F38-43BF-AE3D-CCD35BC7D6AC}"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1417146770"/>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12591897" y="-1"/>
            <a:ext cx="3693386" cy="7023101"/>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13023648" cy="68580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12752185" cy="68580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19138"/>
            <a:ext cx="3103506" cy="709102"/>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30A935EB-8DE5-48E7-B3C4-0E30D0C52438}"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547689" y="1593341"/>
            <a:ext cx="3099959" cy="557466"/>
          </a:xfrm>
        </p:spPr>
        <p:txBody>
          <a:bodyPr/>
          <a:lstStyle>
            <a:lvl1pPr marL="0" indent="0">
              <a:lnSpc>
                <a:spcPct val="100000"/>
              </a:lnSpc>
              <a:spcBef>
                <a:spcPts val="0"/>
              </a:spcBef>
              <a:buNone/>
              <a:defRPr sz="2000">
                <a:solidFill>
                  <a:schemeClr val="bg1"/>
                </a:solidFill>
              </a:defRPr>
            </a:lvl1pPr>
            <a:lvl2pPr marL="0" indent="0">
              <a:buNone/>
              <a:defRPr sz="1600" b="0" i="0">
                <a:solidFill>
                  <a:schemeClr val="bg1"/>
                </a:solidFill>
              </a:defRPr>
            </a:lvl2pPr>
            <a:lvl3pPr marL="0" indent="0">
              <a:buFont typeface="Arial" panose="020B0604020202020204" pitchFamily="34" charset="0"/>
              <a:buNone/>
              <a:defRPr sz="1600" b="0" i="0">
                <a:solidFill>
                  <a:schemeClr val="bg1"/>
                </a:solidFill>
              </a:defRPr>
            </a:lvl3pPr>
            <a:lvl4pPr marL="0" indent="0">
              <a:buFont typeface="Arial" panose="020B0604020202020204" pitchFamily="34" charset="0"/>
              <a:buNone/>
              <a:defRPr sz="1600" b="0" i="0">
                <a:solidFill>
                  <a:schemeClr val="bg1"/>
                </a:solidFill>
              </a:defRPr>
            </a:lvl4pPr>
            <a:lvl5pPr marL="0" indent="0">
              <a:buFont typeface="Arial" panose="020B0604020202020204" pitchFamily="34" charset="0"/>
              <a:buNone/>
              <a:defRPr sz="1600" b="0" i="0">
                <a:solidFill>
                  <a:schemeClr val="bg1"/>
                </a:solidFill>
              </a:defRPr>
            </a:lvl5pPr>
            <a:lvl6pPr marL="0" indent="0">
              <a:buFont typeface="Arial" panose="020B0604020202020204" pitchFamily="34" charset="0"/>
              <a:buNone/>
              <a:defRPr sz="1600" b="0" i="0">
                <a:solidFill>
                  <a:schemeClr val="bg1"/>
                </a:solidFill>
              </a:defRPr>
            </a:lvl6pPr>
            <a:lvl7pPr marL="0" indent="0">
              <a:buFont typeface="Arial" panose="020B0604020202020204" pitchFamily="34" charset="0"/>
              <a:buNone/>
              <a:defRPr sz="1600" b="0" i="0">
                <a:solidFill>
                  <a:schemeClr val="bg1"/>
                </a:solidFill>
              </a:defRPr>
            </a:lvl7pPr>
            <a:lvl8pPr marL="0" indent="0">
              <a:buFont typeface="Arial" panose="020B0604020202020204" pitchFamily="34" charset="0"/>
              <a:buNone/>
              <a:defRPr sz="1600" b="0" i="0">
                <a:solidFill>
                  <a:schemeClr val="bg1"/>
                </a:solidFill>
              </a:defRPr>
            </a:lvl8pPr>
            <a:lvl9pPr marL="0" indent="0">
              <a:buFont typeface="Arial" panose="020B0604020202020204" pitchFamily="34" charset="0"/>
              <a:buNone/>
              <a:defRPr sz="16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547690" y="2590800"/>
            <a:ext cx="3090804" cy="3717925"/>
          </a:xfrm>
        </p:spPr>
        <p:txBody>
          <a:bodyPr anchor="b" anchorCtr="0"/>
          <a:lstStyle>
            <a:lvl1pPr marL="0" indent="0">
              <a:buNone/>
              <a:defRPr sz="1800" b="0" i="1">
                <a:solidFill>
                  <a:schemeClr val="bg1"/>
                </a:solidFill>
              </a:defRPr>
            </a:lvl1pPr>
            <a:lvl2pPr marL="0" indent="0">
              <a:buNone/>
              <a:defRPr sz="1800" b="1" i="1">
                <a:solidFill>
                  <a:schemeClr val="bg1"/>
                </a:solidFill>
              </a:defRPr>
            </a:lvl2pPr>
            <a:lvl3pPr marL="0" indent="0">
              <a:buFont typeface="Arial" panose="020B0604020202020204" pitchFamily="34" charset="0"/>
              <a:buNone/>
              <a:defRPr sz="1800" b="1" i="1">
                <a:solidFill>
                  <a:schemeClr val="bg1"/>
                </a:solidFill>
              </a:defRPr>
            </a:lvl3pPr>
            <a:lvl4pPr marL="0" indent="0">
              <a:buFont typeface="Arial" panose="020B0604020202020204" pitchFamily="34" charset="0"/>
              <a:buNone/>
              <a:defRPr sz="1800" b="1" i="1">
                <a:solidFill>
                  <a:schemeClr val="bg1"/>
                </a:solidFill>
              </a:defRPr>
            </a:lvl4pPr>
            <a:lvl5pPr marL="0" indent="0">
              <a:buFont typeface="Arial" panose="020B0604020202020204" pitchFamily="34" charset="0"/>
              <a:buNone/>
              <a:defRPr sz="1800" b="1" i="1">
                <a:solidFill>
                  <a:schemeClr val="bg1"/>
                </a:solidFill>
              </a:defRPr>
            </a:lvl5pPr>
            <a:lvl6pPr marL="0" indent="0">
              <a:buFont typeface="Arial" panose="020B0604020202020204" pitchFamily="34" charset="0"/>
              <a:buNone/>
              <a:defRPr sz="1800" b="1" i="1">
                <a:solidFill>
                  <a:schemeClr val="bg1"/>
                </a:solidFill>
              </a:defRPr>
            </a:lvl6pPr>
            <a:lvl7pPr marL="0" indent="0">
              <a:buFont typeface="Arial" panose="020B0604020202020204" pitchFamily="34" charset="0"/>
              <a:buNone/>
              <a:defRPr sz="1800" b="1" i="1">
                <a:solidFill>
                  <a:schemeClr val="bg1"/>
                </a:solidFill>
              </a:defRPr>
            </a:lvl7pPr>
            <a:lvl8pPr marL="0" indent="0">
              <a:buFont typeface="Arial" panose="020B0604020202020204" pitchFamily="34" charset="0"/>
              <a:buNone/>
              <a:defRPr sz="1800" b="1" i="1">
                <a:solidFill>
                  <a:schemeClr val="bg1"/>
                </a:solidFill>
              </a:defRPr>
            </a:lvl8pPr>
            <a:lvl9pPr marL="0" indent="0">
              <a:buFont typeface="Arial" panose="020B0604020202020204" pitchFamily="34" charset="0"/>
              <a:buNone/>
              <a:defRPr sz="180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1480014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1D10CF52-C558-4416-8AF1-DAC24B0DADE4}"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534880"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738300"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738300"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738300"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3364358"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3567778"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3567778"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3567778"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6193836"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6397256"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6397256"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6397256"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9023315"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9226735"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9226735"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9226735"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3685646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33AFFEE-5F8C-4DAE-9A66-2D585103931A}"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53488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69452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69452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69452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80117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96081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96081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96081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506747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522711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522711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522711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733376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749340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749340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749340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960006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975970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975970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975970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986612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AC9E5EC4-62CA-4FE2-89F4-F767160BDBB6}"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719539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70B9E93-1BBC-4AD1-8569-8F603492F6A7}"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591468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DF169CD-1007-4507-ADC2-43B463C284C9}"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79103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en objec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12D13AA-DA8C-49D0-9DAC-1790DDE4B491}"/>
              </a:ext>
            </a:extLst>
          </p:cNvPr>
          <p:cNvSpPr>
            <a:spLocks noGrp="1"/>
          </p:cNvSpPr>
          <p:nvPr>
            <p:ph type="title"/>
          </p:nvPr>
        </p:nvSpPr>
        <p:spPr/>
        <p:txBody>
          <a:bodyPr/>
          <a:lstStyle/>
          <a:p>
            <a:r>
              <a:rPr lang="nl-NL"/>
              <a:t>Klik om stijl te bewerken</a:t>
            </a:r>
            <a:endParaRPr lang="en-GB"/>
          </a:p>
        </p:txBody>
      </p:sp>
      <p:sp>
        <p:nvSpPr>
          <p:cNvPr id="3" name="Tijdelijke aanduiding voor inhoud 2">
            <a:extLst>
              <a:ext uri="{FF2B5EF4-FFF2-40B4-BE49-F238E27FC236}">
                <a16:creationId xmlns:a16="http://schemas.microsoft.com/office/drawing/2014/main" id="{E8251C15-AA9B-452C-AEF1-559068BE598B}"/>
              </a:ext>
            </a:extLst>
          </p:cNvPr>
          <p:cNvSpPr>
            <a:spLocks noGrp="1"/>
          </p:cNvSpPr>
          <p:nvPr>
            <p:ph idx="1"/>
          </p:nvPr>
        </p:nvSpPr>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GB"/>
          </a:p>
        </p:txBody>
      </p:sp>
      <p:sp>
        <p:nvSpPr>
          <p:cNvPr id="4" name="Tijdelijke aanduiding voor datum 3">
            <a:extLst>
              <a:ext uri="{FF2B5EF4-FFF2-40B4-BE49-F238E27FC236}">
                <a16:creationId xmlns:a16="http://schemas.microsoft.com/office/drawing/2014/main" id="{44EC163F-3784-4F13-BF48-5DD6F2EADFA3}"/>
              </a:ext>
            </a:extLst>
          </p:cNvPr>
          <p:cNvSpPr>
            <a:spLocks noGrp="1"/>
          </p:cNvSpPr>
          <p:nvPr>
            <p:ph type="dt" sz="half" idx="10"/>
          </p:nvPr>
        </p:nvSpPr>
        <p:spPr/>
        <p:txBody>
          <a:bodyPr/>
          <a:lstStyle/>
          <a:p>
            <a:fld id="{0413EE67-9732-46DB-A67E-B1742D923138}" type="datetimeFigureOut">
              <a:rPr lang="en-GB" smtClean="0"/>
              <a:t>03/11/2023</a:t>
            </a:fld>
            <a:endParaRPr lang="en-GB"/>
          </a:p>
        </p:txBody>
      </p:sp>
      <p:sp>
        <p:nvSpPr>
          <p:cNvPr id="5" name="Tijdelijke aanduiding voor voettekst 4">
            <a:extLst>
              <a:ext uri="{FF2B5EF4-FFF2-40B4-BE49-F238E27FC236}">
                <a16:creationId xmlns:a16="http://schemas.microsoft.com/office/drawing/2014/main" id="{05D39912-F548-4CB6-B8A5-F9CE8A02F664}"/>
              </a:ext>
            </a:extLst>
          </p:cNvPr>
          <p:cNvSpPr>
            <a:spLocks noGrp="1"/>
          </p:cNvSpPr>
          <p:nvPr>
            <p:ph type="ftr" sz="quarter" idx="11"/>
          </p:nvPr>
        </p:nvSpPr>
        <p:spPr/>
        <p:txBody>
          <a:bodyPr/>
          <a:lstStyle/>
          <a:p>
            <a:endParaRPr lang="en-GB"/>
          </a:p>
        </p:txBody>
      </p:sp>
      <p:sp>
        <p:nvSpPr>
          <p:cNvPr id="6" name="Tijdelijke aanduiding voor dianummer 5">
            <a:extLst>
              <a:ext uri="{FF2B5EF4-FFF2-40B4-BE49-F238E27FC236}">
                <a16:creationId xmlns:a16="http://schemas.microsoft.com/office/drawing/2014/main" id="{74B7DB94-F787-43FA-B78B-28417436AEE1}"/>
              </a:ext>
            </a:extLst>
          </p:cNvPr>
          <p:cNvSpPr>
            <a:spLocks noGrp="1"/>
          </p:cNvSpPr>
          <p:nvPr>
            <p:ph type="sldNum" sz="quarter" idx="12"/>
          </p:nvPr>
        </p:nvSpPr>
        <p:spPr/>
        <p:txBody>
          <a:bodyPr/>
          <a:lstStyle/>
          <a:p>
            <a:fld id="{40B6931A-CCE9-4EB9-89CF-6284A165859A}" type="slidenum">
              <a:rPr lang="en-GB" smtClean="0"/>
              <a:t>‹#›</a:t>
            </a:fld>
            <a:endParaRPr lang="en-GB"/>
          </a:p>
        </p:txBody>
      </p:sp>
    </p:spTree>
    <p:extLst>
      <p:ext uri="{BB962C8B-B14F-4D97-AF65-F5344CB8AC3E}">
        <p14:creationId xmlns:p14="http://schemas.microsoft.com/office/powerpoint/2010/main" val="21188273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hoofdstuk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3918857"/>
            <a:ext cx="11101386" cy="2379709"/>
          </a:xfrm>
        </p:spPr>
        <p:txBody>
          <a:bodyPr/>
          <a:lstStyle>
            <a:lvl1pPr marL="0" indent="0">
              <a:buNone/>
              <a:defRPr sz="2000" b="0">
                <a:solidFill>
                  <a:schemeClr val="bg1"/>
                </a:solidFill>
              </a:defRPr>
            </a:lvl1pPr>
            <a:lvl2pPr marL="0" indent="0">
              <a:buNone/>
              <a:defRPr sz="2000">
                <a:solidFill>
                  <a:schemeClr val="bg1"/>
                </a:solidFill>
              </a:defRPr>
            </a:lvl2pPr>
            <a:lvl3pPr>
              <a:defRPr sz="2000">
                <a:solidFill>
                  <a:schemeClr val="bg1"/>
                </a:solidFill>
              </a:defRPr>
            </a:lvl3pPr>
            <a:lvl4pPr>
              <a:defRPr sz="2000">
                <a:solidFill>
                  <a:schemeClr val="bg1"/>
                </a:solidFill>
              </a:defRPr>
            </a:lvl4pPr>
            <a:lvl5pPr>
              <a:defRPr sz="2000" b="0">
                <a:solidFill>
                  <a:schemeClr val="bg1"/>
                </a:solidFill>
              </a:defRPr>
            </a:lvl5pPr>
            <a:lvl6pPr>
              <a:defRPr sz="2000">
                <a:solidFill>
                  <a:schemeClr val="bg1"/>
                </a:solidFill>
              </a:defRPr>
            </a:lvl6pPr>
            <a:lvl7pPr>
              <a:defRPr sz="2000">
                <a:solidFill>
                  <a:schemeClr val="bg1"/>
                </a:solidFill>
              </a:defRPr>
            </a:lvl7pPr>
            <a:lvl8pPr>
              <a:defRPr sz="2000">
                <a:solidFill>
                  <a:schemeClr val="bg1"/>
                </a:solidFill>
              </a:defRPr>
            </a:lvl8pPr>
            <a:lvl9pPr>
              <a:defRPr sz="20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B3070AB-0F38-43BF-AE3D-CCD35BC7D6AC}"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3252344238"/>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11101386" cy="4344987"/>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1CC20F5-3345-40A9-835F-579B47BF4C25}"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2282816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24AE732-D85F-49F9-85E8-71A4F6811F05}"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592460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B003FABD-3768-41CE-A027-83002904881E}"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718891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12377595" y="-1"/>
            <a:ext cx="3693386" cy="6688475"/>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11" name="- INSTRUCTIES">
            <a:extLst>
              <a:ext uri="{FF2B5EF4-FFF2-40B4-BE49-F238E27FC236}">
                <a16:creationId xmlns:a16="http://schemas.microsoft.com/office/drawing/2014/main" id="{57044F66-F274-48D6-B3C4-904EC8153255}"/>
              </a:ext>
            </a:extLst>
          </p:cNvPr>
          <p:cNvGrpSpPr/>
          <p:nvPr userDrawn="1"/>
        </p:nvGrpSpPr>
        <p:grpSpPr>
          <a:xfrm>
            <a:off x="-3786437" y="-1"/>
            <a:ext cx="3693386" cy="5952132"/>
            <a:chOff x="-3786437" y="-1"/>
            <a:chExt cx="3693386" cy="5952132"/>
          </a:xfrm>
        </p:grpSpPr>
        <p:sp>
          <p:nvSpPr>
            <p:cNvPr id="13" name="Rechthoek 12">
              <a:extLst>
                <a:ext uri="{FF2B5EF4-FFF2-40B4-BE49-F238E27FC236}">
                  <a16:creationId xmlns:a16="http://schemas.microsoft.com/office/drawing/2014/main" id="{469CB95F-B5FA-4C47-A60A-5CFBFE8B419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4" name="Ovaal 13">
              <a:extLst>
                <a:ext uri="{FF2B5EF4-FFF2-40B4-BE49-F238E27FC236}">
                  <a16:creationId xmlns:a16="http://schemas.microsoft.com/office/drawing/2014/main" id="{38E0773E-BEB2-4B3D-85D9-1C436B40B1D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22FF6642-5175-4E75-B5A7-7D83DDEAABD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6" name="Ovaal 15">
              <a:extLst>
                <a:ext uri="{FF2B5EF4-FFF2-40B4-BE49-F238E27FC236}">
                  <a16:creationId xmlns:a16="http://schemas.microsoft.com/office/drawing/2014/main" id="{9137C3A5-1EC4-4A47-B009-F1E10323AB12}"/>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46FA6EA7-7E2C-4CAF-A1DD-B09FFC50356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9AF0AB15-258F-4F34-809D-60B79BDC821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96194D72-5E97-496E-89D5-7A55DF0B6FB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198AA7D9-3034-4A58-982F-B5D51B8E39E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C7678E7B-58F4-4836-89F1-671F7647279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76F341C7-287C-4B5C-90A9-2390F97A2E2A}"/>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AD6F919-E475-495F-B954-137BBB2091F0}"/>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32904E3D-7B23-441D-AA2F-96A46C82B93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E81FFF51-C777-43A5-9E9C-075B9922D17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9F67C51B-A6F2-4BFE-84EA-3A0F561EB39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09C6D58A-224E-483E-A2FB-F6E25E8C877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138AA394-1B4E-4648-8D3A-46EBC9C928E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30" name="Ovaal 29">
              <a:extLst>
                <a:ext uri="{FF2B5EF4-FFF2-40B4-BE49-F238E27FC236}">
                  <a16:creationId xmlns:a16="http://schemas.microsoft.com/office/drawing/2014/main" id="{9B275F4B-2776-4286-84D8-AEBCAD8DAA4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2" name="Rechthoek 31">
              <a:extLst>
                <a:ext uri="{FF2B5EF4-FFF2-40B4-BE49-F238E27FC236}">
                  <a16:creationId xmlns:a16="http://schemas.microsoft.com/office/drawing/2014/main" id="{C8B4F1B0-4FA8-4242-A997-5450BF84029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3" name="Ovaal 32">
              <a:extLst>
                <a:ext uri="{FF2B5EF4-FFF2-40B4-BE49-F238E27FC236}">
                  <a16:creationId xmlns:a16="http://schemas.microsoft.com/office/drawing/2014/main" id="{721A5928-26F0-4E22-976C-D671BB51D4AB}"/>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5F05B61D-A1D7-4371-905A-97B37561020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5" name="Rechthoek 34">
              <a:extLst>
                <a:ext uri="{FF2B5EF4-FFF2-40B4-BE49-F238E27FC236}">
                  <a16:creationId xmlns:a16="http://schemas.microsoft.com/office/drawing/2014/main" id="{B8ECB89C-5612-4BBD-9AE8-19AFFBB239B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6" name="ICOON_info">
              <a:extLst>
                <a:ext uri="{FF2B5EF4-FFF2-40B4-BE49-F238E27FC236}">
                  <a16:creationId xmlns:a16="http://schemas.microsoft.com/office/drawing/2014/main" id="{6FC3D556-19C8-42AE-869B-D741AFC6F6ED}"/>
                </a:ext>
              </a:extLst>
            </p:cNvPr>
            <p:cNvGrpSpPr/>
            <p:nvPr userDrawn="1"/>
          </p:nvGrpSpPr>
          <p:grpSpPr>
            <a:xfrm>
              <a:off x="-376736" y="5063968"/>
              <a:ext cx="283685" cy="283685"/>
              <a:chOff x="-510741" y="5913713"/>
              <a:chExt cx="267555" cy="267555"/>
            </a:xfrm>
          </p:grpSpPr>
          <p:sp>
            <p:nvSpPr>
              <p:cNvPr id="84" name="Ovaal 83">
                <a:extLst>
                  <a:ext uri="{FF2B5EF4-FFF2-40B4-BE49-F238E27FC236}">
                    <a16:creationId xmlns:a16="http://schemas.microsoft.com/office/drawing/2014/main" id="{9B61F180-7912-4048-9E9D-1BF773444B4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0A20AA8D-A564-4172-A670-F205F8021F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7" name="VOORBEELD">
              <a:extLst>
                <a:ext uri="{FF2B5EF4-FFF2-40B4-BE49-F238E27FC236}">
                  <a16:creationId xmlns:a16="http://schemas.microsoft.com/office/drawing/2014/main" id="{FF647CA1-C83B-41AD-9669-F51CD31B056B}"/>
                </a:ext>
              </a:extLst>
            </p:cNvPr>
            <p:cNvGrpSpPr/>
            <p:nvPr userDrawn="1"/>
          </p:nvGrpSpPr>
          <p:grpSpPr>
            <a:xfrm>
              <a:off x="-3605171" y="458674"/>
              <a:ext cx="3234311" cy="558875"/>
              <a:chOff x="-3605171" y="458674"/>
              <a:chExt cx="3234311" cy="558875"/>
            </a:xfrm>
          </p:grpSpPr>
          <p:sp>
            <p:nvSpPr>
              <p:cNvPr id="44" name="Rechthoek 43">
                <a:extLst>
                  <a:ext uri="{FF2B5EF4-FFF2-40B4-BE49-F238E27FC236}">
                    <a16:creationId xmlns:a16="http://schemas.microsoft.com/office/drawing/2014/main" id="{EA3BC905-D980-4B5A-80FD-AD342A22BFA1}"/>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5" name="Rechthoek 44">
                <a:extLst>
                  <a:ext uri="{FF2B5EF4-FFF2-40B4-BE49-F238E27FC236}">
                    <a16:creationId xmlns:a16="http://schemas.microsoft.com/office/drawing/2014/main" id="{E6F218D5-04C8-4B61-AD11-B7BBDDAB527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55E4EA7-83C1-4FA7-A60E-76BAAB9CB823}"/>
                  </a:ext>
                </a:extLst>
              </p:cNvPr>
              <p:cNvGrpSpPr/>
              <p:nvPr userDrawn="1"/>
            </p:nvGrpSpPr>
            <p:grpSpPr>
              <a:xfrm>
                <a:off x="-3386247" y="830871"/>
                <a:ext cx="139423" cy="109566"/>
                <a:chOff x="-2866744" y="827071"/>
                <a:chExt cx="168701" cy="132575"/>
              </a:xfrm>
            </p:grpSpPr>
            <p:grpSp>
              <p:nvGrpSpPr>
                <p:cNvPr id="77" name="Groep 76">
                  <a:extLst>
                    <a:ext uri="{FF2B5EF4-FFF2-40B4-BE49-F238E27FC236}">
                      <a16:creationId xmlns:a16="http://schemas.microsoft.com/office/drawing/2014/main" id="{0BC04AE1-60C7-47DA-9028-108B6E11895A}"/>
                    </a:ext>
                  </a:extLst>
                </p:cNvPr>
                <p:cNvGrpSpPr/>
                <p:nvPr userDrawn="1"/>
              </p:nvGrpSpPr>
              <p:grpSpPr>
                <a:xfrm>
                  <a:off x="-2866744" y="827071"/>
                  <a:ext cx="168701" cy="132575"/>
                  <a:chOff x="-2866744" y="827071"/>
                  <a:chExt cx="168701" cy="132575"/>
                </a:xfrm>
              </p:grpSpPr>
              <p:cxnSp>
                <p:nvCxnSpPr>
                  <p:cNvPr id="79" name="Rechte verbindingslijn 78">
                    <a:extLst>
                      <a:ext uri="{FF2B5EF4-FFF2-40B4-BE49-F238E27FC236}">
                        <a16:creationId xmlns:a16="http://schemas.microsoft.com/office/drawing/2014/main" id="{65DC7405-2D19-4D6C-8393-FD6B861FA3D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BE183B04-6F98-4896-B140-0407B05A4C4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309BAC7F-014C-44FC-8AE7-4281C51BE8F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DE1E643D-7D5E-4144-9476-577178077DA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3" name="Rechte verbindingslijn 82">
                    <a:extLst>
                      <a:ext uri="{FF2B5EF4-FFF2-40B4-BE49-F238E27FC236}">
                        <a16:creationId xmlns:a16="http://schemas.microsoft.com/office/drawing/2014/main" id="{87AD2F35-6536-4602-A60A-5C9C10F9DEF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8" name="Pijl: rechts 77">
                  <a:extLst>
                    <a:ext uri="{FF2B5EF4-FFF2-40B4-BE49-F238E27FC236}">
                      <a16:creationId xmlns:a16="http://schemas.microsoft.com/office/drawing/2014/main" id="{F339DC3B-D034-488C-B05C-7104A05FED3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7" name="Groep 46">
                <a:extLst>
                  <a:ext uri="{FF2B5EF4-FFF2-40B4-BE49-F238E27FC236}">
                    <a16:creationId xmlns:a16="http://schemas.microsoft.com/office/drawing/2014/main" id="{F8B67031-93F0-4022-A52C-5AE5F6F67FA0}"/>
                  </a:ext>
                </a:extLst>
              </p:cNvPr>
              <p:cNvGrpSpPr/>
              <p:nvPr userDrawn="1"/>
            </p:nvGrpSpPr>
            <p:grpSpPr>
              <a:xfrm>
                <a:off x="-3605171" y="830871"/>
                <a:ext cx="139423" cy="109566"/>
                <a:chOff x="-2866744" y="518074"/>
                <a:chExt cx="168701" cy="132575"/>
              </a:xfrm>
            </p:grpSpPr>
            <p:grpSp>
              <p:nvGrpSpPr>
                <p:cNvPr id="70" name="Groep 69">
                  <a:extLst>
                    <a:ext uri="{FF2B5EF4-FFF2-40B4-BE49-F238E27FC236}">
                      <a16:creationId xmlns:a16="http://schemas.microsoft.com/office/drawing/2014/main" id="{46C9F044-2D90-49A2-8FBE-EAB42B3A8968}"/>
                    </a:ext>
                  </a:extLst>
                </p:cNvPr>
                <p:cNvGrpSpPr/>
                <p:nvPr userDrawn="1"/>
              </p:nvGrpSpPr>
              <p:grpSpPr>
                <a:xfrm>
                  <a:off x="-2866744" y="518074"/>
                  <a:ext cx="168701" cy="132575"/>
                  <a:chOff x="-2866744" y="518074"/>
                  <a:chExt cx="168701" cy="132575"/>
                </a:xfrm>
              </p:grpSpPr>
              <p:cxnSp>
                <p:nvCxnSpPr>
                  <p:cNvPr id="72" name="Rechte verbindingslijn 71">
                    <a:extLst>
                      <a:ext uri="{FF2B5EF4-FFF2-40B4-BE49-F238E27FC236}">
                        <a16:creationId xmlns:a16="http://schemas.microsoft.com/office/drawing/2014/main" id="{837DF4E0-D1F0-4B01-83D3-6D618F9A987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805CC82-8C33-4C11-B81E-690982CBE18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744B344-CE6E-4D11-9811-792404A77BA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8235E3D-26AD-4071-ACE3-7B662554D3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F99DE1B2-C5F8-4558-BF03-A3BCC0E75CB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9F01A012-BB42-4129-9FC4-02D4FFC9F30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8" name="Rechte verbindingslijn 47">
                <a:extLst>
                  <a:ext uri="{FF2B5EF4-FFF2-40B4-BE49-F238E27FC236}">
                    <a16:creationId xmlns:a16="http://schemas.microsoft.com/office/drawing/2014/main" id="{DBD901C3-E4BF-4E7A-8BA2-B054A1E9E12D}"/>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9" name="Rechte verbindingslijn 48">
                <a:extLst>
                  <a:ext uri="{FF2B5EF4-FFF2-40B4-BE49-F238E27FC236}">
                    <a16:creationId xmlns:a16="http://schemas.microsoft.com/office/drawing/2014/main" id="{A3C07F8C-A2DD-4AB7-8351-8794ED2E6F1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50" name="Rechthoek 49">
                <a:extLst>
                  <a:ext uri="{FF2B5EF4-FFF2-40B4-BE49-F238E27FC236}">
                    <a16:creationId xmlns:a16="http://schemas.microsoft.com/office/drawing/2014/main" id="{B7E6FFDA-D510-46DB-ACCF-40678A087BB9}"/>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51" name="Rechthoek 50">
                <a:extLst>
                  <a:ext uri="{FF2B5EF4-FFF2-40B4-BE49-F238E27FC236}">
                    <a16:creationId xmlns:a16="http://schemas.microsoft.com/office/drawing/2014/main" id="{674C729E-924F-4246-816F-E713F4D2421D}"/>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52" name="Groep 51">
                <a:extLst>
                  <a:ext uri="{FF2B5EF4-FFF2-40B4-BE49-F238E27FC236}">
                    <a16:creationId xmlns:a16="http://schemas.microsoft.com/office/drawing/2014/main" id="{E5B108E1-6D07-4221-9E58-14264B25D115}"/>
                  </a:ext>
                </a:extLst>
              </p:cNvPr>
              <p:cNvGrpSpPr/>
              <p:nvPr userDrawn="1"/>
            </p:nvGrpSpPr>
            <p:grpSpPr>
              <a:xfrm>
                <a:off x="-2916763" y="769168"/>
                <a:ext cx="268738" cy="248381"/>
                <a:chOff x="-2916763" y="769168"/>
                <a:chExt cx="268738" cy="248381"/>
              </a:xfrm>
            </p:grpSpPr>
            <p:sp>
              <p:nvSpPr>
                <p:cNvPr id="62" name="Rechthoek 61">
                  <a:extLst>
                    <a:ext uri="{FF2B5EF4-FFF2-40B4-BE49-F238E27FC236}">
                      <a16:creationId xmlns:a16="http://schemas.microsoft.com/office/drawing/2014/main" id="{76EEB683-4282-4D32-B1B1-05D99FCBBE4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6D3CE232-A95E-4A61-9351-7C0054FAEEE6}"/>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7780735C-1510-4071-BD54-DEBDA0F5C8D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704CD47-111B-45D5-8397-F0CA1A0497E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C743B5F6-5E69-41B5-ABE1-A7F0CAF6E12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08A17FE-3A48-4AC6-BD33-CF39C924968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E93FB0C-EF40-411F-9012-563F2840BB8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B06BB2FF-E682-4637-8248-9322FC4A57A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762F9F87-14D4-46B6-92D7-3A54BD5DECD6}"/>
                  </a:ext>
                </a:extLst>
              </p:cNvPr>
              <p:cNvGrpSpPr/>
              <p:nvPr userDrawn="1"/>
            </p:nvGrpSpPr>
            <p:grpSpPr>
              <a:xfrm>
                <a:off x="-2916763" y="460171"/>
                <a:ext cx="268738" cy="248381"/>
                <a:chOff x="-2916763" y="460171"/>
                <a:chExt cx="268738" cy="248381"/>
              </a:xfrm>
            </p:grpSpPr>
            <p:sp>
              <p:nvSpPr>
                <p:cNvPr id="54" name="Rechthoek 53">
                  <a:extLst>
                    <a:ext uri="{FF2B5EF4-FFF2-40B4-BE49-F238E27FC236}">
                      <a16:creationId xmlns:a16="http://schemas.microsoft.com/office/drawing/2014/main" id="{9BD1F8E6-87DC-4B75-AD31-F8243E6AF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C33D638A-62D4-408A-8FFC-CBAC9E2344F3}"/>
                    </a:ext>
                  </a:extLst>
                </p:cNvPr>
                <p:cNvGrpSpPr/>
                <p:nvPr userDrawn="1"/>
              </p:nvGrpSpPr>
              <p:grpSpPr>
                <a:xfrm>
                  <a:off x="-2866744" y="518074"/>
                  <a:ext cx="168701" cy="132575"/>
                  <a:chOff x="-2866744" y="518074"/>
                  <a:chExt cx="168701" cy="132575"/>
                </a:xfrm>
              </p:grpSpPr>
              <p:cxnSp>
                <p:nvCxnSpPr>
                  <p:cNvPr id="57" name="Rechte verbindingslijn 56">
                    <a:extLst>
                      <a:ext uri="{FF2B5EF4-FFF2-40B4-BE49-F238E27FC236}">
                        <a16:creationId xmlns:a16="http://schemas.microsoft.com/office/drawing/2014/main" id="{FA91B139-BA75-45FC-887F-6D33C286BC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7E1A3F07-28E6-4651-94E0-2CC183F388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04F7A947-3B70-44A8-85A0-5F965C82F15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0E1D93EB-3435-4550-8A6F-4EB33CE1E7A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2DB4B2BB-ADA8-493E-B844-06890109EE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2C73C87A-F3CC-4B65-970F-803C341247B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8" name="Groep 37">
              <a:extLst>
                <a:ext uri="{FF2B5EF4-FFF2-40B4-BE49-F238E27FC236}">
                  <a16:creationId xmlns:a16="http://schemas.microsoft.com/office/drawing/2014/main" id="{C4BA866B-FC6D-4DF9-97DE-C014657DA400}"/>
                </a:ext>
              </a:extLst>
            </p:cNvPr>
            <p:cNvGrpSpPr/>
            <p:nvPr userDrawn="1"/>
          </p:nvGrpSpPr>
          <p:grpSpPr>
            <a:xfrm>
              <a:off x="-938434" y="5326819"/>
              <a:ext cx="627798" cy="576693"/>
              <a:chOff x="-1753862" y="6112775"/>
              <a:chExt cx="759635" cy="697798"/>
            </a:xfrm>
          </p:grpSpPr>
          <p:grpSp>
            <p:nvGrpSpPr>
              <p:cNvPr id="39" name="Inspireren">
                <a:extLst>
                  <a:ext uri="{FF2B5EF4-FFF2-40B4-BE49-F238E27FC236}">
                    <a16:creationId xmlns:a16="http://schemas.microsoft.com/office/drawing/2014/main" id="{CA5440DA-B705-4CBE-AAAD-CBA2B56E8BF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1" name="Freeform 12">
                  <a:extLst>
                    <a:ext uri="{FF2B5EF4-FFF2-40B4-BE49-F238E27FC236}">
                      <a16:creationId xmlns:a16="http://schemas.microsoft.com/office/drawing/2014/main" id="{077BE01F-206D-459C-B006-CD89AE883C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3">
                  <a:extLst>
                    <a:ext uri="{FF2B5EF4-FFF2-40B4-BE49-F238E27FC236}">
                      <a16:creationId xmlns:a16="http://schemas.microsoft.com/office/drawing/2014/main" id="{842A522E-196E-43F3-A679-ACD143FC7E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3" name="Freeform 14">
                  <a:extLst>
                    <a:ext uri="{FF2B5EF4-FFF2-40B4-BE49-F238E27FC236}">
                      <a16:creationId xmlns:a16="http://schemas.microsoft.com/office/drawing/2014/main" id="{5B115A60-C2AC-4CA1-BC44-636D1A61A6C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40" name="Tekstvak 39">
                <a:extLst>
                  <a:ext uri="{FF2B5EF4-FFF2-40B4-BE49-F238E27FC236}">
                    <a16:creationId xmlns:a16="http://schemas.microsoft.com/office/drawing/2014/main" id="{6CD53097-0D0D-4859-A184-9A49CCAE807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 - 2 kolommen</a:t>
            </a:r>
            <a:endParaRPr lang="nl-NL" sz="140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4272539"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8" y="1963738"/>
            <a:ext cx="4259839"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28C1145B-C1BB-4CF5-B3D1-172B1993C9FC}"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5600918" y="3602182"/>
            <a:ext cx="5641871" cy="2706543"/>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p:txBody>
      </p:sp>
    </p:spTree>
    <p:extLst>
      <p:ext uri="{BB962C8B-B14F-4D97-AF65-F5344CB8AC3E}">
        <p14:creationId xmlns:p14="http://schemas.microsoft.com/office/powerpoint/2010/main" val="2463303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12377595" y="-1"/>
            <a:ext cx="3693386" cy="6688475"/>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612DFB08-6929-42AD-97A2-2C1E5E8C66D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4E6530ED-0FCB-4E3B-9896-24071A333EEF}"/>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C1414464-D4EB-47B1-8C22-D4CDDD24DC4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81252B27-E3BD-4D66-A126-0A6192A10FE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679DBC54-1C73-438A-913D-CA37214543E7}"/>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F6A6C9FA-B3CA-4A62-B13B-5BB684B2828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EA355282-884C-4F94-8D79-443AC5DF89E5}"/>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D311076-30AB-4058-B444-0C8B89F935E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47849E90-0953-4572-B149-8F4B8FE2CF0E}"/>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88C9F06-B298-444F-A468-8D12B0596EF3}"/>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033361B3-DE82-4AC1-ADF4-AAC4EE638629}"/>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10C0F1F7-4A90-4974-A5E4-9DF80BF7BB8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8BDD8A7B-3B92-4047-80F6-775E118DC61C}"/>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A9BC7C23-CCBB-4321-9C25-1AB4EBF03E8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645BD7BE-D3F9-40BA-B85F-BFC6CDC4CA1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C0054836-D030-4930-B2CD-206960F9BC5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DE9DCDA6-5AA2-4EBB-B13B-4F5128695BF3}"/>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84D9323-7473-4C55-91CC-3DD28301C287}"/>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C32AB920-950E-4F68-969D-0D97E824E4D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C3B2BAAA-ABBB-479F-B10F-982A341A4B8F}"/>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A214F258-A86D-4A78-A46D-697C986E170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0C133D5B-E6D3-44B6-A4D2-14858AB0673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6C22E0F-6A66-4033-B86B-CDBACB4C601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C1EF9792-73A7-41FF-B5B5-F8E7610C47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8F76C5A6-7654-4CB3-B257-59EACD1ECC9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C2A5E8CB-2A36-42ED-A240-65E780AC8A2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13427365-DF01-4C1B-826D-9053FC0F30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B10D4D7A-8404-4884-85B9-CD816848094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C2F0614A-C516-47FE-A518-7297082AFF7A}"/>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1F1F10FB-C1B4-46A9-A89B-14F1972FE14F}"/>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4843023D-6829-4A00-9F56-E89F9ACF7DC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682F71F-1B85-4A09-B46A-E15A3BF3F62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77C3843F-1A0B-47AA-9F31-A5CD787302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D77C5954-C4D1-4E44-9F99-5633A1ADE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4DA2C594-9006-4A00-AA2A-D068B2C3F9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9947DB28-42A2-45B2-94DB-4AB85699D5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B6B2F3C9-928F-47C5-8D0E-C78E325E8BCA}"/>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A54BA71-057A-4862-8B17-1772EC67EF69}"/>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779BCD1D-32F8-4333-9292-AFCFE88F40DE}"/>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2849E9A7-625F-4879-8088-D10A985F99B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C454264B-D843-4D36-AFDA-0F61234A9A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BE499C7-2376-489F-A987-16BBD40293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53851CF7-D99D-4879-83C2-F3B0B7E839E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1A6195AD-41A2-48C3-A0E2-910D5BEF013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6FE413F-1931-4004-9DEB-91AC8B3FD50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797E969D-1F6E-4B96-8C69-F9DBC7A619E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C3C9AAAE-8141-4984-B86F-26889D0EEE3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E7647F20-C25F-4E2E-B0DC-D4B2F1179FC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3C089EFA-0612-418F-84BF-C67E2869EA8D}"/>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87FBC6B4-B7C4-414F-B522-A3461FDE1DE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9D375E2D-23BE-4D94-8445-87976F3854CE}"/>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9D526A1D-452D-4E87-9055-183D4A99E9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0C517C2-257A-494D-94D6-AD0F20B83E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D3C4AA0F-957A-4597-911E-7483999BB93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65168E0B-56C7-4C2D-9F0E-95F5557BF0B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7A0F409F-1E37-4FAC-B218-56A6656D517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80CA940D-4C7D-4664-93B5-F2F60DFBC6E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5DB9FB43-7556-48B4-A274-689C63A29EA1}"/>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1D485AD6-34D8-477B-8579-C920318EE73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3EA2895-B489-42EF-A8BC-B542DB2885AD}"/>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0A94453F-9B2B-4FD2-8E57-C6EBE4A7A1F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A6631D2B-81E1-4646-B531-44291D0A9F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EA9F96ED-F264-4EFE-AAF3-649266A7555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2E0555E0-BBD4-424E-86E9-89A658B9EC2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B041BD1E-D87E-441C-958D-A03939B6089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78A3A7AB-FE9E-4065-8387-5D3C364F18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83B00474-8F7D-4EA4-95E1-5F78DA9E55C4}"/>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261CC040-2740-487D-BEC1-E499C046006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F6CC39E4-ACDB-4F35-88C7-D96109783F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189C0A1A-1683-4462-B3BC-C6DDBADB6FA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80AB870-1D14-40BB-8BAA-600B4D28843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D765B7A5-8E2A-4797-8145-D939090B3A8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8" name="Tijdelijke aanduiding voor afbeelding 17">
            <a:extLst>
              <a:ext uri="{FF2B5EF4-FFF2-40B4-BE49-F238E27FC236}">
                <a16:creationId xmlns:a16="http://schemas.microsoft.com/office/drawing/2014/main" id="{5DACD8D6-5EAE-4075-BB58-BD5B79D75F28}"/>
              </a:ext>
            </a:extLst>
          </p:cNvPr>
          <p:cNvSpPr>
            <a:spLocks noGrp="1"/>
          </p:cNvSpPr>
          <p:nvPr>
            <p:ph type="pic" sz="quarter" idx="14" hasCustomPrompt="1"/>
          </p:nvPr>
        </p:nvSpPr>
        <p:spPr>
          <a:xfrm>
            <a:off x="4686009" y="0"/>
            <a:ext cx="7505992" cy="5703376"/>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bg1">
              <a:lumMod val="75000"/>
            </a:schemeClr>
          </a:solidFill>
        </p:spPr>
        <p:txBody>
          <a:bodyPr wrap="square"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547689" y="1963738"/>
            <a:ext cx="9879800" cy="4344987"/>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7750823A-7BF5-4BBC-96D8-6C913DDD682C}"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659351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12377595" y="-1"/>
            <a:ext cx="3693386" cy="6688475"/>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m</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5950765"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DE16A502-F537-4563-8110-E77277F53ABC}"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980415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12377595" y="-1"/>
            <a:ext cx="3693386" cy="6688475"/>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L</a:t>
            </a:r>
            <a:endParaRPr lang="nl-NL" sz="140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90" y="1963738"/>
            <a:ext cx="2569584"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D415E15-7B5D-450B-9B20-1A5120475E5D}"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326281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3786437" y="-1"/>
            <a:ext cx="3693386" cy="5952132"/>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A9E83FB-A634-446C-86D3-C97DEB84ED7E}"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0" y="1"/>
            <a:ext cx="5005387" cy="5877185"/>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722568"/>
            <a:ext cx="3925160" cy="557599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0" y="-511936"/>
            <a:ext cx="11114087" cy="495215"/>
          </a:xfrm>
        </p:spPr>
        <p:txBody>
          <a:bodyPr/>
          <a:lstStyle>
            <a:lvl1pPr>
              <a:defRPr sz="1400" cap="all" baseline="0"/>
            </a:lvl1pPr>
          </a:lstStyle>
          <a:p>
            <a:r>
              <a:rPr lang="nl-NL" dirty="0"/>
              <a:t>Tekst S [boven] + Beeld</a:t>
            </a:r>
          </a:p>
        </p:txBody>
      </p:sp>
    </p:spTree>
    <p:extLst>
      <p:ext uri="{BB962C8B-B14F-4D97-AF65-F5344CB8AC3E}">
        <p14:creationId xmlns:p14="http://schemas.microsoft.com/office/powerpoint/2010/main" val="3550530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12377595" y="-1"/>
            <a:ext cx="3693386" cy="6688475"/>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530CC18-75A1-4B5B-9B78-5DEBA0A38924}"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4649117"/>
            <a:ext cx="3120928" cy="1649447"/>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814" y="-506329"/>
            <a:ext cx="11114087" cy="506328"/>
          </a:xfrm>
        </p:spPr>
        <p:txBody>
          <a:bodyPr/>
          <a:lstStyle>
            <a:lvl1pPr>
              <a:defRPr sz="1400" cap="all" baseline="0"/>
            </a:lvl1pPr>
          </a:lstStyle>
          <a:p>
            <a:r>
              <a:rPr lang="nl-NL" dirty="0"/>
              <a:t>Tekst S [onder] + Beeld</a:t>
            </a:r>
          </a:p>
        </p:txBody>
      </p:sp>
    </p:spTree>
    <p:extLst>
      <p:ext uri="{BB962C8B-B14F-4D97-AF65-F5344CB8AC3E}">
        <p14:creationId xmlns:p14="http://schemas.microsoft.com/office/powerpoint/2010/main" val="2061883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12377595" y="0"/>
            <a:ext cx="3693114" cy="6427357"/>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D1227323-0856-4EEC-B191-2F8FA49B8F77}"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m + Beeld</a:t>
            </a:r>
            <a:endParaRPr lang="nl-NL" sz="140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7479" y="-507081"/>
            <a:ext cx="11114087" cy="492566"/>
          </a:xfrm>
        </p:spPr>
        <p:txBody>
          <a:bodyPr/>
          <a:lstStyle>
            <a:lvl1pPr>
              <a:defRPr sz="1400" cap="all" baseline="0"/>
            </a:lvl1pPr>
          </a:lstStyle>
          <a:p>
            <a:r>
              <a:rPr lang="nl-NL" dirty="0"/>
              <a:t>Tekst M + Beeld</a:t>
            </a:r>
          </a:p>
        </p:txBody>
      </p:sp>
    </p:spTree>
    <p:extLst>
      <p:ext uri="{BB962C8B-B14F-4D97-AF65-F5344CB8AC3E}">
        <p14:creationId xmlns:p14="http://schemas.microsoft.com/office/powerpoint/2010/main" val="2041632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12591897" y="-1"/>
            <a:ext cx="3693386" cy="7023101"/>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13023648" cy="68580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12752185" cy="68580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19138"/>
            <a:ext cx="3103506" cy="709102"/>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30A935EB-8DE5-48E7-B3C4-0E30D0C52438}"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547689" y="1593341"/>
            <a:ext cx="3099959" cy="557466"/>
          </a:xfrm>
        </p:spPr>
        <p:txBody>
          <a:bodyPr/>
          <a:lstStyle>
            <a:lvl1pPr marL="0" indent="0">
              <a:lnSpc>
                <a:spcPct val="100000"/>
              </a:lnSpc>
              <a:spcBef>
                <a:spcPts val="0"/>
              </a:spcBef>
              <a:buNone/>
              <a:defRPr sz="2000">
                <a:solidFill>
                  <a:schemeClr val="bg1"/>
                </a:solidFill>
              </a:defRPr>
            </a:lvl1pPr>
            <a:lvl2pPr marL="0" indent="0">
              <a:buNone/>
              <a:defRPr sz="1600" b="0" i="0">
                <a:solidFill>
                  <a:schemeClr val="bg1"/>
                </a:solidFill>
              </a:defRPr>
            </a:lvl2pPr>
            <a:lvl3pPr marL="0" indent="0">
              <a:buFont typeface="Arial" panose="020B0604020202020204" pitchFamily="34" charset="0"/>
              <a:buNone/>
              <a:defRPr sz="1600" b="0" i="0">
                <a:solidFill>
                  <a:schemeClr val="bg1"/>
                </a:solidFill>
              </a:defRPr>
            </a:lvl3pPr>
            <a:lvl4pPr marL="0" indent="0">
              <a:buFont typeface="Arial" panose="020B0604020202020204" pitchFamily="34" charset="0"/>
              <a:buNone/>
              <a:defRPr sz="1600" b="0" i="0">
                <a:solidFill>
                  <a:schemeClr val="bg1"/>
                </a:solidFill>
              </a:defRPr>
            </a:lvl4pPr>
            <a:lvl5pPr marL="0" indent="0">
              <a:buFont typeface="Arial" panose="020B0604020202020204" pitchFamily="34" charset="0"/>
              <a:buNone/>
              <a:defRPr sz="1600" b="0" i="0">
                <a:solidFill>
                  <a:schemeClr val="bg1"/>
                </a:solidFill>
              </a:defRPr>
            </a:lvl5pPr>
            <a:lvl6pPr marL="0" indent="0">
              <a:buFont typeface="Arial" panose="020B0604020202020204" pitchFamily="34" charset="0"/>
              <a:buNone/>
              <a:defRPr sz="1600" b="0" i="0">
                <a:solidFill>
                  <a:schemeClr val="bg1"/>
                </a:solidFill>
              </a:defRPr>
            </a:lvl6pPr>
            <a:lvl7pPr marL="0" indent="0">
              <a:buFont typeface="Arial" panose="020B0604020202020204" pitchFamily="34" charset="0"/>
              <a:buNone/>
              <a:defRPr sz="1600" b="0" i="0">
                <a:solidFill>
                  <a:schemeClr val="bg1"/>
                </a:solidFill>
              </a:defRPr>
            </a:lvl7pPr>
            <a:lvl8pPr marL="0" indent="0">
              <a:buFont typeface="Arial" panose="020B0604020202020204" pitchFamily="34" charset="0"/>
              <a:buNone/>
              <a:defRPr sz="1600" b="0" i="0">
                <a:solidFill>
                  <a:schemeClr val="bg1"/>
                </a:solidFill>
              </a:defRPr>
            </a:lvl8pPr>
            <a:lvl9pPr marL="0" indent="0">
              <a:buFont typeface="Arial" panose="020B0604020202020204" pitchFamily="34" charset="0"/>
              <a:buNone/>
              <a:defRPr sz="16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547690" y="2590800"/>
            <a:ext cx="3090804" cy="3717925"/>
          </a:xfrm>
        </p:spPr>
        <p:txBody>
          <a:bodyPr anchor="b" anchorCtr="0"/>
          <a:lstStyle>
            <a:lvl1pPr marL="0" indent="0">
              <a:buNone/>
              <a:defRPr sz="1800" b="0" i="1">
                <a:solidFill>
                  <a:schemeClr val="bg1"/>
                </a:solidFill>
              </a:defRPr>
            </a:lvl1pPr>
            <a:lvl2pPr marL="0" indent="0">
              <a:buNone/>
              <a:defRPr sz="1800" b="1" i="1">
                <a:solidFill>
                  <a:schemeClr val="bg1"/>
                </a:solidFill>
              </a:defRPr>
            </a:lvl2pPr>
            <a:lvl3pPr marL="0" indent="0">
              <a:buFont typeface="Arial" panose="020B0604020202020204" pitchFamily="34" charset="0"/>
              <a:buNone/>
              <a:defRPr sz="1800" b="1" i="1">
                <a:solidFill>
                  <a:schemeClr val="bg1"/>
                </a:solidFill>
              </a:defRPr>
            </a:lvl3pPr>
            <a:lvl4pPr marL="0" indent="0">
              <a:buFont typeface="Arial" panose="020B0604020202020204" pitchFamily="34" charset="0"/>
              <a:buNone/>
              <a:defRPr sz="1800" b="1" i="1">
                <a:solidFill>
                  <a:schemeClr val="bg1"/>
                </a:solidFill>
              </a:defRPr>
            </a:lvl4pPr>
            <a:lvl5pPr marL="0" indent="0">
              <a:buFont typeface="Arial" panose="020B0604020202020204" pitchFamily="34" charset="0"/>
              <a:buNone/>
              <a:defRPr sz="1800" b="1" i="1">
                <a:solidFill>
                  <a:schemeClr val="bg1"/>
                </a:solidFill>
              </a:defRPr>
            </a:lvl5pPr>
            <a:lvl6pPr marL="0" indent="0">
              <a:buFont typeface="Arial" panose="020B0604020202020204" pitchFamily="34" charset="0"/>
              <a:buNone/>
              <a:defRPr sz="1800" b="1" i="1">
                <a:solidFill>
                  <a:schemeClr val="bg1"/>
                </a:solidFill>
              </a:defRPr>
            </a:lvl6pPr>
            <a:lvl7pPr marL="0" indent="0">
              <a:buFont typeface="Arial" panose="020B0604020202020204" pitchFamily="34" charset="0"/>
              <a:buNone/>
              <a:defRPr sz="1800" b="1" i="1">
                <a:solidFill>
                  <a:schemeClr val="bg1"/>
                </a:solidFill>
              </a:defRPr>
            </a:lvl7pPr>
            <a:lvl8pPr marL="0" indent="0">
              <a:buFont typeface="Arial" panose="020B0604020202020204" pitchFamily="34" charset="0"/>
              <a:buNone/>
              <a:defRPr sz="1800" b="1" i="1">
                <a:solidFill>
                  <a:schemeClr val="bg1"/>
                </a:solidFill>
              </a:defRPr>
            </a:lvl8pPr>
            <a:lvl9pPr marL="0" indent="0">
              <a:buFont typeface="Arial" panose="020B0604020202020204" pitchFamily="34" charset="0"/>
              <a:buNone/>
              <a:defRPr sz="180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779151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12377595" y="-1"/>
            <a:ext cx="3693386" cy="6688475"/>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beeld</a:t>
            </a:r>
            <a:endParaRPr lang="nl-NL" sz="140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F0E309D-842B-4A1D-90B7-490C521E229F}"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203095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915276D0-409F-4B72-9B52-3A5E3261B54E}"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719138"/>
            <a:ext cx="5274605" cy="55895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508645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5" cy="709102"/>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BC724EB9-697C-4B32-B028-11C0B350573B}"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547690"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4108454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12377867" y="1"/>
            <a:ext cx="3693386" cy="6056851"/>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E38F5A50-5C2A-4C9F-B24A-EF048D4D74C0}"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547485" y="1963738"/>
            <a:ext cx="11096826" cy="434841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1756376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6356758" y="719138"/>
            <a:ext cx="5287553" cy="55908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13593D1-BDA9-4B05-8828-83D98BC9264D}"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180124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534988" y="1963738"/>
            <a:ext cx="11109323"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8297504A-5DF6-4825-A12F-63E66BDBEE7E}"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775722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12377595" y="0"/>
            <a:ext cx="3693386" cy="6285411"/>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3786437" y="-1"/>
            <a:ext cx="3693386" cy="5952132"/>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80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7CD4E3B4-D3C5-4AC2-80C6-884C12DC4040}"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Tree>
    <p:extLst>
      <p:ext uri="{BB962C8B-B14F-4D97-AF65-F5344CB8AC3E}">
        <p14:creationId xmlns:p14="http://schemas.microsoft.com/office/powerpoint/2010/main" val="1808986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12377595" y="1"/>
            <a:ext cx="3693386" cy="5080671"/>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79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4320C8A5-7226-4518-9EE9-0070973E125C}"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01491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#1</a:t>
            </a:r>
            <a:endParaRPr lang="nl-NL" sz="140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4975824" y="1050843"/>
            <a:ext cx="2240351" cy="4668143"/>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8" y="2337232"/>
              <a:ext cx="1502334" cy="195566"/>
            </a:xfrm>
            <a:prstGeom prst="rect">
              <a:avLst/>
            </a:prstGeom>
            <a:noFill/>
          </p:spPr>
          <p:txBody>
            <a:bodyPr wrap="none" rtlCol="0">
              <a:spAutoFit/>
            </a:bodyPr>
            <a:lstStyle/>
            <a:p>
              <a:pPr algn="l"/>
              <a:r>
                <a:rPr lang="nl-NL" sz="671" spc="0" baseline="0">
                  <a:solidFill>
                    <a:srgbClr val="333333"/>
                  </a:solidFill>
                  <a:latin typeface="Arial"/>
                  <a:cs typeface="Arial"/>
                  <a:sym typeface="Arial"/>
                  <a:rtl val="0"/>
                </a:rPr>
                <a:t>Desiderius Erasmus Roterodamus</a:t>
              </a:r>
              <a:endParaRPr lang="nl-NL" sz="671"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3431</a:t>
              </a:r>
              <a:endParaRPr lang="nl-NL" sz="863"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362600"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posts</a:t>
              </a:r>
              <a:endParaRPr lang="nl-NL" sz="575"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8" y="2471844"/>
              <a:ext cx="631904"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personal blog</a:t>
              </a:r>
              <a:endParaRPr lang="nl-NL" sz="575"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31904" cy="180819"/>
            </a:xfrm>
            <a:prstGeom prst="rect">
              <a:avLst/>
            </a:prstGeom>
            <a:noFill/>
          </p:spPr>
          <p:txBody>
            <a:bodyPr wrap="none" rtlCol="0">
              <a:spAutoFit/>
            </a:bodyPr>
            <a:lstStyle/>
            <a:p>
              <a:pPr algn="l"/>
              <a:r>
                <a:rPr lang="nl-NL" sz="575" spc="0" baseline="0">
                  <a:solidFill>
                    <a:srgbClr val="3897F0"/>
                  </a:solidFill>
                  <a:latin typeface="Arial"/>
                  <a:cs typeface="Arial"/>
                  <a:sym typeface="Arial"/>
                  <a:rtl val="0"/>
                </a:rPr>
                <a:t>www.eur.com</a:t>
              </a:r>
              <a:endParaRPr lang="nl-NL" sz="575"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5"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6530</a:t>
              </a:r>
              <a:endParaRPr lang="nl-NL" sz="863"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476412"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followers</a:t>
              </a:r>
              <a:endParaRPr lang="nl-NL" sz="575"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69" y="1750949"/>
              <a:ext cx="367408"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217</a:t>
              </a:r>
              <a:endParaRPr lang="nl-NL" sz="863"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473206"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following</a:t>
              </a:r>
              <a:endParaRPr lang="nl-NL" sz="575"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34734" cy="195566"/>
            </a:xfrm>
            <a:prstGeom prst="rect">
              <a:avLst/>
            </a:prstGeom>
            <a:noFill/>
          </p:spPr>
          <p:txBody>
            <a:bodyPr wrap="none" rtlCol="0">
              <a:spAutoFit/>
            </a:bodyPr>
            <a:lstStyle/>
            <a:p>
              <a:pPr algn="l"/>
              <a:r>
                <a:rPr lang="nl-NL" sz="671" spc="0" baseline="0">
                  <a:solidFill>
                    <a:srgbClr val="FFFFFF"/>
                  </a:solidFill>
                  <a:latin typeface="Arial"/>
                  <a:cs typeface="Arial"/>
                  <a:sym typeface="Arial"/>
                  <a:rtl val="0"/>
                </a:rPr>
                <a:t>Follow</a:t>
              </a:r>
              <a:endParaRPr lang="nl-NL" sz="671"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4" y="2567965"/>
              <a:ext cx="1019831"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Born in Rotterdam - 1466</a:t>
              </a:r>
              <a:endParaRPr lang="nl-NL" sz="575"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4" y="2652891"/>
              <a:ext cx="1309974"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Philosopher, writer and theologian</a:t>
              </a:r>
              <a:endParaRPr lang="nl-NL" sz="575"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32657" y="4469448"/>
            <a:ext cx="12224657" cy="13899744"/>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288258DF-8C32-4896-88FC-0EFF976B03BD}"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5223423" y="1841801"/>
            <a:ext cx="415534" cy="414791"/>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512299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566555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619907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674109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5058229" y="3948113"/>
            <a:ext cx="676979" cy="676076"/>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5058229" y="4639346"/>
            <a:ext cx="676979" cy="679700"/>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5747730" y="3948113"/>
            <a:ext cx="702000" cy="676076"/>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5747730" y="4639346"/>
            <a:ext cx="702000" cy="679700"/>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6448726" y="3948113"/>
            <a:ext cx="703323" cy="676076"/>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6448726" y="4639346"/>
            <a:ext cx="703323" cy="679700"/>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2120122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12377595" y="-1"/>
            <a:ext cx="3693386" cy="6688475"/>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#2</a:t>
            </a:r>
            <a:endParaRPr lang="nl-NL" sz="140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5042047" y="1130876"/>
            <a:ext cx="2113624" cy="4588110"/>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53954"/>
              <a:chOff x="5108560" y="4374068"/>
              <a:chExt cx="1629901" cy="453954"/>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8" y="4374068"/>
                <a:ext cx="40908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Liked by</a:t>
                </a:r>
                <a:endParaRPr lang="nl-NL" sz="472"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755335"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yourfriend, yourfriend</a:t>
                </a:r>
                <a:endParaRPr lang="nl-NL" sz="472"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6"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4" y="4374068"/>
                <a:ext cx="28565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and</a:t>
                </a:r>
                <a:endParaRPr lang="nl-NL" sz="472"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3"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1" y="4374068"/>
                <a:ext cx="436338"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20 others</a:t>
                </a:r>
                <a:endParaRPr lang="nl-NL" sz="472"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8" y="4663040"/>
                <a:ext cx="785793" cy="164982"/>
              </a:xfrm>
              <a:prstGeom prst="rect">
                <a:avLst/>
              </a:prstGeom>
              <a:noFill/>
            </p:spPr>
            <p:txBody>
              <a:bodyPr wrap="none" rtlCol="0">
                <a:spAutoFit/>
              </a:bodyPr>
              <a:lstStyle/>
              <a:p>
                <a:pPr algn="l"/>
                <a:r>
                  <a:rPr lang="nl-NL" sz="472" spc="0" baseline="0">
                    <a:solidFill>
                      <a:srgbClr val="999999"/>
                    </a:solidFill>
                    <a:latin typeface="Arial"/>
                    <a:cs typeface="Arial"/>
                    <a:sym typeface="Arial"/>
                    <a:rtl val="0"/>
                  </a:rPr>
                  <a:t>View All 10 Comments</a:t>
                </a:r>
                <a:endParaRPr lang="nl-NL" sz="472"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64529"/>
                <a:chOff x="5108560" y="4462028"/>
                <a:chExt cx="1629901" cy="264529"/>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3548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a:t>
                  </a:r>
                  <a:endParaRPr lang="nl-NL" sz="566"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0550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 </a:t>
                  </a:r>
                  <a:endParaRPr lang="nl-NL" sz="566"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172116" cy="179408"/>
                </a:xfrm>
                <a:prstGeom prst="rect">
                  <a:avLst/>
                </a:prstGeom>
                <a:noFill/>
              </p:spPr>
              <p:txBody>
                <a:bodyPr wrap="none" rtlCol="0">
                  <a:spAutoFit/>
                </a:bodyPr>
                <a:lstStyle/>
                <a:p>
                  <a:pPr algn="l"/>
                  <a:r>
                    <a:rPr lang="nl-NL" sz="566" spc="0" baseline="0">
                      <a:solidFill>
                        <a:srgbClr val="5FA8DB"/>
                      </a:solidFill>
                      <a:latin typeface="Arial"/>
                      <a:cs typeface="Arial"/>
                      <a:sym typeface="Arial"/>
                      <a:rtl val="0"/>
                    </a:rPr>
                    <a:t>#ErasmusUniversityRotterdam</a:t>
                  </a:r>
                  <a:endParaRPr lang="nl-NL" sz="566"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12184" cy="183109"/>
              <a:chOff x="5200299" y="1748298"/>
              <a:chExt cx="1012184" cy="183109"/>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85632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 </a:t>
                </a:r>
                <a:endParaRPr lang="nl-NL" sz="566"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776502" cy="139395"/>
              <a:chOff x="5108566" y="4823448"/>
              <a:chExt cx="776502" cy="139395"/>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12292" cy="135871"/>
              </a:xfrm>
              <a:prstGeom prst="rect">
                <a:avLst/>
              </a:prstGeom>
              <a:noFill/>
            </p:spPr>
            <p:txBody>
              <a:bodyPr wrap="none" rtlCol="0">
                <a:spAutoFit/>
              </a:bodyPr>
              <a:lstStyle/>
              <a:p>
                <a:pPr algn="l"/>
                <a:r>
                  <a:rPr lang="nl-NL" sz="283" spc="0" baseline="0">
                    <a:solidFill>
                      <a:srgbClr val="999999"/>
                    </a:solidFill>
                    <a:latin typeface="Arial"/>
                    <a:cs typeface="Arial"/>
                    <a:sym typeface="Arial"/>
                    <a:rtl val="0"/>
                  </a:rPr>
                  <a:t>2 HOUR AGO</a:t>
                </a:r>
                <a:endParaRPr lang="nl-NL" sz="283"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18566" cy="139395"/>
              </a:xfrm>
              <a:prstGeom prst="rect">
                <a:avLst/>
              </a:prstGeom>
              <a:noFill/>
            </p:spPr>
            <p:txBody>
              <a:bodyPr wrap="none" rtlCol="0">
                <a:spAutoFit/>
              </a:bodyPr>
              <a:lstStyle/>
              <a:p>
                <a:pPr algn="l"/>
                <a:r>
                  <a:rPr lang="nl-NL" sz="283" spc="0" baseline="0">
                    <a:solidFill>
                      <a:srgbClr val="333333"/>
                    </a:solidFill>
                    <a:latin typeface="Arial"/>
                    <a:cs typeface="Arial"/>
                    <a:sym typeface="Arial"/>
                    <a:rtl val="0"/>
                  </a:rPr>
                  <a:t>SEE TRANSLATION</a:t>
                </a:r>
                <a:endParaRPr lang="nl-NL" sz="283"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159743BB-70E4-4A4C-843D-C037576219E5}"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5200074" y="1745960"/>
            <a:ext cx="177692" cy="177374"/>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5053873" y="1991914"/>
            <a:ext cx="2101798" cy="2098994"/>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2645233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1D10CF52-C558-4416-8AF1-DAC24B0DADE4}"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534880"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738300"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738300"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738300"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3364358"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3567778"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3567778"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3567778"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6193836"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6397256"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6397256"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6397256"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9023315"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9226735"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9226735"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9226735"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3259379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5036457" y="1133475"/>
            <a:ext cx="2119086" cy="4585153"/>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sz="1100">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F03386F-C101-4B30-8CD2-E99098A4E229}"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872383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0E78F674-529B-47F6-AB3C-AD256A1AEA2C}"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664851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F206B0A0-67D6-484A-A1DA-D8A3A87F0A5E}"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125135" y="2733359"/>
            <a:ext cx="2892563" cy="3939184"/>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434750" y="3019331"/>
            <a:ext cx="2288203" cy="3044191"/>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2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2823017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EDCC700A-BACD-414F-9754-439F2A7B700E}"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p>
            <a:fld id="{361A1203-CA3D-4D48-AFA0-9D668419C1D5}" type="slidenum">
              <a:rPr lang="nl-NL" smtClean="0"/>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969873" y="724247"/>
            <a:ext cx="4252254" cy="5790854"/>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4414097" y="1196252"/>
            <a:ext cx="3363806" cy="4475157"/>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8" y="722568"/>
            <a:ext cx="2990662"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2267550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37769" y="2697752"/>
            <a:ext cx="5517476" cy="2807575"/>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1125713" y="2804479"/>
            <a:ext cx="3525766" cy="2128537"/>
          </a:xfrm>
          <a:solidFill>
            <a:schemeClr val="bg1">
              <a:lumMod val="75000"/>
            </a:schemeClr>
          </a:solidFill>
        </p:spPr>
        <p:txBody>
          <a:bodyPr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1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err="1">
                <a:solidFill>
                  <a:sysClr val="windowText" lastClr="000000"/>
                </a:solidFill>
                <a:latin typeface="+mn-lt"/>
                <a:cs typeface="Calibri" panose="020F0502020204030204" pitchFamily="34" charset="0"/>
              </a:rPr>
              <a:t>Devices</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650076AF-ED87-4992-BC00-F571F1F28545}"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6808206" y="1025395"/>
            <a:ext cx="4840089" cy="4080169"/>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6989918" y="1261266"/>
            <a:ext cx="4467002" cy="255118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9144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5633605" y="3105935"/>
            <a:ext cx="2098189" cy="2857380"/>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5852798" y="3320630"/>
            <a:ext cx="1659802" cy="2208176"/>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300"/>
              </a:spcBef>
              <a:spcAft>
                <a:spcPts val="0"/>
              </a:spcAft>
              <a:buClr>
                <a:schemeClr val="bg2"/>
              </a:buClr>
              <a:buSzPct val="100000"/>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534987" y="722568"/>
            <a:ext cx="5561013" cy="709102"/>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4516330" y="4019180"/>
            <a:ext cx="972587" cy="1770224"/>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4563704" y="4053521"/>
            <a:ext cx="677513" cy="146596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400">
                <a:solidFill>
                  <a:schemeClr val="bg1">
                    <a:lumMod val="95000"/>
                  </a:schemeClr>
                </a:solidFill>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 </a:t>
            </a:r>
          </a:p>
        </p:txBody>
      </p:sp>
    </p:spTree>
    <p:extLst>
      <p:ext uri="{BB962C8B-B14F-4D97-AF65-F5344CB8AC3E}">
        <p14:creationId xmlns:p14="http://schemas.microsoft.com/office/powerpoint/2010/main" val="1340010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[beeld] </a:t>
            </a:r>
            <a:endParaRPr lang="nl-NL" sz="140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722568"/>
            <a:ext cx="11109529" cy="709102"/>
          </a:xfrm>
        </p:spPr>
        <p:txBody>
          <a:bodyPr/>
          <a:lstStyle>
            <a:lvl1pPr algn="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BE8FB94C-2B5A-4943-B080-14AA1A1E25A3}"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2094141" y="1855496"/>
            <a:ext cx="8001882" cy="4071768"/>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3539327" y="2031862"/>
            <a:ext cx="5113346" cy="3059122"/>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2261238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[video] </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58A9F11F-EAEF-4034-AEBB-6D2E7B8A24AF}"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7478" y="719138"/>
            <a:ext cx="12174522" cy="6195022"/>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2187146" y="976184"/>
            <a:ext cx="7809470" cy="4670854"/>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1409557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7F3CF3C6-5260-442E-9FA8-512518FD221B}"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534987"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982354"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3429721"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4877088"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6324455"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7771822"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9219189"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10666553"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grpSp>
        <p:nvGrpSpPr>
          <p:cNvPr id="224" name="- INSTRUCTIES">
            <a:extLst>
              <a:ext uri="{FF2B5EF4-FFF2-40B4-BE49-F238E27FC236}">
                <a16:creationId xmlns:a16="http://schemas.microsoft.com/office/drawing/2014/main" id="{E2D761A1-3E3D-4318-8C84-1C0B13F364EB}"/>
              </a:ext>
            </a:extLst>
          </p:cNvPr>
          <p:cNvGrpSpPr/>
          <p:nvPr userDrawn="1"/>
        </p:nvGrpSpPr>
        <p:grpSpPr>
          <a:xfrm>
            <a:off x="12372227" y="0"/>
            <a:ext cx="3693386" cy="6688475"/>
            <a:chOff x="-3786165" y="-1"/>
            <a:chExt cx="3693386" cy="6688475"/>
          </a:xfrm>
        </p:grpSpPr>
        <p:sp>
          <p:nvSpPr>
            <p:cNvPr id="225" name="Rechthoek 224">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0000" tIns="144000" rIns="180000" bIns="14400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226" name="Ovaal 225">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7" name="Rechthoek 226">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28" name="Ovaal 227">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9" name="Rechthoek 228">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0" name="Ovaal 229">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1" name="Rechthoek 230">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2" name="Rechthoek 231">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33" name="Groep 232">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272" name="Rechthoek 271">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74" name="Groep 273">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287" name="Rechthoek: afgeronde hoeken 286">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88" name="Rechthoek 287">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9" name="Rechthoek 288">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90" name="Rechthoek 289">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91" name="Rechthoek 290">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92" name="Rechthoek 291">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75" name="Groep 274">
                <a:extLst>
                  <a:ext uri="{FF2B5EF4-FFF2-40B4-BE49-F238E27FC236}">
                    <a16:creationId xmlns:a16="http://schemas.microsoft.com/office/drawing/2014/main" id="{9241CB7D-8B43-4C48-B0A0-09B2A3EBDA7F}"/>
                  </a:ext>
                </a:extLst>
              </p:cNvPr>
              <p:cNvGrpSpPr/>
              <p:nvPr userDrawn="1"/>
            </p:nvGrpSpPr>
            <p:grpSpPr>
              <a:xfrm>
                <a:off x="-2423424" y="3690201"/>
                <a:ext cx="166739" cy="218962"/>
                <a:chOff x="12940828" y="3950597"/>
                <a:chExt cx="432813" cy="568367"/>
              </a:xfrm>
            </p:grpSpPr>
            <p:grpSp>
              <p:nvGrpSpPr>
                <p:cNvPr id="279" name="Groep 278">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281" name="Rechthoek: afgeronde hoeken 280">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3" name="Rechthoek 282">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4" name="Rechthoek 283">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5" name="Rechthoek 284">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6" name="Rechthoek 285">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80" name="Boog 279">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76"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77"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78" name="Vrije vorm: vorm 277">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0000" tIns="180000" rIns="180000" bIns="180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34" name="Groep 233">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262" name="Rechthoek 261">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0000" tIns="144000" rIns="180000" bIns="144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63"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270" name="Ovaal 269">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80000" tIns="180000" rIns="180000" bIns="180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71" name="Graphic 163" descr="Informatie">
                  <a:extLst>
                    <a:ext uri="{FF2B5EF4-FFF2-40B4-BE49-F238E27FC236}">
                      <a16:creationId xmlns:a16="http://schemas.microsoft.com/office/drawing/2014/main" id="{33F54CB7-A3C8-4C45-8E14-296C4F0E17CB}"/>
                    </a:ext>
                  </a:extLst>
                </p:cNvPr>
                <p:cNvSpPr/>
                <p:nvPr userDrawn="1"/>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64" name="Groep 263">
                <a:extLst>
                  <a:ext uri="{FF2B5EF4-FFF2-40B4-BE49-F238E27FC236}">
                    <a16:creationId xmlns:a16="http://schemas.microsoft.com/office/drawing/2014/main" id="{4882D6CA-4146-4669-8DEC-24E097264308}"/>
                  </a:ext>
                </a:extLst>
              </p:cNvPr>
              <p:cNvGrpSpPr/>
              <p:nvPr userDrawn="1"/>
            </p:nvGrpSpPr>
            <p:grpSpPr>
              <a:xfrm>
                <a:off x="-938434" y="6420821"/>
                <a:ext cx="627798" cy="576690"/>
                <a:chOff x="-938434" y="4570313"/>
                <a:chExt cx="627798" cy="576690"/>
              </a:xfrm>
            </p:grpSpPr>
            <p:grpSp>
              <p:nvGrpSpPr>
                <p:cNvPr id="265"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3"/>
                  <a:ext cx="169778" cy="242386"/>
                  <a:chOff x="4768" y="2783"/>
                  <a:chExt cx="788" cy="1125"/>
                </a:xfrm>
                <a:gradFill>
                  <a:gsLst>
                    <a:gs pos="0">
                      <a:srgbClr val="9D9FA1"/>
                    </a:gs>
                    <a:gs pos="70000">
                      <a:srgbClr val="211F26"/>
                    </a:gs>
                  </a:gsLst>
                  <a:lin ang="2700000" scaled="0"/>
                </a:gradFill>
              </p:grpSpPr>
              <p:sp>
                <p:nvSpPr>
                  <p:cNvPr id="267" name="Freeform 12">
                    <a:extLst>
                      <a:ext uri="{FF2B5EF4-FFF2-40B4-BE49-F238E27FC236}">
                        <a16:creationId xmlns:a16="http://schemas.microsoft.com/office/drawing/2014/main" id="{BA996AB9-ACCF-4ED7-A274-51AD391190E6}"/>
                      </a:ext>
                    </a:extLst>
                  </p:cNvPr>
                  <p:cNvSpPr>
                    <a:spLocks/>
                  </p:cNvSpPr>
                  <p:nvPr userDrawn="1"/>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8" name="Freeform 13">
                    <a:extLst>
                      <a:ext uri="{FF2B5EF4-FFF2-40B4-BE49-F238E27FC236}">
                        <a16:creationId xmlns:a16="http://schemas.microsoft.com/office/drawing/2014/main" id="{F370019C-E0A0-461E-BA2A-B5937712D36F}"/>
                      </a:ext>
                    </a:extLst>
                  </p:cNvPr>
                  <p:cNvSpPr>
                    <a:spLocks/>
                  </p:cNvSpPr>
                  <p:nvPr userDrawn="1"/>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9" name="Freeform 14">
                    <a:extLst>
                      <a:ext uri="{FF2B5EF4-FFF2-40B4-BE49-F238E27FC236}">
                        <a16:creationId xmlns:a16="http://schemas.microsoft.com/office/drawing/2014/main" id="{81C568FB-3744-4D84-B987-8E79A4586A12}"/>
                      </a:ext>
                    </a:extLst>
                  </p:cNvPr>
                  <p:cNvSpPr>
                    <a:spLocks noEditPoints="1"/>
                  </p:cNvSpPr>
                  <p:nvPr userDrawn="1"/>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66"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5" name="Groep 234">
              <a:extLst>
                <a:ext uri="{FF2B5EF4-FFF2-40B4-BE49-F238E27FC236}">
                  <a16:creationId xmlns:a16="http://schemas.microsoft.com/office/drawing/2014/main" id="{3C01EE3C-D4E7-4AFE-926C-A64DA99172F1}"/>
                </a:ext>
              </a:extLst>
            </p:cNvPr>
            <p:cNvGrpSpPr/>
            <p:nvPr userDrawn="1"/>
          </p:nvGrpSpPr>
          <p:grpSpPr>
            <a:xfrm>
              <a:off x="-3367441" y="1226979"/>
              <a:ext cx="791774" cy="406481"/>
              <a:chOff x="-3565087" y="1409296"/>
              <a:chExt cx="627469" cy="322131"/>
            </a:xfrm>
          </p:grpSpPr>
          <p:grpSp>
            <p:nvGrpSpPr>
              <p:cNvPr id="256" name="Groep 255">
                <a:extLst>
                  <a:ext uri="{FF2B5EF4-FFF2-40B4-BE49-F238E27FC236}">
                    <a16:creationId xmlns:a16="http://schemas.microsoft.com/office/drawing/2014/main" id="{3C740B81-B8FA-4F8B-A8E8-073D1A8AE0EE}"/>
                  </a:ext>
                </a:extLst>
              </p:cNvPr>
              <p:cNvGrpSpPr/>
              <p:nvPr userDrawn="1"/>
            </p:nvGrpSpPr>
            <p:grpSpPr>
              <a:xfrm>
                <a:off x="-3364916" y="1409296"/>
                <a:ext cx="225195" cy="195501"/>
                <a:chOff x="10307162" y="1361199"/>
                <a:chExt cx="2200275" cy="1914525"/>
              </a:xfrm>
            </p:grpSpPr>
            <p:sp>
              <p:nvSpPr>
                <p:cNvPr id="258" name="Vrije vorm: vorm 257">
                  <a:extLst>
                    <a:ext uri="{FF2B5EF4-FFF2-40B4-BE49-F238E27FC236}">
                      <a16:creationId xmlns:a16="http://schemas.microsoft.com/office/drawing/2014/main" id="{C0916C84-B0ED-424E-85DB-0C1E6AF4A1A8}"/>
                    </a:ext>
                  </a:extLst>
                </p:cNvPr>
                <p:cNvSpPr/>
                <p:nvPr userDrawn="1"/>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95469"/>
                  <a:endParaRPr lang="nl-NL" sz="7200" dirty="0">
                    <a:solidFill>
                      <a:srgbClr val="211F26"/>
                    </a:solidFill>
                    <a:latin typeface="Segoe UI Light"/>
                  </a:endParaRPr>
                </a:p>
              </p:txBody>
            </p:sp>
            <p:grpSp>
              <p:nvGrpSpPr>
                <p:cNvPr id="259" name="Groep 258">
                  <a:extLst>
                    <a:ext uri="{FF2B5EF4-FFF2-40B4-BE49-F238E27FC236}">
                      <a16:creationId xmlns:a16="http://schemas.microsoft.com/office/drawing/2014/main" id="{797F6FC5-2E00-43EC-861F-C5A9BF08A94C}"/>
                    </a:ext>
                  </a:extLst>
                </p:cNvPr>
                <p:cNvGrpSpPr/>
                <p:nvPr userDrawn="1"/>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60" name="Vrije vorm: vorm 259">
                    <a:extLst>
                      <a:ext uri="{FF2B5EF4-FFF2-40B4-BE49-F238E27FC236}">
                        <a16:creationId xmlns:a16="http://schemas.microsoft.com/office/drawing/2014/main" id="{879AD9E2-0DE6-431A-9D30-8EF2BBF13611}"/>
                      </a:ext>
                    </a:extLst>
                  </p:cNvPr>
                  <p:cNvSpPr/>
                  <p:nvPr userDrawn="1"/>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95469"/>
                    <a:endParaRPr lang="nl-NL" sz="7200" dirty="0">
                      <a:solidFill>
                        <a:srgbClr val="211F26"/>
                      </a:solidFill>
                      <a:latin typeface="Segoe UI Light"/>
                    </a:endParaRPr>
                  </a:p>
                </p:txBody>
              </p:sp>
              <p:sp>
                <p:nvSpPr>
                  <p:cNvPr id="261" name="Vrije vorm: vorm 260">
                    <a:extLst>
                      <a:ext uri="{FF2B5EF4-FFF2-40B4-BE49-F238E27FC236}">
                        <a16:creationId xmlns:a16="http://schemas.microsoft.com/office/drawing/2014/main" id="{1823E4E0-F241-43AE-ACA3-7F5999161D63}"/>
                      </a:ext>
                    </a:extLst>
                  </p:cNvPr>
                  <p:cNvSpPr/>
                  <p:nvPr userDrawn="1"/>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95469"/>
                    <a:endParaRPr lang="nl-NL" sz="7200" dirty="0">
                      <a:solidFill>
                        <a:srgbClr val="211F26"/>
                      </a:solidFill>
                      <a:latin typeface="Segoe UI Light"/>
                    </a:endParaRPr>
                  </a:p>
                </p:txBody>
              </p:sp>
            </p:grpSp>
          </p:grpSp>
          <p:sp>
            <p:nvSpPr>
              <p:cNvPr id="257"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6" name="Groep 235">
              <a:extLst>
                <a:ext uri="{FF2B5EF4-FFF2-40B4-BE49-F238E27FC236}">
                  <a16:creationId xmlns:a16="http://schemas.microsoft.com/office/drawing/2014/main" id="{66FBCA6B-D77E-4EDB-81B8-E9F4F5685051}"/>
                </a:ext>
              </a:extLst>
            </p:cNvPr>
            <p:cNvGrpSpPr/>
            <p:nvPr userDrawn="1"/>
          </p:nvGrpSpPr>
          <p:grpSpPr>
            <a:xfrm>
              <a:off x="-3354278" y="5166362"/>
              <a:ext cx="514285" cy="506545"/>
              <a:chOff x="12617641" y="3403239"/>
              <a:chExt cx="752963" cy="741634"/>
            </a:xfrm>
          </p:grpSpPr>
          <p:grpSp>
            <p:nvGrpSpPr>
              <p:cNvPr id="240" name="Groep 239">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243" name="Groep 242">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250" name="Groep 249">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253" name="Rechthoek 252">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4" name="Rechthoek 253">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5" name="Ovaal 254">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51" name="Afbeelding 250">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52" name="Afbeelding 251">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44" name="Groep 243">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248" name="Rechthoek 247">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49" name="Rechthoek 248">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45" name="Groep 244">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246" name="Rechthoek 245">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47" name="Rechthoek 246">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41" name="Rechthoek 240">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242" name="Gelijkbenige driehoek 241">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37" name="Ovaal 236">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38" name="Rechthoek 237">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39" name="Rechthoek 238">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910566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8533173" y="2900597"/>
            <a:ext cx="772832" cy="772832"/>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9093029" y="3578532"/>
            <a:ext cx="324334" cy="145822"/>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2024743" y="2523208"/>
            <a:ext cx="7739793" cy="1667792"/>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2568706"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2614425" y="3087061"/>
            <a:ext cx="5460217" cy="523220"/>
          </a:xfrm>
          <a:prstGeom prst="rect">
            <a:avLst/>
          </a:prstGeom>
          <a:noFill/>
        </p:spPr>
        <p:txBody>
          <a:bodyPr wrap="square" rtlCol="0">
            <a:spAutoFit/>
          </a:bodyPr>
          <a:lstStyle/>
          <a:p>
            <a:r>
              <a:rPr lang="nl-NL" sz="2800" dirty="0">
                <a:solidFill>
                  <a:schemeClr val="accent2"/>
                </a:solidFill>
              </a:rPr>
              <a:t>Erasmus</a:t>
            </a:r>
            <a:r>
              <a:rPr lang="nl-NL" sz="2800" baseline="0" dirty="0">
                <a:solidFill>
                  <a:schemeClr val="accent2"/>
                </a:solidFill>
              </a:rPr>
              <a:t> University Rotterdam</a:t>
            </a:r>
            <a:endParaRPr lang="nl-NL" sz="28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8536423" y="2900597"/>
            <a:ext cx="772832" cy="772832"/>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684766" y="3052190"/>
            <a:ext cx="469646" cy="469646"/>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3991355" y="4908531"/>
            <a:ext cx="4330700" cy="369332"/>
          </a:xfrm>
          <a:prstGeom prst="rect">
            <a:avLst/>
          </a:prstGeom>
          <a:noFill/>
        </p:spPr>
        <p:txBody>
          <a:bodyPr wrap="square" rtlCol="0">
            <a:spAutoFit/>
          </a:bodyPr>
          <a:lstStyle/>
          <a:p>
            <a:pPr algn="ctr"/>
            <a:r>
              <a:rPr lang="nl-NL"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3930650" y="4908531"/>
            <a:ext cx="4330700" cy="369332"/>
          </a:xfrm>
          <a:prstGeom prst="rect">
            <a:avLst/>
          </a:prstGeom>
          <a:noFill/>
        </p:spPr>
        <p:txBody>
          <a:bodyPr wrap="square" rtlCol="0">
            <a:spAutoFit/>
          </a:bodyPr>
          <a:lstStyle/>
          <a:p>
            <a:pPr algn="ctr"/>
            <a:r>
              <a:rPr lang="nl-NL"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7586290"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8" name="- INFO">
            <a:extLst>
              <a:ext uri="{FF2B5EF4-FFF2-40B4-BE49-F238E27FC236}">
                <a16:creationId xmlns:a16="http://schemas.microsoft.com/office/drawing/2014/main" id="{C85C330A-5512-4764-9D33-EE6C07C430C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a:t>
            </a:r>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3175" y="-505137"/>
            <a:ext cx="11114087" cy="354551"/>
          </a:xfrm>
        </p:spPr>
        <p:txBody>
          <a:bodyPr/>
          <a:lstStyle>
            <a:lvl1pPr>
              <a:defRPr sz="1400"/>
            </a:lvl1pPr>
          </a:lstStyle>
          <a:p>
            <a:r>
              <a:rPr lang="nl-NL" dirty="0"/>
              <a:t>INTRO</a:t>
            </a:r>
          </a:p>
        </p:txBody>
      </p:sp>
    </p:spTree>
    <p:extLst>
      <p:ext uri="{BB962C8B-B14F-4D97-AF65-F5344CB8AC3E}">
        <p14:creationId xmlns:p14="http://schemas.microsoft.com/office/powerpoint/2010/main" val="3347162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72" name="- INFO">
            <a:extLst>
              <a:ext uri="{FF2B5EF4-FFF2-40B4-BE49-F238E27FC236}">
                <a16:creationId xmlns:a16="http://schemas.microsoft.com/office/drawing/2014/main" id="{E5B1BC93-9D57-4110-8A5B-2629A0C5A5D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 + </a:t>
            </a:r>
            <a:r>
              <a:rPr lang="nl-NL" sz="1400" b="1" cap="all" spc="0" baseline="0" dirty="0" err="1">
                <a:solidFill>
                  <a:sysClr val="windowText" lastClr="000000"/>
                </a:solidFill>
                <a:latin typeface="+mn-lt"/>
                <a:cs typeface="Calibri" panose="020F0502020204030204" pitchFamily="34" charset="0"/>
              </a:rPr>
              <a:t>outro</a:t>
            </a:r>
            <a:r>
              <a:rPr lang="nl-NL" sz="1400" b="1" cap="all" spc="0" baseline="0" dirty="0">
                <a:solidFill>
                  <a:sysClr val="windowText" lastClr="000000"/>
                </a:solidFill>
                <a:latin typeface="+mn-lt"/>
                <a:cs typeface="Calibri" panose="020F0502020204030204" pitchFamily="34" charset="0"/>
              </a:rPr>
              <a:t>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4361097" y="2040734"/>
            <a:ext cx="2444869" cy="435851"/>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4354283" y="2687706"/>
            <a:ext cx="3033955" cy="551625"/>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4361097" y="3334677"/>
            <a:ext cx="3156539" cy="435855"/>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6292115" y="4872243"/>
            <a:ext cx="359170" cy="20376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5984748" y="4816987"/>
            <a:ext cx="259015" cy="307366"/>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6851591" y="4823894"/>
            <a:ext cx="998403" cy="393487"/>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5109456" y="4347304"/>
            <a:ext cx="1013436" cy="117420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4337406" y="4792812"/>
            <a:ext cx="1545772" cy="580196"/>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6534165" y="4667512"/>
            <a:ext cx="438301" cy="556994"/>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7545216" y="4827207"/>
            <a:ext cx="314272" cy="388047"/>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dirty="0"/>
          </a:p>
        </p:txBody>
      </p:sp>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814" y="-504436"/>
            <a:ext cx="11114087" cy="398396"/>
          </a:xfrm>
        </p:spPr>
        <p:txBody>
          <a:bodyPr/>
          <a:lstStyle>
            <a:lvl1pPr>
              <a:defRPr sz="1400">
                <a:solidFill>
                  <a:schemeClr val="tx1"/>
                </a:solidFill>
              </a:defRPr>
            </a:lvl1pPr>
          </a:lstStyle>
          <a:p>
            <a:r>
              <a:rPr lang="nl-NL" dirty="0"/>
              <a:t>INTRO + OUTRO [LOGO ANIMATIE]</a:t>
            </a:r>
          </a:p>
        </p:txBody>
      </p:sp>
    </p:spTree>
    <p:extLst>
      <p:ext uri="{BB962C8B-B14F-4D97-AF65-F5344CB8AC3E}">
        <p14:creationId xmlns:p14="http://schemas.microsoft.com/office/powerpoint/2010/main" val="3153615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33AFFEE-5F8C-4DAE-9A66-2D585103931A}"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53488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69452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69452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69452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80117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96081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96081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96081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506747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522711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522711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522711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733376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749340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749340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749340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960006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975970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975970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975970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863688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[VIDEO]</a:t>
            </a:r>
            <a:endParaRPr lang="nl-NL" sz="140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12377595" y="-1"/>
            <a:ext cx="3693386" cy="6853711"/>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12471400" cy="68579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534987" y="4029636"/>
            <a:ext cx="11114087" cy="723106"/>
          </a:xfrm>
        </p:spPr>
        <p:txBody>
          <a:bodyPr tIns="72000"/>
          <a:lstStyle>
            <a:lvl1pPr>
              <a:lnSpc>
                <a:spcPts val="5000"/>
              </a:lnSpc>
              <a:defRPr sz="60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83305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1" name="Tijdelijke aanduiding voor tekst 143">
            <a:extLst>
              <a:ext uri="{FF2B5EF4-FFF2-40B4-BE49-F238E27FC236}">
                <a16:creationId xmlns:a16="http://schemas.microsoft.com/office/drawing/2014/main" id="{E76DA1F2-5C3C-4FE7-B45B-2970C050E469}"/>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178075925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12377595" y="-1"/>
            <a:ext cx="3693386" cy="7023101"/>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[beeld]</a:t>
            </a:r>
            <a:endParaRPr lang="nl-NL" sz="140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534987" y="4029636"/>
            <a:ext cx="11114087" cy="723106"/>
          </a:xfrm>
        </p:spPr>
        <p:txBody>
          <a:bodyPr tIns="72000"/>
          <a:lstStyle>
            <a:lvl1pPr>
              <a:lnSpc>
                <a:spcPts val="5000"/>
              </a:lnSpc>
              <a:defRPr sz="60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83305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EEBDB68E-99CC-4AB9-98AF-60C0E61135B8}"/>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420046083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543869" y="722568"/>
            <a:ext cx="11114087" cy="709102"/>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8111956"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4323411"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1" y="1976197"/>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8111956"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4323411"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1" y="4242220"/>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231496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Menu [10x]</a:t>
            </a:r>
            <a:endParaRPr lang="nl-NL" sz="140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9594072"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7329274"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5064476"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799678"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0"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601463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3786164" y="0"/>
            <a:ext cx="3693113" cy="6209710"/>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12377595" y="0"/>
            <a:ext cx="3693386" cy="6540712"/>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D480D51-A744-40FF-8809-C62F27DD320B}"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20574658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3786164" y="0"/>
            <a:ext cx="3693113" cy="6209710"/>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 beeld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BA2E694-120A-45EE-ACCA-EBAB0047D801}"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795219"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3060017"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5324815"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7589613" y="4594977"/>
            <a:ext cx="1534325" cy="1360991"/>
          </a:xfrm>
          <a:prstGeom prst="rect">
            <a:avLst/>
          </a:prstGeom>
          <a:noFill/>
        </p:spPr>
        <p:txBody>
          <a:bodyPr wrap="square" bIns="0" anchor="ctr" anchorCtr="0">
            <a:noAutofit/>
          </a:bodyPr>
          <a:lstStyle>
            <a:lvl1pPr marL="0" marR="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1100">
                <a:solidFill>
                  <a:schemeClr val="bg1">
                    <a:lumMod val="50000"/>
                  </a:schemeClr>
                </a:solidFill>
              </a:defRPr>
            </a:lvl1pPr>
          </a:lstStyle>
          <a:p>
            <a:pPr marL="0" marR="0" lvl="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9854411"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111175596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hoofdstuk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3918857"/>
            <a:ext cx="11101386" cy="2379709"/>
          </a:xfrm>
        </p:spPr>
        <p:txBody>
          <a:bodyPr/>
          <a:lstStyle>
            <a:lvl1pPr marL="0" indent="0">
              <a:buNone/>
              <a:defRPr sz="2000" b="0">
                <a:solidFill>
                  <a:schemeClr val="bg1"/>
                </a:solidFill>
              </a:defRPr>
            </a:lvl1pPr>
            <a:lvl2pPr marL="0" indent="0">
              <a:buNone/>
              <a:defRPr sz="2000">
                <a:solidFill>
                  <a:schemeClr val="bg1"/>
                </a:solidFill>
              </a:defRPr>
            </a:lvl2pPr>
            <a:lvl3pPr>
              <a:defRPr sz="2000">
                <a:solidFill>
                  <a:schemeClr val="bg1"/>
                </a:solidFill>
              </a:defRPr>
            </a:lvl3pPr>
            <a:lvl4pPr>
              <a:defRPr sz="2000">
                <a:solidFill>
                  <a:schemeClr val="bg1"/>
                </a:solidFill>
              </a:defRPr>
            </a:lvl4pPr>
            <a:lvl5pPr>
              <a:defRPr sz="2000" b="0">
                <a:solidFill>
                  <a:schemeClr val="bg1"/>
                </a:solidFill>
              </a:defRPr>
            </a:lvl5pPr>
            <a:lvl6pPr>
              <a:defRPr sz="2000">
                <a:solidFill>
                  <a:schemeClr val="bg1"/>
                </a:solidFill>
              </a:defRPr>
            </a:lvl6pPr>
            <a:lvl7pPr>
              <a:defRPr sz="2000">
                <a:solidFill>
                  <a:schemeClr val="bg1"/>
                </a:solidFill>
              </a:defRPr>
            </a:lvl7pPr>
            <a:lvl8pPr>
              <a:defRPr sz="2000">
                <a:solidFill>
                  <a:schemeClr val="bg1"/>
                </a:solidFill>
              </a:defRPr>
            </a:lvl8pPr>
            <a:lvl9pPr>
              <a:defRPr sz="20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B3070AB-0F38-43BF-AE3D-CCD35BC7D6AC}"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984453225"/>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12591897" y="-1"/>
            <a:ext cx="3693386" cy="7023101"/>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13023648" cy="68580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12752185" cy="68580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19138"/>
            <a:ext cx="3103506" cy="709102"/>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30A935EB-8DE5-48E7-B3C4-0E30D0C52438}"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547689" y="1593341"/>
            <a:ext cx="3099959" cy="557466"/>
          </a:xfrm>
        </p:spPr>
        <p:txBody>
          <a:bodyPr/>
          <a:lstStyle>
            <a:lvl1pPr marL="0" indent="0">
              <a:lnSpc>
                <a:spcPct val="100000"/>
              </a:lnSpc>
              <a:spcBef>
                <a:spcPts val="0"/>
              </a:spcBef>
              <a:buNone/>
              <a:defRPr sz="2000">
                <a:solidFill>
                  <a:schemeClr val="bg1"/>
                </a:solidFill>
              </a:defRPr>
            </a:lvl1pPr>
            <a:lvl2pPr marL="0" indent="0">
              <a:buNone/>
              <a:defRPr sz="1600" b="0" i="0">
                <a:solidFill>
                  <a:schemeClr val="bg1"/>
                </a:solidFill>
              </a:defRPr>
            </a:lvl2pPr>
            <a:lvl3pPr marL="0" indent="0">
              <a:buFont typeface="Arial" panose="020B0604020202020204" pitchFamily="34" charset="0"/>
              <a:buNone/>
              <a:defRPr sz="1600" b="0" i="0">
                <a:solidFill>
                  <a:schemeClr val="bg1"/>
                </a:solidFill>
              </a:defRPr>
            </a:lvl3pPr>
            <a:lvl4pPr marL="0" indent="0">
              <a:buFont typeface="Arial" panose="020B0604020202020204" pitchFamily="34" charset="0"/>
              <a:buNone/>
              <a:defRPr sz="1600" b="0" i="0">
                <a:solidFill>
                  <a:schemeClr val="bg1"/>
                </a:solidFill>
              </a:defRPr>
            </a:lvl4pPr>
            <a:lvl5pPr marL="0" indent="0">
              <a:buFont typeface="Arial" panose="020B0604020202020204" pitchFamily="34" charset="0"/>
              <a:buNone/>
              <a:defRPr sz="1600" b="0" i="0">
                <a:solidFill>
                  <a:schemeClr val="bg1"/>
                </a:solidFill>
              </a:defRPr>
            </a:lvl5pPr>
            <a:lvl6pPr marL="0" indent="0">
              <a:buFont typeface="Arial" panose="020B0604020202020204" pitchFamily="34" charset="0"/>
              <a:buNone/>
              <a:defRPr sz="1600" b="0" i="0">
                <a:solidFill>
                  <a:schemeClr val="bg1"/>
                </a:solidFill>
              </a:defRPr>
            </a:lvl6pPr>
            <a:lvl7pPr marL="0" indent="0">
              <a:buFont typeface="Arial" panose="020B0604020202020204" pitchFamily="34" charset="0"/>
              <a:buNone/>
              <a:defRPr sz="1600" b="0" i="0">
                <a:solidFill>
                  <a:schemeClr val="bg1"/>
                </a:solidFill>
              </a:defRPr>
            </a:lvl7pPr>
            <a:lvl8pPr marL="0" indent="0">
              <a:buFont typeface="Arial" panose="020B0604020202020204" pitchFamily="34" charset="0"/>
              <a:buNone/>
              <a:defRPr sz="1600" b="0" i="0">
                <a:solidFill>
                  <a:schemeClr val="bg1"/>
                </a:solidFill>
              </a:defRPr>
            </a:lvl8pPr>
            <a:lvl9pPr marL="0" indent="0">
              <a:buFont typeface="Arial" panose="020B0604020202020204" pitchFamily="34" charset="0"/>
              <a:buNone/>
              <a:defRPr sz="16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547690" y="2590800"/>
            <a:ext cx="3090804" cy="3717925"/>
          </a:xfrm>
        </p:spPr>
        <p:txBody>
          <a:bodyPr anchor="b" anchorCtr="0"/>
          <a:lstStyle>
            <a:lvl1pPr marL="0" indent="0">
              <a:buNone/>
              <a:defRPr sz="1800" b="0" i="1">
                <a:solidFill>
                  <a:schemeClr val="bg1"/>
                </a:solidFill>
              </a:defRPr>
            </a:lvl1pPr>
            <a:lvl2pPr marL="0" indent="0">
              <a:buNone/>
              <a:defRPr sz="1800" b="1" i="1">
                <a:solidFill>
                  <a:schemeClr val="bg1"/>
                </a:solidFill>
              </a:defRPr>
            </a:lvl2pPr>
            <a:lvl3pPr marL="0" indent="0">
              <a:buFont typeface="Arial" panose="020B0604020202020204" pitchFamily="34" charset="0"/>
              <a:buNone/>
              <a:defRPr sz="1800" b="1" i="1">
                <a:solidFill>
                  <a:schemeClr val="bg1"/>
                </a:solidFill>
              </a:defRPr>
            </a:lvl3pPr>
            <a:lvl4pPr marL="0" indent="0">
              <a:buFont typeface="Arial" panose="020B0604020202020204" pitchFamily="34" charset="0"/>
              <a:buNone/>
              <a:defRPr sz="1800" b="1" i="1">
                <a:solidFill>
                  <a:schemeClr val="bg1"/>
                </a:solidFill>
              </a:defRPr>
            </a:lvl4pPr>
            <a:lvl5pPr marL="0" indent="0">
              <a:buFont typeface="Arial" panose="020B0604020202020204" pitchFamily="34" charset="0"/>
              <a:buNone/>
              <a:defRPr sz="1800" b="1" i="1">
                <a:solidFill>
                  <a:schemeClr val="bg1"/>
                </a:solidFill>
              </a:defRPr>
            </a:lvl5pPr>
            <a:lvl6pPr marL="0" indent="0">
              <a:buFont typeface="Arial" panose="020B0604020202020204" pitchFamily="34" charset="0"/>
              <a:buNone/>
              <a:defRPr sz="1800" b="1" i="1">
                <a:solidFill>
                  <a:schemeClr val="bg1"/>
                </a:solidFill>
              </a:defRPr>
            </a:lvl6pPr>
            <a:lvl7pPr marL="0" indent="0">
              <a:buFont typeface="Arial" panose="020B0604020202020204" pitchFamily="34" charset="0"/>
              <a:buNone/>
              <a:defRPr sz="1800" b="1" i="1">
                <a:solidFill>
                  <a:schemeClr val="bg1"/>
                </a:solidFill>
              </a:defRPr>
            </a:lvl7pPr>
            <a:lvl8pPr marL="0" indent="0">
              <a:buFont typeface="Arial" panose="020B0604020202020204" pitchFamily="34" charset="0"/>
              <a:buNone/>
              <a:defRPr sz="1800" b="1" i="1">
                <a:solidFill>
                  <a:schemeClr val="bg1"/>
                </a:solidFill>
              </a:defRPr>
            </a:lvl8pPr>
            <a:lvl9pPr marL="0" indent="0">
              <a:buFont typeface="Arial" panose="020B0604020202020204" pitchFamily="34" charset="0"/>
              <a:buNone/>
              <a:defRPr sz="180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529047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1D10CF52-C558-4416-8AF1-DAC24B0DADE4}"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534880"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738300"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738300"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738300"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3364358"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3567778"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3567778"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3567778"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6193836"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6397256"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6397256"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6397256"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9023315"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9226735"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9226735"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9226735"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1092369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33AFFEE-5F8C-4DAE-9A66-2D585103931A}"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53488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69452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69452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69452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80117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96081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96081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96081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506747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522711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522711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522711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733376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749340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749340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749340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960006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975970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975970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975970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1998749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tx2"/>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AC9E5EC4-62CA-4FE2-89F4-F767160BDBB6}"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458158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p>
            <a:fld id="{AC9E5EC4-62CA-4FE2-89F4-F767160BDBB6}"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1834009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70B9E93-1BBC-4AD1-8569-8F603492F6A7}"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757029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DF169CD-1007-4507-ADC2-43B463C284C9}"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43300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11101386" cy="4344987"/>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01CC20F5-3345-40A9-835F-579B47BF4C25}"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942191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24AE732-D85F-49F9-85E8-71A4F6811F05}"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428051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B003FABD-3768-41CE-A027-83002904881E}"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068351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12377595" y="-1"/>
            <a:ext cx="3693386" cy="6688475"/>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11" name="- INSTRUCTIES">
            <a:extLst>
              <a:ext uri="{FF2B5EF4-FFF2-40B4-BE49-F238E27FC236}">
                <a16:creationId xmlns:a16="http://schemas.microsoft.com/office/drawing/2014/main" id="{57044F66-F274-48D6-B3C4-904EC8153255}"/>
              </a:ext>
            </a:extLst>
          </p:cNvPr>
          <p:cNvGrpSpPr/>
          <p:nvPr userDrawn="1"/>
        </p:nvGrpSpPr>
        <p:grpSpPr>
          <a:xfrm>
            <a:off x="-3786437" y="-1"/>
            <a:ext cx="3693386" cy="5952132"/>
            <a:chOff x="-3786437" y="-1"/>
            <a:chExt cx="3693386" cy="5952132"/>
          </a:xfrm>
        </p:grpSpPr>
        <p:sp>
          <p:nvSpPr>
            <p:cNvPr id="13" name="Rechthoek 12">
              <a:extLst>
                <a:ext uri="{FF2B5EF4-FFF2-40B4-BE49-F238E27FC236}">
                  <a16:creationId xmlns:a16="http://schemas.microsoft.com/office/drawing/2014/main" id="{469CB95F-B5FA-4C47-A60A-5CFBFE8B419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4" name="Ovaal 13">
              <a:extLst>
                <a:ext uri="{FF2B5EF4-FFF2-40B4-BE49-F238E27FC236}">
                  <a16:creationId xmlns:a16="http://schemas.microsoft.com/office/drawing/2014/main" id="{38E0773E-BEB2-4B3D-85D9-1C436B40B1D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22FF6642-5175-4E75-B5A7-7D83DDEAABD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6" name="Ovaal 15">
              <a:extLst>
                <a:ext uri="{FF2B5EF4-FFF2-40B4-BE49-F238E27FC236}">
                  <a16:creationId xmlns:a16="http://schemas.microsoft.com/office/drawing/2014/main" id="{9137C3A5-1EC4-4A47-B009-F1E10323AB12}"/>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46FA6EA7-7E2C-4CAF-A1DD-B09FFC50356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9AF0AB15-258F-4F34-809D-60B79BDC821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96194D72-5E97-496E-89D5-7A55DF0B6FB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198AA7D9-3034-4A58-982F-B5D51B8E39E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C7678E7B-58F4-4836-89F1-671F7647279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76F341C7-287C-4B5C-90A9-2390F97A2E2A}"/>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AD6F919-E475-495F-B954-137BBB2091F0}"/>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32904E3D-7B23-441D-AA2F-96A46C82B93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E81FFF51-C777-43A5-9E9C-075B9922D17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9F67C51B-A6F2-4BFE-84EA-3A0F561EB39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09C6D58A-224E-483E-A2FB-F6E25E8C877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138AA394-1B4E-4648-8D3A-46EBC9C928E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30" name="Ovaal 29">
              <a:extLst>
                <a:ext uri="{FF2B5EF4-FFF2-40B4-BE49-F238E27FC236}">
                  <a16:creationId xmlns:a16="http://schemas.microsoft.com/office/drawing/2014/main" id="{9B275F4B-2776-4286-84D8-AEBCAD8DAA4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2" name="Rechthoek 31">
              <a:extLst>
                <a:ext uri="{FF2B5EF4-FFF2-40B4-BE49-F238E27FC236}">
                  <a16:creationId xmlns:a16="http://schemas.microsoft.com/office/drawing/2014/main" id="{C8B4F1B0-4FA8-4242-A997-5450BF84029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3" name="Ovaal 32">
              <a:extLst>
                <a:ext uri="{FF2B5EF4-FFF2-40B4-BE49-F238E27FC236}">
                  <a16:creationId xmlns:a16="http://schemas.microsoft.com/office/drawing/2014/main" id="{721A5928-26F0-4E22-976C-D671BB51D4AB}"/>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5F05B61D-A1D7-4371-905A-97B37561020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5" name="Rechthoek 34">
              <a:extLst>
                <a:ext uri="{FF2B5EF4-FFF2-40B4-BE49-F238E27FC236}">
                  <a16:creationId xmlns:a16="http://schemas.microsoft.com/office/drawing/2014/main" id="{B8ECB89C-5612-4BBD-9AE8-19AFFBB239B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6" name="ICOON_info">
              <a:extLst>
                <a:ext uri="{FF2B5EF4-FFF2-40B4-BE49-F238E27FC236}">
                  <a16:creationId xmlns:a16="http://schemas.microsoft.com/office/drawing/2014/main" id="{6FC3D556-19C8-42AE-869B-D741AFC6F6ED}"/>
                </a:ext>
              </a:extLst>
            </p:cNvPr>
            <p:cNvGrpSpPr/>
            <p:nvPr userDrawn="1"/>
          </p:nvGrpSpPr>
          <p:grpSpPr>
            <a:xfrm>
              <a:off x="-376736" y="5063968"/>
              <a:ext cx="283685" cy="283685"/>
              <a:chOff x="-510741" y="5913713"/>
              <a:chExt cx="267555" cy="267555"/>
            </a:xfrm>
          </p:grpSpPr>
          <p:sp>
            <p:nvSpPr>
              <p:cNvPr id="84" name="Ovaal 83">
                <a:extLst>
                  <a:ext uri="{FF2B5EF4-FFF2-40B4-BE49-F238E27FC236}">
                    <a16:creationId xmlns:a16="http://schemas.microsoft.com/office/drawing/2014/main" id="{9B61F180-7912-4048-9E9D-1BF773444B4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0A20AA8D-A564-4172-A670-F205F8021F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7" name="VOORBEELD">
              <a:extLst>
                <a:ext uri="{FF2B5EF4-FFF2-40B4-BE49-F238E27FC236}">
                  <a16:creationId xmlns:a16="http://schemas.microsoft.com/office/drawing/2014/main" id="{FF647CA1-C83B-41AD-9669-F51CD31B056B}"/>
                </a:ext>
              </a:extLst>
            </p:cNvPr>
            <p:cNvGrpSpPr/>
            <p:nvPr userDrawn="1"/>
          </p:nvGrpSpPr>
          <p:grpSpPr>
            <a:xfrm>
              <a:off x="-3605171" y="458674"/>
              <a:ext cx="3234311" cy="558875"/>
              <a:chOff x="-3605171" y="458674"/>
              <a:chExt cx="3234311" cy="558875"/>
            </a:xfrm>
          </p:grpSpPr>
          <p:sp>
            <p:nvSpPr>
              <p:cNvPr id="44" name="Rechthoek 43">
                <a:extLst>
                  <a:ext uri="{FF2B5EF4-FFF2-40B4-BE49-F238E27FC236}">
                    <a16:creationId xmlns:a16="http://schemas.microsoft.com/office/drawing/2014/main" id="{EA3BC905-D980-4B5A-80FD-AD342A22BFA1}"/>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5" name="Rechthoek 44">
                <a:extLst>
                  <a:ext uri="{FF2B5EF4-FFF2-40B4-BE49-F238E27FC236}">
                    <a16:creationId xmlns:a16="http://schemas.microsoft.com/office/drawing/2014/main" id="{E6F218D5-04C8-4B61-AD11-B7BBDDAB527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55E4EA7-83C1-4FA7-A60E-76BAAB9CB823}"/>
                  </a:ext>
                </a:extLst>
              </p:cNvPr>
              <p:cNvGrpSpPr/>
              <p:nvPr userDrawn="1"/>
            </p:nvGrpSpPr>
            <p:grpSpPr>
              <a:xfrm>
                <a:off x="-3386247" y="830871"/>
                <a:ext cx="139423" cy="109566"/>
                <a:chOff x="-2866744" y="827071"/>
                <a:chExt cx="168701" cy="132575"/>
              </a:xfrm>
            </p:grpSpPr>
            <p:grpSp>
              <p:nvGrpSpPr>
                <p:cNvPr id="77" name="Groep 76">
                  <a:extLst>
                    <a:ext uri="{FF2B5EF4-FFF2-40B4-BE49-F238E27FC236}">
                      <a16:creationId xmlns:a16="http://schemas.microsoft.com/office/drawing/2014/main" id="{0BC04AE1-60C7-47DA-9028-108B6E11895A}"/>
                    </a:ext>
                  </a:extLst>
                </p:cNvPr>
                <p:cNvGrpSpPr/>
                <p:nvPr userDrawn="1"/>
              </p:nvGrpSpPr>
              <p:grpSpPr>
                <a:xfrm>
                  <a:off x="-2866744" y="827071"/>
                  <a:ext cx="168701" cy="132575"/>
                  <a:chOff x="-2866744" y="827071"/>
                  <a:chExt cx="168701" cy="132575"/>
                </a:xfrm>
              </p:grpSpPr>
              <p:cxnSp>
                <p:nvCxnSpPr>
                  <p:cNvPr id="79" name="Rechte verbindingslijn 78">
                    <a:extLst>
                      <a:ext uri="{FF2B5EF4-FFF2-40B4-BE49-F238E27FC236}">
                        <a16:creationId xmlns:a16="http://schemas.microsoft.com/office/drawing/2014/main" id="{65DC7405-2D19-4D6C-8393-FD6B861FA3D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BE183B04-6F98-4896-B140-0407B05A4C4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309BAC7F-014C-44FC-8AE7-4281C51BE8F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DE1E643D-7D5E-4144-9476-577178077DA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3" name="Rechte verbindingslijn 82">
                    <a:extLst>
                      <a:ext uri="{FF2B5EF4-FFF2-40B4-BE49-F238E27FC236}">
                        <a16:creationId xmlns:a16="http://schemas.microsoft.com/office/drawing/2014/main" id="{87AD2F35-6536-4602-A60A-5C9C10F9DEF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8" name="Pijl: rechts 77">
                  <a:extLst>
                    <a:ext uri="{FF2B5EF4-FFF2-40B4-BE49-F238E27FC236}">
                      <a16:creationId xmlns:a16="http://schemas.microsoft.com/office/drawing/2014/main" id="{F339DC3B-D034-488C-B05C-7104A05FED3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7" name="Groep 46">
                <a:extLst>
                  <a:ext uri="{FF2B5EF4-FFF2-40B4-BE49-F238E27FC236}">
                    <a16:creationId xmlns:a16="http://schemas.microsoft.com/office/drawing/2014/main" id="{F8B67031-93F0-4022-A52C-5AE5F6F67FA0}"/>
                  </a:ext>
                </a:extLst>
              </p:cNvPr>
              <p:cNvGrpSpPr/>
              <p:nvPr userDrawn="1"/>
            </p:nvGrpSpPr>
            <p:grpSpPr>
              <a:xfrm>
                <a:off x="-3605171" y="830871"/>
                <a:ext cx="139423" cy="109566"/>
                <a:chOff x="-2866744" y="518074"/>
                <a:chExt cx="168701" cy="132575"/>
              </a:xfrm>
            </p:grpSpPr>
            <p:grpSp>
              <p:nvGrpSpPr>
                <p:cNvPr id="70" name="Groep 69">
                  <a:extLst>
                    <a:ext uri="{FF2B5EF4-FFF2-40B4-BE49-F238E27FC236}">
                      <a16:creationId xmlns:a16="http://schemas.microsoft.com/office/drawing/2014/main" id="{46C9F044-2D90-49A2-8FBE-EAB42B3A8968}"/>
                    </a:ext>
                  </a:extLst>
                </p:cNvPr>
                <p:cNvGrpSpPr/>
                <p:nvPr userDrawn="1"/>
              </p:nvGrpSpPr>
              <p:grpSpPr>
                <a:xfrm>
                  <a:off x="-2866744" y="518074"/>
                  <a:ext cx="168701" cy="132575"/>
                  <a:chOff x="-2866744" y="518074"/>
                  <a:chExt cx="168701" cy="132575"/>
                </a:xfrm>
              </p:grpSpPr>
              <p:cxnSp>
                <p:nvCxnSpPr>
                  <p:cNvPr id="72" name="Rechte verbindingslijn 71">
                    <a:extLst>
                      <a:ext uri="{FF2B5EF4-FFF2-40B4-BE49-F238E27FC236}">
                        <a16:creationId xmlns:a16="http://schemas.microsoft.com/office/drawing/2014/main" id="{837DF4E0-D1F0-4B01-83D3-6D618F9A987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805CC82-8C33-4C11-B81E-690982CBE18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744B344-CE6E-4D11-9811-792404A77BA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8235E3D-26AD-4071-ACE3-7B662554D3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F99DE1B2-C5F8-4558-BF03-A3BCC0E75CB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9F01A012-BB42-4129-9FC4-02D4FFC9F30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8" name="Rechte verbindingslijn 47">
                <a:extLst>
                  <a:ext uri="{FF2B5EF4-FFF2-40B4-BE49-F238E27FC236}">
                    <a16:creationId xmlns:a16="http://schemas.microsoft.com/office/drawing/2014/main" id="{DBD901C3-E4BF-4E7A-8BA2-B054A1E9E12D}"/>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9" name="Rechte verbindingslijn 48">
                <a:extLst>
                  <a:ext uri="{FF2B5EF4-FFF2-40B4-BE49-F238E27FC236}">
                    <a16:creationId xmlns:a16="http://schemas.microsoft.com/office/drawing/2014/main" id="{A3C07F8C-A2DD-4AB7-8351-8794ED2E6F1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50" name="Rechthoek 49">
                <a:extLst>
                  <a:ext uri="{FF2B5EF4-FFF2-40B4-BE49-F238E27FC236}">
                    <a16:creationId xmlns:a16="http://schemas.microsoft.com/office/drawing/2014/main" id="{B7E6FFDA-D510-46DB-ACCF-40678A087BB9}"/>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51" name="Rechthoek 50">
                <a:extLst>
                  <a:ext uri="{FF2B5EF4-FFF2-40B4-BE49-F238E27FC236}">
                    <a16:creationId xmlns:a16="http://schemas.microsoft.com/office/drawing/2014/main" id="{674C729E-924F-4246-816F-E713F4D2421D}"/>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52" name="Groep 51">
                <a:extLst>
                  <a:ext uri="{FF2B5EF4-FFF2-40B4-BE49-F238E27FC236}">
                    <a16:creationId xmlns:a16="http://schemas.microsoft.com/office/drawing/2014/main" id="{E5B108E1-6D07-4221-9E58-14264B25D115}"/>
                  </a:ext>
                </a:extLst>
              </p:cNvPr>
              <p:cNvGrpSpPr/>
              <p:nvPr userDrawn="1"/>
            </p:nvGrpSpPr>
            <p:grpSpPr>
              <a:xfrm>
                <a:off x="-2916763" y="769168"/>
                <a:ext cx="268738" cy="248381"/>
                <a:chOff x="-2916763" y="769168"/>
                <a:chExt cx="268738" cy="248381"/>
              </a:xfrm>
            </p:grpSpPr>
            <p:sp>
              <p:nvSpPr>
                <p:cNvPr id="62" name="Rechthoek 61">
                  <a:extLst>
                    <a:ext uri="{FF2B5EF4-FFF2-40B4-BE49-F238E27FC236}">
                      <a16:creationId xmlns:a16="http://schemas.microsoft.com/office/drawing/2014/main" id="{76EEB683-4282-4D32-B1B1-05D99FCBBE4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6D3CE232-A95E-4A61-9351-7C0054FAEEE6}"/>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7780735C-1510-4071-BD54-DEBDA0F5C8D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704CD47-111B-45D5-8397-F0CA1A0497E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C743B5F6-5E69-41B5-ABE1-A7F0CAF6E12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08A17FE-3A48-4AC6-BD33-CF39C924968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E93FB0C-EF40-411F-9012-563F2840BB8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B06BB2FF-E682-4637-8248-9322FC4A57A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762F9F87-14D4-46B6-92D7-3A54BD5DECD6}"/>
                  </a:ext>
                </a:extLst>
              </p:cNvPr>
              <p:cNvGrpSpPr/>
              <p:nvPr userDrawn="1"/>
            </p:nvGrpSpPr>
            <p:grpSpPr>
              <a:xfrm>
                <a:off x="-2916763" y="460171"/>
                <a:ext cx="268738" cy="248381"/>
                <a:chOff x="-2916763" y="460171"/>
                <a:chExt cx="268738" cy="248381"/>
              </a:xfrm>
            </p:grpSpPr>
            <p:sp>
              <p:nvSpPr>
                <p:cNvPr id="54" name="Rechthoek 53">
                  <a:extLst>
                    <a:ext uri="{FF2B5EF4-FFF2-40B4-BE49-F238E27FC236}">
                      <a16:creationId xmlns:a16="http://schemas.microsoft.com/office/drawing/2014/main" id="{9BD1F8E6-87DC-4B75-AD31-F8243E6AF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C33D638A-62D4-408A-8FFC-CBAC9E2344F3}"/>
                    </a:ext>
                  </a:extLst>
                </p:cNvPr>
                <p:cNvGrpSpPr/>
                <p:nvPr userDrawn="1"/>
              </p:nvGrpSpPr>
              <p:grpSpPr>
                <a:xfrm>
                  <a:off x="-2866744" y="518074"/>
                  <a:ext cx="168701" cy="132575"/>
                  <a:chOff x="-2866744" y="518074"/>
                  <a:chExt cx="168701" cy="132575"/>
                </a:xfrm>
              </p:grpSpPr>
              <p:cxnSp>
                <p:nvCxnSpPr>
                  <p:cNvPr id="57" name="Rechte verbindingslijn 56">
                    <a:extLst>
                      <a:ext uri="{FF2B5EF4-FFF2-40B4-BE49-F238E27FC236}">
                        <a16:creationId xmlns:a16="http://schemas.microsoft.com/office/drawing/2014/main" id="{FA91B139-BA75-45FC-887F-6D33C286BC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7E1A3F07-28E6-4651-94E0-2CC183F388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04F7A947-3B70-44A8-85A0-5F965C82F15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0E1D93EB-3435-4550-8A6F-4EB33CE1E7A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2DB4B2BB-ADA8-493E-B844-06890109EE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2C73C87A-F3CC-4B65-970F-803C341247B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8" name="Groep 37">
              <a:extLst>
                <a:ext uri="{FF2B5EF4-FFF2-40B4-BE49-F238E27FC236}">
                  <a16:creationId xmlns:a16="http://schemas.microsoft.com/office/drawing/2014/main" id="{C4BA866B-FC6D-4DF9-97DE-C014657DA400}"/>
                </a:ext>
              </a:extLst>
            </p:cNvPr>
            <p:cNvGrpSpPr/>
            <p:nvPr userDrawn="1"/>
          </p:nvGrpSpPr>
          <p:grpSpPr>
            <a:xfrm>
              <a:off x="-938434" y="5326819"/>
              <a:ext cx="627798" cy="576693"/>
              <a:chOff x="-1753862" y="6112775"/>
              <a:chExt cx="759635" cy="697798"/>
            </a:xfrm>
          </p:grpSpPr>
          <p:grpSp>
            <p:nvGrpSpPr>
              <p:cNvPr id="39" name="Inspireren">
                <a:extLst>
                  <a:ext uri="{FF2B5EF4-FFF2-40B4-BE49-F238E27FC236}">
                    <a16:creationId xmlns:a16="http://schemas.microsoft.com/office/drawing/2014/main" id="{CA5440DA-B705-4CBE-AAAD-CBA2B56E8BF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1" name="Freeform 12">
                  <a:extLst>
                    <a:ext uri="{FF2B5EF4-FFF2-40B4-BE49-F238E27FC236}">
                      <a16:creationId xmlns:a16="http://schemas.microsoft.com/office/drawing/2014/main" id="{077BE01F-206D-459C-B006-CD89AE883C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3">
                  <a:extLst>
                    <a:ext uri="{FF2B5EF4-FFF2-40B4-BE49-F238E27FC236}">
                      <a16:creationId xmlns:a16="http://schemas.microsoft.com/office/drawing/2014/main" id="{842A522E-196E-43F3-A679-ACD143FC7E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3" name="Freeform 14">
                  <a:extLst>
                    <a:ext uri="{FF2B5EF4-FFF2-40B4-BE49-F238E27FC236}">
                      <a16:creationId xmlns:a16="http://schemas.microsoft.com/office/drawing/2014/main" id="{5B115A60-C2AC-4CA1-BC44-636D1A61A6C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40" name="Tekstvak 39">
                <a:extLst>
                  <a:ext uri="{FF2B5EF4-FFF2-40B4-BE49-F238E27FC236}">
                    <a16:creationId xmlns:a16="http://schemas.microsoft.com/office/drawing/2014/main" id="{6CD53097-0D0D-4859-A184-9A49CCAE807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 - 2 kolommen</a:t>
            </a:r>
            <a:endParaRPr lang="nl-NL" sz="140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4272539"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8" y="1963738"/>
            <a:ext cx="4259839"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28C1145B-C1BB-4CF5-B3D1-172B1993C9FC}"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5600918" y="3602182"/>
            <a:ext cx="5641871" cy="2706543"/>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a:t>
            </a:r>
          </a:p>
        </p:txBody>
      </p:sp>
    </p:spTree>
    <p:extLst>
      <p:ext uri="{BB962C8B-B14F-4D97-AF65-F5344CB8AC3E}">
        <p14:creationId xmlns:p14="http://schemas.microsoft.com/office/powerpoint/2010/main" val="965921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12377595" y="-1"/>
            <a:ext cx="3693386" cy="6688475"/>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612DFB08-6929-42AD-97A2-2C1E5E8C66D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4E6530ED-0FCB-4E3B-9896-24071A333EEF}"/>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C1414464-D4EB-47B1-8C22-D4CDDD24DC4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81252B27-E3BD-4D66-A126-0A6192A10FE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679DBC54-1C73-438A-913D-CA37214543E7}"/>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F6A6C9FA-B3CA-4A62-B13B-5BB684B2828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EA355282-884C-4F94-8D79-443AC5DF89E5}"/>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D311076-30AB-4058-B444-0C8B89F935E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47849E90-0953-4572-B149-8F4B8FE2CF0E}"/>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88C9F06-B298-444F-A468-8D12B0596EF3}"/>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033361B3-DE82-4AC1-ADF4-AAC4EE638629}"/>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10C0F1F7-4A90-4974-A5E4-9DF80BF7BB8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8BDD8A7B-3B92-4047-80F6-775E118DC61C}"/>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A9BC7C23-CCBB-4321-9C25-1AB4EBF03E8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645BD7BE-D3F9-40BA-B85F-BFC6CDC4CA1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C0054836-D030-4930-B2CD-206960F9BC5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DE9DCDA6-5AA2-4EBB-B13B-4F5128695BF3}"/>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84D9323-7473-4C55-91CC-3DD28301C287}"/>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C32AB920-950E-4F68-969D-0D97E824E4D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C3B2BAAA-ABBB-479F-B10F-982A341A4B8F}"/>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A214F258-A86D-4A78-A46D-697C986E170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0C133D5B-E6D3-44B6-A4D2-14858AB0673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6C22E0F-6A66-4033-B86B-CDBACB4C601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C1EF9792-73A7-41FF-B5B5-F8E7610C47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8F76C5A6-7654-4CB3-B257-59EACD1ECC9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C2A5E8CB-2A36-42ED-A240-65E780AC8A2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13427365-DF01-4C1B-826D-9053FC0F30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B10D4D7A-8404-4884-85B9-CD816848094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C2F0614A-C516-47FE-A518-7297082AFF7A}"/>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1F1F10FB-C1B4-46A9-A89B-14F1972FE14F}"/>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4843023D-6829-4A00-9F56-E89F9ACF7DC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682F71F-1B85-4A09-B46A-E15A3BF3F62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77C3843F-1A0B-47AA-9F31-A5CD787302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D77C5954-C4D1-4E44-9F99-5633A1ADE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4DA2C594-9006-4A00-AA2A-D068B2C3F9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9947DB28-42A2-45B2-94DB-4AB85699D5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B6B2F3C9-928F-47C5-8D0E-C78E325E8BCA}"/>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A54BA71-057A-4862-8B17-1772EC67EF69}"/>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779BCD1D-32F8-4333-9292-AFCFE88F40DE}"/>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2849E9A7-625F-4879-8088-D10A985F99B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C454264B-D843-4D36-AFDA-0F61234A9A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BE499C7-2376-489F-A987-16BBD40293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53851CF7-D99D-4879-83C2-F3B0B7E839E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1A6195AD-41A2-48C3-A0E2-910D5BEF013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6FE413F-1931-4004-9DEB-91AC8B3FD50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797E969D-1F6E-4B96-8C69-F9DBC7A619E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C3C9AAAE-8141-4984-B86F-26889D0EEE3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E7647F20-C25F-4E2E-B0DC-D4B2F1179FC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3C089EFA-0612-418F-84BF-C67E2869EA8D}"/>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87FBC6B4-B7C4-414F-B522-A3461FDE1DE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9D375E2D-23BE-4D94-8445-87976F3854CE}"/>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9D526A1D-452D-4E87-9055-183D4A99E9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0C517C2-257A-494D-94D6-AD0F20B83E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D3C4AA0F-957A-4597-911E-7483999BB93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65168E0B-56C7-4C2D-9F0E-95F5557BF0B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7A0F409F-1E37-4FAC-B218-56A6656D517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80CA940D-4C7D-4664-93B5-F2F60DFBC6E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5DB9FB43-7556-48B4-A274-689C63A29EA1}"/>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1D485AD6-34D8-477B-8579-C920318EE73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3EA2895-B489-42EF-A8BC-B542DB2885AD}"/>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0A94453F-9B2B-4FD2-8E57-C6EBE4A7A1F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A6631D2B-81E1-4646-B531-44291D0A9F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EA9F96ED-F264-4EFE-AAF3-649266A7555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2E0555E0-BBD4-424E-86E9-89A658B9EC2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B041BD1E-D87E-441C-958D-A03939B6089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78A3A7AB-FE9E-4065-8387-5D3C364F18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83B00474-8F7D-4EA4-95E1-5F78DA9E55C4}"/>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261CC040-2740-487D-BEC1-E499C046006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F6CC39E4-ACDB-4F35-88C7-D96109783F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189C0A1A-1683-4462-B3BC-C6DDBADB6FA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80AB870-1D14-40BB-8BAA-600B4D28843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D765B7A5-8E2A-4797-8145-D939090B3A8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8" name="Tijdelijke aanduiding voor afbeelding 17">
            <a:extLst>
              <a:ext uri="{FF2B5EF4-FFF2-40B4-BE49-F238E27FC236}">
                <a16:creationId xmlns:a16="http://schemas.microsoft.com/office/drawing/2014/main" id="{5DACD8D6-5EAE-4075-BB58-BD5B79D75F28}"/>
              </a:ext>
            </a:extLst>
          </p:cNvPr>
          <p:cNvSpPr>
            <a:spLocks noGrp="1"/>
          </p:cNvSpPr>
          <p:nvPr>
            <p:ph type="pic" sz="quarter" idx="14" hasCustomPrompt="1"/>
          </p:nvPr>
        </p:nvSpPr>
        <p:spPr>
          <a:xfrm>
            <a:off x="4686009" y="0"/>
            <a:ext cx="7505992" cy="5703376"/>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bg1">
              <a:lumMod val="75000"/>
            </a:schemeClr>
          </a:solidFill>
        </p:spPr>
        <p:txBody>
          <a:bodyPr wrap="square"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547689" y="1963738"/>
            <a:ext cx="9879800" cy="4344987"/>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7750823A-7BF5-4BBC-96D8-6C913DDD682C}"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709701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12377595" y="-1"/>
            <a:ext cx="3693386" cy="6688475"/>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m</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5950765"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DE16A502-F537-4563-8110-E77277F53ABC}"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573268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12377595" y="-1"/>
            <a:ext cx="3693386" cy="6688475"/>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L</a:t>
            </a:r>
            <a:endParaRPr lang="nl-NL" sz="140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90" y="1963738"/>
            <a:ext cx="2569584" cy="4344987"/>
          </a:xfrm>
        </p:spPr>
        <p:txBody>
          <a:body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D415E15-7B5D-450B-9B20-1A5120475E5D}"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032975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70B9E93-1BBC-4AD1-8569-8F603492F6A7}"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507077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3786437" y="-1"/>
            <a:ext cx="3693386" cy="5952132"/>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A9E83FB-A634-446C-86D3-C97DEB84ED7E}"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0" y="1"/>
            <a:ext cx="5005387" cy="5877185"/>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722568"/>
            <a:ext cx="3925160" cy="557599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0" y="-511936"/>
            <a:ext cx="11114087" cy="495215"/>
          </a:xfrm>
        </p:spPr>
        <p:txBody>
          <a:bodyPr/>
          <a:lstStyle>
            <a:lvl1pPr>
              <a:defRPr sz="1400" cap="all" baseline="0"/>
            </a:lvl1pPr>
          </a:lstStyle>
          <a:p>
            <a:r>
              <a:rPr lang="nl-NL" dirty="0"/>
              <a:t>Tekst S [boven] + Beeld</a:t>
            </a:r>
          </a:p>
        </p:txBody>
      </p:sp>
    </p:spTree>
    <p:extLst>
      <p:ext uri="{BB962C8B-B14F-4D97-AF65-F5344CB8AC3E}">
        <p14:creationId xmlns:p14="http://schemas.microsoft.com/office/powerpoint/2010/main" val="2329100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12377595" y="-1"/>
            <a:ext cx="3693386" cy="6688475"/>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530CC18-75A1-4B5B-9B78-5DEBA0A38924}"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4649117"/>
            <a:ext cx="3120928" cy="1649447"/>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814" y="-506329"/>
            <a:ext cx="11114087" cy="506328"/>
          </a:xfrm>
        </p:spPr>
        <p:txBody>
          <a:bodyPr/>
          <a:lstStyle>
            <a:lvl1pPr>
              <a:defRPr sz="1400" cap="all" baseline="0"/>
            </a:lvl1pPr>
          </a:lstStyle>
          <a:p>
            <a:r>
              <a:rPr lang="nl-NL" dirty="0"/>
              <a:t>Tekst S [onder] + Beeld</a:t>
            </a:r>
          </a:p>
        </p:txBody>
      </p:sp>
    </p:spTree>
    <p:extLst>
      <p:ext uri="{BB962C8B-B14F-4D97-AF65-F5344CB8AC3E}">
        <p14:creationId xmlns:p14="http://schemas.microsoft.com/office/powerpoint/2010/main" val="1533225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12377595" y="0"/>
            <a:ext cx="3693114" cy="6427357"/>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D1227323-0856-4EEC-B191-2F8FA49B8F77}"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m + Beeld</a:t>
            </a:r>
            <a:endParaRPr lang="nl-NL" sz="140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7479" y="-507081"/>
            <a:ext cx="11114087" cy="492566"/>
          </a:xfrm>
        </p:spPr>
        <p:txBody>
          <a:bodyPr/>
          <a:lstStyle>
            <a:lvl1pPr>
              <a:defRPr sz="1400" cap="all" baseline="0"/>
            </a:lvl1pPr>
          </a:lstStyle>
          <a:p>
            <a:r>
              <a:rPr lang="nl-NL" dirty="0"/>
              <a:t>Tekst M + Beeld</a:t>
            </a:r>
          </a:p>
        </p:txBody>
      </p:sp>
    </p:spTree>
    <p:extLst>
      <p:ext uri="{BB962C8B-B14F-4D97-AF65-F5344CB8AC3E}">
        <p14:creationId xmlns:p14="http://schemas.microsoft.com/office/powerpoint/2010/main" val="381158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12377595" y="-1"/>
            <a:ext cx="3693386" cy="6688475"/>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beeld</a:t>
            </a:r>
            <a:endParaRPr lang="nl-NL" sz="140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F0E309D-842B-4A1D-90B7-490C521E229F}"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647274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915276D0-409F-4B72-9B52-3A5E3261B54E}"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719138"/>
            <a:ext cx="5274605" cy="55895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270894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5" cy="709102"/>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BC724EB9-697C-4B32-B028-11C0B350573B}"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547690"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1905935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12377867" y="1"/>
            <a:ext cx="3693386" cy="6056851"/>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E38F5A50-5C2A-4C9F-B24A-EF048D4D74C0}"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547485" y="1963738"/>
            <a:ext cx="11096826" cy="434841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689890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6356758" y="719138"/>
            <a:ext cx="5287553" cy="55908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13593D1-BDA9-4B05-8828-83D98BC9264D}"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362812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534988" y="1963738"/>
            <a:ext cx="11109323"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8297504A-5DF6-4825-A12F-63E66BDBEE7E}" type="datetime1">
              <a:rPr lang="nl-NL" smtClean="0"/>
              <a:pPr/>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19942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12377595" y="0"/>
            <a:ext cx="3693386" cy="6285411"/>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3786437" y="-1"/>
            <a:ext cx="3693386" cy="5952132"/>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80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7CD4E3B4-D3C5-4AC2-80C6-884C12DC4040}"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Tree>
    <p:extLst>
      <p:ext uri="{BB962C8B-B14F-4D97-AF65-F5344CB8AC3E}">
        <p14:creationId xmlns:p14="http://schemas.microsoft.com/office/powerpoint/2010/main" val="337036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DF169CD-1007-4507-ADC2-43B463C284C9}"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288698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12377595" y="1"/>
            <a:ext cx="3693386" cy="5080671"/>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79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4320C8A5-7226-4518-9EE9-0070973E125C}"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149654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#1</a:t>
            </a:r>
            <a:endParaRPr lang="nl-NL" sz="140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4975824" y="1050843"/>
            <a:ext cx="2240351" cy="4668143"/>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8" y="2337232"/>
              <a:ext cx="1502334" cy="195566"/>
            </a:xfrm>
            <a:prstGeom prst="rect">
              <a:avLst/>
            </a:prstGeom>
            <a:noFill/>
          </p:spPr>
          <p:txBody>
            <a:bodyPr wrap="none" rtlCol="0">
              <a:spAutoFit/>
            </a:bodyPr>
            <a:lstStyle/>
            <a:p>
              <a:pPr algn="l"/>
              <a:r>
                <a:rPr lang="nl-NL" sz="671" spc="0" baseline="0">
                  <a:solidFill>
                    <a:srgbClr val="333333"/>
                  </a:solidFill>
                  <a:latin typeface="Arial"/>
                  <a:cs typeface="Arial"/>
                  <a:sym typeface="Arial"/>
                  <a:rtl val="0"/>
                </a:rPr>
                <a:t>Desiderius Erasmus Roterodamus</a:t>
              </a:r>
              <a:endParaRPr lang="nl-NL" sz="671"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3431</a:t>
              </a:r>
              <a:endParaRPr lang="nl-NL" sz="863"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362600"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posts</a:t>
              </a:r>
              <a:endParaRPr lang="nl-NL" sz="575"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8" y="2471844"/>
              <a:ext cx="631904"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personal blog</a:t>
              </a:r>
              <a:endParaRPr lang="nl-NL" sz="575"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31904" cy="180819"/>
            </a:xfrm>
            <a:prstGeom prst="rect">
              <a:avLst/>
            </a:prstGeom>
            <a:noFill/>
          </p:spPr>
          <p:txBody>
            <a:bodyPr wrap="none" rtlCol="0">
              <a:spAutoFit/>
            </a:bodyPr>
            <a:lstStyle/>
            <a:p>
              <a:pPr algn="l"/>
              <a:r>
                <a:rPr lang="nl-NL" sz="575" spc="0" baseline="0">
                  <a:solidFill>
                    <a:srgbClr val="3897F0"/>
                  </a:solidFill>
                  <a:latin typeface="Arial"/>
                  <a:cs typeface="Arial"/>
                  <a:sym typeface="Arial"/>
                  <a:rtl val="0"/>
                </a:rPr>
                <a:t>www.eur.com</a:t>
              </a:r>
              <a:endParaRPr lang="nl-NL" sz="575"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5"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6530</a:t>
              </a:r>
              <a:endParaRPr lang="nl-NL" sz="863"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476412"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followers</a:t>
              </a:r>
              <a:endParaRPr lang="nl-NL" sz="575"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69" y="1750949"/>
              <a:ext cx="367408"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217</a:t>
              </a:r>
              <a:endParaRPr lang="nl-NL" sz="863"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473206"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following</a:t>
              </a:r>
              <a:endParaRPr lang="nl-NL" sz="575"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34734" cy="195566"/>
            </a:xfrm>
            <a:prstGeom prst="rect">
              <a:avLst/>
            </a:prstGeom>
            <a:noFill/>
          </p:spPr>
          <p:txBody>
            <a:bodyPr wrap="none" rtlCol="0">
              <a:spAutoFit/>
            </a:bodyPr>
            <a:lstStyle/>
            <a:p>
              <a:pPr algn="l"/>
              <a:r>
                <a:rPr lang="nl-NL" sz="671" spc="0" baseline="0">
                  <a:solidFill>
                    <a:srgbClr val="FFFFFF"/>
                  </a:solidFill>
                  <a:latin typeface="Arial"/>
                  <a:cs typeface="Arial"/>
                  <a:sym typeface="Arial"/>
                  <a:rtl val="0"/>
                </a:rPr>
                <a:t>Follow</a:t>
              </a:r>
              <a:endParaRPr lang="nl-NL" sz="671"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4" y="2567965"/>
              <a:ext cx="1019831"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Born in Rotterdam - 1466</a:t>
              </a:r>
              <a:endParaRPr lang="nl-NL" sz="575"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4" y="2652891"/>
              <a:ext cx="1309974"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Philosopher, writer and theologian</a:t>
              </a:r>
              <a:endParaRPr lang="nl-NL" sz="575"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32657" y="4469448"/>
            <a:ext cx="12224657" cy="13899744"/>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288258DF-8C32-4896-88FC-0EFF976B03BD}"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5223423" y="1841801"/>
            <a:ext cx="415534" cy="414791"/>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512299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566555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619907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674109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5058229" y="3948113"/>
            <a:ext cx="676979" cy="676076"/>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5058229" y="4639346"/>
            <a:ext cx="676979" cy="679700"/>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5747730" y="3948113"/>
            <a:ext cx="702000" cy="676076"/>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5747730" y="4639346"/>
            <a:ext cx="702000" cy="679700"/>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6448726" y="3948113"/>
            <a:ext cx="703323" cy="676076"/>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6448726" y="4639346"/>
            <a:ext cx="703323" cy="679700"/>
          </a:xfrm>
          <a:solidFill>
            <a:schemeClr val="bg1"/>
          </a:solidFill>
        </p:spPr>
        <p:txBody>
          <a:bodyPr/>
          <a:lstStyle>
            <a:lvl1pPr marL="0" indent="0">
              <a:buNone/>
              <a:defRPr/>
            </a:lvl1pPr>
          </a:lstStyle>
          <a:p>
            <a:r>
              <a:rPr lang="nl-NL" dirty="0"/>
              <a:t> </a:t>
            </a:r>
          </a:p>
        </p:txBody>
      </p:sp>
      <p:grpSp>
        <p:nvGrpSpPr>
          <p:cNvPr id="283" name="Groep 282">
            <a:extLst>
              <a:ext uri="{FF2B5EF4-FFF2-40B4-BE49-F238E27FC236}">
                <a16:creationId xmlns:a16="http://schemas.microsoft.com/office/drawing/2014/main" id="{C0D7DAAE-2198-47DF-AD52-E17E3F157E63}"/>
              </a:ext>
            </a:extLst>
          </p:cNvPr>
          <p:cNvGrpSpPr/>
          <p:nvPr userDrawn="1"/>
        </p:nvGrpSpPr>
        <p:grpSpPr>
          <a:xfrm>
            <a:off x="12377595" y="-1"/>
            <a:ext cx="3693386" cy="6883289"/>
            <a:chOff x="12377595" y="-1"/>
            <a:chExt cx="3693386" cy="6883289"/>
          </a:xfrm>
        </p:grpSpPr>
        <p:sp>
          <p:nvSpPr>
            <p:cNvPr id="284" name="Rechthoek 283">
              <a:extLst>
                <a:ext uri="{FF2B5EF4-FFF2-40B4-BE49-F238E27FC236}">
                  <a16:creationId xmlns:a16="http://schemas.microsoft.com/office/drawing/2014/main" id="{5665B909-4106-4605-9D08-31D8933F1304}"/>
                </a:ext>
              </a:extLst>
            </p:cNvPr>
            <p:cNvSpPr/>
            <p:nvPr userDrawn="1"/>
          </p:nvSpPr>
          <p:spPr>
            <a:xfrm>
              <a:off x="1237759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285" name="Ovaal 284">
              <a:extLst>
                <a:ext uri="{FF2B5EF4-FFF2-40B4-BE49-F238E27FC236}">
                  <a16:creationId xmlns:a16="http://schemas.microsoft.com/office/drawing/2014/main" id="{0BB0356E-8A9A-4057-B7D8-726B75AE488B}"/>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86" name="Rechthoek 285">
              <a:extLst>
                <a:ext uri="{FF2B5EF4-FFF2-40B4-BE49-F238E27FC236}">
                  <a16:creationId xmlns:a16="http://schemas.microsoft.com/office/drawing/2014/main" id="{B2C951A2-4495-42BD-B425-3A729DA6CD1A}"/>
                </a:ext>
              </a:extLst>
            </p:cNvPr>
            <p:cNvSpPr/>
            <p:nvPr userDrawn="1"/>
          </p:nvSpPr>
          <p:spPr>
            <a:xfrm>
              <a:off x="12844345" y="465323"/>
              <a:ext cx="2962706" cy="79622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afbeeldingen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afbeeldingskadertjes,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87" name="Ovaal 286">
              <a:extLst>
                <a:ext uri="{FF2B5EF4-FFF2-40B4-BE49-F238E27FC236}">
                  <a16:creationId xmlns:a16="http://schemas.microsoft.com/office/drawing/2014/main" id="{F643CADB-09E6-47A4-A2F1-78F19C96DE49}"/>
                </a:ext>
              </a:extLst>
            </p:cNvPr>
            <p:cNvSpPr/>
            <p:nvPr userDrawn="1"/>
          </p:nvSpPr>
          <p:spPr>
            <a:xfrm>
              <a:off x="12560173" y="284162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88" name="Rechthoek 287">
              <a:extLst>
                <a:ext uri="{FF2B5EF4-FFF2-40B4-BE49-F238E27FC236}">
                  <a16:creationId xmlns:a16="http://schemas.microsoft.com/office/drawing/2014/main" id="{D9FEFB65-C5C9-42C1-AA97-BEB0BAD37C38}"/>
                </a:ext>
              </a:extLst>
            </p:cNvPr>
            <p:cNvSpPr/>
            <p:nvPr userDrawn="1"/>
          </p:nvSpPr>
          <p:spPr>
            <a:xfrm>
              <a:off x="12844344" y="2841629"/>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9" name="Ovaal 288">
              <a:extLst>
                <a:ext uri="{FF2B5EF4-FFF2-40B4-BE49-F238E27FC236}">
                  <a16:creationId xmlns:a16="http://schemas.microsoft.com/office/drawing/2014/main" id="{9FB53E13-685F-4159-A37A-55C59398B51D}"/>
                </a:ext>
              </a:extLst>
            </p:cNvPr>
            <p:cNvSpPr/>
            <p:nvPr userDrawn="1"/>
          </p:nvSpPr>
          <p:spPr>
            <a:xfrm>
              <a:off x="12560173" y="443405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90" name="Rechthoek 289">
              <a:extLst>
                <a:ext uri="{FF2B5EF4-FFF2-40B4-BE49-F238E27FC236}">
                  <a16:creationId xmlns:a16="http://schemas.microsoft.com/office/drawing/2014/main" id="{B5064C7A-B26F-4A27-BAD4-8389FA2D218E}"/>
                </a:ext>
              </a:extLst>
            </p:cNvPr>
            <p:cNvSpPr/>
            <p:nvPr userDrawn="1"/>
          </p:nvSpPr>
          <p:spPr>
            <a:xfrm>
              <a:off x="12844344" y="4434059"/>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91" name="Rechthoek 290">
              <a:extLst>
                <a:ext uri="{FF2B5EF4-FFF2-40B4-BE49-F238E27FC236}">
                  <a16:creationId xmlns:a16="http://schemas.microsoft.com/office/drawing/2014/main" id="{414EF9D9-9A6F-4D1F-9173-0DA85C2724BC}"/>
                </a:ext>
              </a:extLst>
            </p:cNvPr>
            <p:cNvSpPr/>
            <p:nvPr userDrawn="1"/>
          </p:nvSpPr>
          <p:spPr>
            <a:xfrm>
              <a:off x="12846924" y="3407958"/>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92" name="Groep 291">
              <a:extLst>
                <a:ext uri="{FF2B5EF4-FFF2-40B4-BE49-F238E27FC236}">
                  <a16:creationId xmlns:a16="http://schemas.microsoft.com/office/drawing/2014/main" id="{1AE26961-D79E-46EE-8FBA-6D98ACA081E5}"/>
                </a:ext>
              </a:extLst>
            </p:cNvPr>
            <p:cNvGrpSpPr/>
            <p:nvPr userDrawn="1"/>
          </p:nvGrpSpPr>
          <p:grpSpPr>
            <a:xfrm>
              <a:off x="13677941" y="3687476"/>
              <a:ext cx="1222990" cy="563933"/>
              <a:chOff x="-2485819" y="3399207"/>
              <a:chExt cx="1222990" cy="563933"/>
            </a:xfrm>
          </p:grpSpPr>
          <p:sp>
            <p:nvSpPr>
              <p:cNvPr id="389" name="Rechthoek 388">
                <a:extLst>
                  <a:ext uri="{FF2B5EF4-FFF2-40B4-BE49-F238E27FC236}">
                    <a16:creationId xmlns:a16="http://schemas.microsoft.com/office/drawing/2014/main" id="{D074C309-A346-4203-9DC9-ED04A71CE5A3}"/>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0" name="Rechthoek 389">
                <a:extLst>
                  <a:ext uri="{FF2B5EF4-FFF2-40B4-BE49-F238E27FC236}">
                    <a16:creationId xmlns:a16="http://schemas.microsoft.com/office/drawing/2014/main" id="{A00B89E5-0606-4131-941A-3EE76FC684F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391" name="Groep 390">
                <a:extLst>
                  <a:ext uri="{FF2B5EF4-FFF2-40B4-BE49-F238E27FC236}">
                    <a16:creationId xmlns:a16="http://schemas.microsoft.com/office/drawing/2014/main" id="{3997C519-9211-435D-B233-134E19684D29}"/>
                  </a:ext>
                </a:extLst>
              </p:cNvPr>
              <p:cNvGrpSpPr/>
              <p:nvPr userDrawn="1"/>
            </p:nvGrpSpPr>
            <p:grpSpPr>
              <a:xfrm>
                <a:off x="-2403869" y="3460544"/>
                <a:ext cx="155951" cy="131922"/>
                <a:chOff x="12968836" y="3354170"/>
                <a:chExt cx="404806" cy="342433"/>
              </a:xfrm>
            </p:grpSpPr>
            <p:sp>
              <p:nvSpPr>
                <p:cNvPr id="404" name="Rechthoek: afgeronde hoeken 403">
                  <a:extLst>
                    <a:ext uri="{FF2B5EF4-FFF2-40B4-BE49-F238E27FC236}">
                      <a16:creationId xmlns:a16="http://schemas.microsoft.com/office/drawing/2014/main" id="{8C56C3DB-690E-4053-BCA7-4C7F0429450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5" name="Rechthoek 404">
                  <a:extLst>
                    <a:ext uri="{FF2B5EF4-FFF2-40B4-BE49-F238E27FC236}">
                      <a16:creationId xmlns:a16="http://schemas.microsoft.com/office/drawing/2014/main" id="{0F1D02A4-232C-4526-AAD5-FAA27AEAA33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06" name="Rechthoek 405">
                  <a:extLst>
                    <a:ext uri="{FF2B5EF4-FFF2-40B4-BE49-F238E27FC236}">
                      <a16:creationId xmlns:a16="http://schemas.microsoft.com/office/drawing/2014/main" id="{48FAE49F-7FAE-476A-A946-FF19EAB0939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07" name="Rechthoek 406">
                  <a:extLst>
                    <a:ext uri="{FF2B5EF4-FFF2-40B4-BE49-F238E27FC236}">
                      <a16:creationId xmlns:a16="http://schemas.microsoft.com/office/drawing/2014/main" id="{1358B81F-3C89-455F-B4E5-963106A3A5C7}"/>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08" name="Rechthoek 407">
                  <a:extLst>
                    <a:ext uri="{FF2B5EF4-FFF2-40B4-BE49-F238E27FC236}">
                      <a16:creationId xmlns:a16="http://schemas.microsoft.com/office/drawing/2014/main" id="{093977CA-ACCD-4582-BEDD-CAE6EB155C6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09" name="Rechthoek 408">
                  <a:extLst>
                    <a:ext uri="{FF2B5EF4-FFF2-40B4-BE49-F238E27FC236}">
                      <a16:creationId xmlns:a16="http://schemas.microsoft.com/office/drawing/2014/main" id="{09AC0FE7-C34D-425C-8714-F946239DFDF0}"/>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2" name="Groep 391">
                <a:extLst>
                  <a:ext uri="{FF2B5EF4-FFF2-40B4-BE49-F238E27FC236}">
                    <a16:creationId xmlns:a16="http://schemas.microsoft.com/office/drawing/2014/main" id="{66CEA012-4695-4EF0-A38C-7BB3884FD857}"/>
                  </a:ext>
                </a:extLst>
              </p:cNvPr>
              <p:cNvGrpSpPr/>
              <p:nvPr userDrawn="1"/>
            </p:nvGrpSpPr>
            <p:grpSpPr>
              <a:xfrm>
                <a:off x="-2423424" y="3690208"/>
                <a:ext cx="166739" cy="218963"/>
                <a:chOff x="12940828" y="3950597"/>
                <a:chExt cx="432813" cy="568367"/>
              </a:xfrm>
            </p:grpSpPr>
            <p:grpSp>
              <p:nvGrpSpPr>
                <p:cNvPr id="396" name="Groep 395">
                  <a:extLst>
                    <a:ext uri="{FF2B5EF4-FFF2-40B4-BE49-F238E27FC236}">
                      <a16:creationId xmlns:a16="http://schemas.microsoft.com/office/drawing/2014/main" id="{FAC07707-6DDD-4298-9E37-7591D128E383}"/>
                    </a:ext>
                  </a:extLst>
                </p:cNvPr>
                <p:cNvGrpSpPr/>
                <p:nvPr userDrawn="1"/>
              </p:nvGrpSpPr>
              <p:grpSpPr>
                <a:xfrm>
                  <a:off x="13000382" y="4006891"/>
                  <a:ext cx="373259" cy="315747"/>
                  <a:chOff x="12968836" y="3354170"/>
                  <a:chExt cx="404806" cy="342433"/>
                </a:xfrm>
              </p:grpSpPr>
              <p:sp>
                <p:nvSpPr>
                  <p:cNvPr id="398" name="Rechthoek: afgeronde hoeken 397">
                    <a:extLst>
                      <a:ext uri="{FF2B5EF4-FFF2-40B4-BE49-F238E27FC236}">
                        <a16:creationId xmlns:a16="http://schemas.microsoft.com/office/drawing/2014/main" id="{3B098D0C-DF63-4301-B0D7-54E7B92BABEA}"/>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9" name="Rechthoek 398">
                    <a:extLst>
                      <a:ext uri="{FF2B5EF4-FFF2-40B4-BE49-F238E27FC236}">
                        <a16:creationId xmlns:a16="http://schemas.microsoft.com/office/drawing/2014/main" id="{620D7ACD-AAA2-49C0-B061-41A18D7518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00" name="Rechthoek 399">
                    <a:extLst>
                      <a:ext uri="{FF2B5EF4-FFF2-40B4-BE49-F238E27FC236}">
                        <a16:creationId xmlns:a16="http://schemas.microsoft.com/office/drawing/2014/main" id="{225B2B7A-E915-4A83-A948-9D18DDEECEB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01" name="Rechthoek 400">
                    <a:extLst>
                      <a:ext uri="{FF2B5EF4-FFF2-40B4-BE49-F238E27FC236}">
                        <a16:creationId xmlns:a16="http://schemas.microsoft.com/office/drawing/2014/main" id="{74692A40-2AC7-48AA-8713-BCF6082992D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02" name="Rechthoek 401">
                    <a:extLst>
                      <a:ext uri="{FF2B5EF4-FFF2-40B4-BE49-F238E27FC236}">
                        <a16:creationId xmlns:a16="http://schemas.microsoft.com/office/drawing/2014/main" id="{C97619C8-1560-4D74-B506-2C3B21D619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03" name="Rechthoek 402">
                    <a:extLst>
                      <a:ext uri="{FF2B5EF4-FFF2-40B4-BE49-F238E27FC236}">
                        <a16:creationId xmlns:a16="http://schemas.microsoft.com/office/drawing/2014/main" id="{09536A7A-F8CB-42C0-8E13-37CEE4082F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97" name="Boog 396">
                  <a:extLst>
                    <a:ext uri="{FF2B5EF4-FFF2-40B4-BE49-F238E27FC236}">
                      <a16:creationId xmlns:a16="http://schemas.microsoft.com/office/drawing/2014/main" id="{7200911D-F842-47EA-A64A-B10A7741D65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393" name="Tekstvak 392">
                <a:extLst>
                  <a:ext uri="{FF2B5EF4-FFF2-40B4-BE49-F238E27FC236}">
                    <a16:creationId xmlns:a16="http://schemas.microsoft.com/office/drawing/2014/main" id="{6C096547-AB39-4975-9518-8A0AA8536C49}"/>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394" name="Tekstvak 393">
                <a:extLst>
                  <a:ext uri="{FF2B5EF4-FFF2-40B4-BE49-F238E27FC236}">
                    <a16:creationId xmlns:a16="http://schemas.microsoft.com/office/drawing/2014/main" id="{766BEF6B-ADF5-4CBA-9ABE-38B478C52E9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395" name="Vrije vorm: vorm 394">
                <a:extLst>
                  <a:ext uri="{FF2B5EF4-FFF2-40B4-BE49-F238E27FC236}">
                    <a16:creationId xmlns:a16="http://schemas.microsoft.com/office/drawing/2014/main" id="{0DA33318-1AB8-4BCF-8FEC-8070268FFFE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93" name="Groep 292">
              <a:extLst>
                <a:ext uri="{FF2B5EF4-FFF2-40B4-BE49-F238E27FC236}">
                  <a16:creationId xmlns:a16="http://schemas.microsoft.com/office/drawing/2014/main" id="{2873E06D-D592-496B-89D4-4D0C55351687}"/>
                </a:ext>
              </a:extLst>
            </p:cNvPr>
            <p:cNvGrpSpPr/>
            <p:nvPr userDrawn="1"/>
          </p:nvGrpSpPr>
          <p:grpSpPr>
            <a:xfrm>
              <a:off x="12377595" y="5923592"/>
              <a:ext cx="3693386" cy="959696"/>
              <a:chOff x="-3786437" y="6163468"/>
              <a:chExt cx="3693386" cy="959696"/>
            </a:xfrm>
          </p:grpSpPr>
          <p:sp>
            <p:nvSpPr>
              <p:cNvPr id="331" name="Rechthoek 330">
                <a:extLst>
                  <a:ext uri="{FF2B5EF4-FFF2-40B4-BE49-F238E27FC236}">
                    <a16:creationId xmlns:a16="http://schemas.microsoft.com/office/drawing/2014/main" id="{80424D2E-8D09-43CE-97A2-5D374A32CEB8}"/>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0" name="ICOON_info">
                <a:extLst>
                  <a:ext uri="{FF2B5EF4-FFF2-40B4-BE49-F238E27FC236}">
                    <a16:creationId xmlns:a16="http://schemas.microsoft.com/office/drawing/2014/main" id="{B5368E2F-F06C-4AC3-BD36-C5D8970E30A9}"/>
                  </a:ext>
                </a:extLst>
              </p:cNvPr>
              <p:cNvGrpSpPr/>
              <p:nvPr userDrawn="1"/>
            </p:nvGrpSpPr>
            <p:grpSpPr>
              <a:xfrm>
                <a:off x="-376736" y="6163468"/>
                <a:ext cx="283685" cy="283685"/>
                <a:chOff x="-510741" y="5913713"/>
                <a:chExt cx="267555" cy="267555"/>
              </a:xfrm>
            </p:grpSpPr>
            <p:sp>
              <p:nvSpPr>
                <p:cNvPr id="387" name="Ovaal 386">
                  <a:extLst>
                    <a:ext uri="{FF2B5EF4-FFF2-40B4-BE49-F238E27FC236}">
                      <a16:creationId xmlns:a16="http://schemas.microsoft.com/office/drawing/2014/main" id="{FF831798-9683-4249-BFDA-91D49AC4D9F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388" name="Graphic 163" descr="Informatie">
                  <a:extLst>
                    <a:ext uri="{FF2B5EF4-FFF2-40B4-BE49-F238E27FC236}">
                      <a16:creationId xmlns:a16="http://schemas.microsoft.com/office/drawing/2014/main" id="{D85C2768-A19C-4A45-BD69-6F4F67F28B0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70" name="Groep 369">
                <a:extLst>
                  <a:ext uri="{FF2B5EF4-FFF2-40B4-BE49-F238E27FC236}">
                    <a16:creationId xmlns:a16="http://schemas.microsoft.com/office/drawing/2014/main" id="{D234543A-9940-4E2D-B5BD-9E398B7EC5F9}"/>
                  </a:ext>
                </a:extLst>
              </p:cNvPr>
              <p:cNvGrpSpPr/>
              <p:nvPr userDrawn="1"/>
            </p:nvGrpSpPr>
            <p:grpSpPr>
              <a:xfrm>
                <a:off x="-938434" y="6420818"/>
                <a:ext cx="627798" cy="576693"/>
                <a:chOff x="-938434" y="4570310"/>
                <a:chExt cx="627798" cy="576693"/>
              </a:xfrm>
            </p:grpSpPr>
            <p:grpSp>
              <p:nvGrpSpPr>
                <p:cNvPr id="376" name="Inspireren">
                  <a:extLst>
                    <a:ext uri="{FF2B5EF4-FFF2-40B4-BE49-F238E27FC236}">
                      <a16:creationId xmlns:a16="http://schemas.microsoft.com/office/drawing/2014/main" id="{F6F776C2-1F35-4201-9E35-564CE9E0FC1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80" name="Freeform 12">
                    <a:extLst>
                      <a:ext uri="{FF2B5EF4-FFF2-40B4-BE49-F238E27FC236}">
                        <a16:creationId xmlns:a16="http://schemas.microsoft.com/office/drawing/2014/main" id="{1A772157-EB13-4F8D-9277-4158D359BF44}"/>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5" name="Freeform 13">
                    <a:extLst>
                      <a:ext uri="{FF2B5EF4-FFF2-40B4-BE49-F238E27FC236}">
                        <a16:creationId xmlns:a16="http://schemas.microsoft.com/office/drawing/2014/main" id="{092BBED0-5089-47C0-BFA2-A30704C0287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6" name="Freeform 14">
                    <a:extLst>
                      <a:ext uri="{FF2B5EF4-FFF2-40B4-BE49-F238E27FC236}">
                        <a16:creationId xmlns:a16="http://schemas.microsoft.com/office/drawing/2014/main" id="{71B4C9FF-A7AC-4274-8FF1-AECC6A6309F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9" name="Tekstvak 378">
                  <a:extLst>
                    <a:ext uri="{FF2B5EF4-FFF2-40B4-BE49-F238E27FC236}">
                      <a16:creationId xmlns:a16="http://schemas.microsoft.com/office/drawing/2014/main" id="{820F26A7-FBD2-4DCE-A338-AC838032688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4" name="Groep 293">
              <a:extLst>
                <a:ext uri="{FF2B5EF4-FFF2-40B4-BE49-F238E27FC236}">
                  <a16:creationId xmlns:a16="http://schemas.microsoft.com/office/drawing/2014/main" id="{03B8E0B2-A61C-40F1-AE95-97E2D223296F}"/>
                </a:ext>
              </a:extLst>
            </p:cNvPr>
            <p:cNvGrpSpPr/>
            <p:nvPr userDrawn="1"/>
          </p:nvGrpSpPr>
          <p:grpSpPr>
            <a:xfrm>
              <a:off x="13483100" y="1434675"/>
              <a:ext cx="791775" cy="406485"/>
              <a:chOff x="-3565087" y="1409294"/>
              <a:chExt cx="627469" cy="322133"/>
            </a:xfrm>
          </p:grpSpPr>
          <p:grpSp>
            <p:nvGrpSpPr>
              <p:cNvPr id="317" name="Groep 316">
                <a:extLst>
                  <a:ext uri="{FF2B5EF4-FFF2-40B4-BE49-F238E27FC236}">
                    <a16:creationId xmlns:a16="http://schemas.microsoft.com/office/drawing/2014/main" id="{074D5C9B-D180-4B3F-8487-C9EACC49B9C6}"/>
                  </a:ext>
                </a:extLst>
              </p:cNvPr>
              <p:cNvGrpSpPr/>
              <p:nvPr userDrawn="1"/>
            </p:nvGrpSpPr>
            <p:grpSpPr>
              <a:xfrm>
                <a:off x="-3364916" y="1409294"/>
                <a:ext cx="225195" cy="195499"/>
                <a:chOff x="10307162" y="1361199"/>
                <a:chExt cx="2200275" cy="1914525"/>
              </a:xfrm>
            </p:grpSpPr>
            <p:sp>
              <p:nvSpPr>
                <p:cNvPr id="319" name="Vrije vorm: vorm 318">
                  <a:extLst>
                    <a:ext uri="{FF2B5EF4-FFF2-40B4-BE49-F238E27FC236}">
                      <a16:creationId xmlns:a16="http://schemas.microsoft.com/office/drawing/2014/main" id="{033A2500-BBEC-4D9B-8DBF-D3E2CCE393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323" name="Groep 322">
                  <a:extLst>
                    <a:ext uri="{FF2B5EF4-FFF2-40B4-BE49-F238E27FC236}">
                      <a16:creationId xmlns:a16="http://schemas.microsoft.com/office/drawing/2014/main" id="{BC8D5F2E-A5E3-48FE-BFF6-FF2AA5170A7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324" name="Vrije vorm: vorm 323">
                    <a:extLst>
                      <a:ext uri="{FF2B5EF4-FFF2-40B4-BE49-F238E27FC236}">
                        <a16:creationId xmlns:a16="http://schemas.microsoft.com/office/drawing/2014/main" id="{392B03DD-1B3D-4D47-BCF9-0F0C8B9EA25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326" name="Vrije vorm: vorm 325">
                    <a:extLst>
                      <a:ext uri="{FF2B5EF4-FFF2-40B4-BE49-F238E27FC236}">
                        <a16:creationId xmlns:a16="http://schemas.microsoft.com/office/drawing/2014/main" id="{39406F36-5B3A-4D6E-949A-7FD01AB8A8C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318" name="Tekstvak 317">
                <a:extLst>
                  <a:ext uri="{FF2B5EF4-FFF2-40B4-BE49-F238E27FC236}">
                    <a16:creationId xmlns:a16="http://schemas.microsoft.com/office/drawing/2014/main" id="{6D253CA1-E938-4CB3-B949-8E69BF39DCC2}"/>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95" name="Groep 294">
              <a:extLst>
                <a:ext uri="{FF2B5EF4-FFF2-40B4-BE49-F238E27FC236}">
                  <a16:creationId xmlns:a16="http://schemas.microsoft.com/office/drawing/2014/main" id="{B050A12E-4A0B-4F52-9B89-002154A1DAF8}"/>
                </a:ext>
              </a:extLst>
            </p:cNvPr>
            <p:cNvGrpSpPr/>
            <p:nvPr userDrawn="1"/>
          </p:nvGrpSpPr>
          <p:grpSpPr>
            <a:xfrm>
              <a:off x="12809465" y="5374054"/>
              <a:ext cx="514284" cy="506545"/>
              <a:chOff x="12617641" y="3403239"/>
              <a:chExt cx="752963" cy="741634"/>
            </a:xfrm>
          </p:grpSpPr>
          <p:grpSp>
            <p:nvGrpSpPr>
              <p:cNvPr id="301" name="Groep 300">
                <a:extLst>
                  <a:ext uri="{FF2B5EF4-FFF2-40B4-BE49-F238E27FC236}">
                    <a16:creationId xmlns:a16="http://schemas.microsoft.com/office/drawing/2014/main" id="{3FB60F89-6A69-4E57-90D8-40FC1B5A70DF}"/>
                  </a:ext>
                </a:extLst>
              </p:cNvPr>
              <p:cNvGrpSpPr/>
              <p:nvPr userDrawn="1"/>
            </p:nvGrpSpPr>
            <p:grpSpPr>
              <a:xfrm>
                <a:off x="12771530" y="3403239"/>
                <a:ext cx="467176" cy="448491"/>
                <a:chOff x="12782157" y="3403239"/>
                <a:chExt cx="467176" cy="448491"/>
              </a:xfrm>
            </p:grpSpPr>
            <p:grpSp>
              <p:nvGrpSpPr>
                <p:cNvPr id="304" name="Groep 303">
                  <a:extLst>
                    <a:ext uri="{FF2B5EF4-FFF2-40B4-BE49-F238E27FC236}">
                      <a16:creationId xmlns:a16="http://schemas.microsoft.com/office/drawing/2014/main" id="{72445193-CE11-474D-929E-7A20FFB05AEE}"/>
                    </a:ext>
                  </a:extLst>
                </p:cNvPr>
                <p:cNvGrpSpPr/>
                <p:nvPr userDrawn="1"/>
              </p:nvGrpSpPr>
              <p:grpSpPr>
                <a:xfrm>
                  <a:off x="12782157" y="3403239"/>
                  <a:ext cx="412976" cy="396132"/>
                  <a:chOff x="13554906" y="3320109"/>
                  <a:chExt cx="443917" cy="425811"/>
                </a:xfrm>
              </p:grpSpPr>
              <p:grpSp>
                <p:nvGrpSpPr>
                  <p:cNvPr id="311" name="Groep 310">
                    <a:extLst>
                      <a:ext uri="{FF2B5EF4-FFF2-40B4-BE49-F238E27FC236}">
                        <a16:creationId xmlns:a16="http://schemas.microsoft.com/office/drawing/2014/main" id="{88FA0B56-DE23-49A3-BE2E-9E291844B5B0}"/>
                      </a:ext>
                    </a:extLst>
                  </p:cNvPr>
                  <p:cNvGrpSpPr/>
                  <p:nvPr userDrawn="1"/>
                </p:nvGrpSpPr>
                <p:grpSpPr>
                  <a:xfrm>
                    <a:off x="13554906" y="3320109"/>
                    <a:ext cx="443917" cy="425811"/>
                    <a:chOff x="12909684" y="1276143"/>
                    <a:chExt cx="443917" cy="425811"/>
                  </a:xfrm>
                </p:grpSpPr>
                <p:sp>
                  <p:nvSpPr>
                    <p:cNvPr id="314" name="Rechthoek 313">
                      <a:extLst>
                        <a:ext uri="{FF2B5EF4-FFF2-40B4-BE49-F238E27FC236}">
                          <a16:creationId xmlns:a16="http://schemas.microsoft.com/office/drawing/2014/main" id="{61BB035F-74E5-4480-AB39-704416A494F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15" name="Rechthoek 314">
                      <a:extLst>
                        <a:ext uri="{FF2B5EF4-FFF2-40B4-BE49-F238E27FC236}">
                          <a16:creationId xmlns:a16="http://schemas.microsoft.com/office/drawing/2014/main" id="{A5383923-7303-4DC8-91C3-FE62843D5F1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16" name="Ovaal 315">
                      <a:extLst>
                        <a:ext uri="{FF2B5EF4-FFF2-40B4-BE49-F238E27FC236}">
                          <a16:creationId xmlns:a16="http://schemas.microsoft.com/office/drawing/2014/main" id="{60473B14-DFB8-4B60-8EC8-2C4C257F90B1}"/>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12" name="Afbeelding 311">
                    <a:extLst>
                      <a:ext uri="{FF2B5EF4-FFF2-40B4-BE49-F238E27FC236}">
                        <a16:creationId xmlns:a16="http://schemas.microsoft.com/office/drawing/2014/main" id="{B7B74EB3-2B5C-4E1E-8FC6-F8FA0A3133CD}"/>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313" name="Afbeelding 312">
                    <a:extLst>
                      <a:ext uri="{FF2B5EF4-FFF2-40B4-BE49-F238E27FC236}">
                        <a16:creationId xmlns:a16="http://schemas.microsoft.com/office/drawing/2014/main" id="{3F09F83D-C67F-44DA-8DEB-684A17BE84CD}"/>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05" name="Groep 304">
                  <a:extLst>
                    <a:ext uri="{FF2B5EF4-FFF2-40B4-BE49-F238E27FC236}">
                      <a16:creationId xmlns:a16="http://schemas.microsoft.com/office/drawing/2014/main" id="{F0A68AA6-6592-4679-8B67-B7BCC118C9FD}"/>
                    </a:ext>
                  </a:extLst>
                </p:cNvPr>
                <p:cNvGrpSpPr/>
                <p:nvPr userDrawn="1"/>
              </p:nvGrpSpPr>
              <p:grpSpPr>
                <a:xfrm>
                  <a:off x="13103513" y="3705268"/>
                  <a:ext cx="145820" cy="146462"/>
                  <a:chOff x="13096169" y="3602278"/>
                  <a:chExt cx="145820" cy="146462"/>
                </a:xfrm>
              </p:grpSpPr>
              <p:sp>
                <p:nvSpPr>
                  <p:cNvPr id="309" name="Rechthoek 308">
                    <a:extLst>
                      <a:ext uri="{FF2B5EF4-FFF2-40B4-BE49-F238E27FC236}">
                        <a16:creationId xmlns:a16="http://schemas.microsoft.com/office/drawing/2014/main" id="{3218A24A-0A93-458A-82A4-005B7EB589C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10" name="Rechthoek 309">
                    <a:extLst>
                      <a:ext uri="{FF2B5EF4-FFF2-40B4-BE49-F238E27FC236}">
                        <a16:creationId xmlns:a16="http://schemas.microsoft.com/office/drawing/2014/main" id="{86C80C8B-3A2E-4C7F-857A-692E18C0205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06" name="Groep 305">
                  <a:extLst>
                    <a:ext uri="{FF2B5EF4-FFF2-40B4-BE49-F238E27FC236}">
                      <a16:creationId xmlns:a16="http://schemas.microsoft.com/office/drawing/2014/main" id="{4B29918A-B2D6-4A5F-BE5D-0B2B5E150941}"/>
                    </a:ext>
                  </a:extLst>
                </p:cNvPr>
                <p:cNvGrpSpPr/>
                <p:nvPr userDrawn="1"/>
              </p:nvGrpSpPr>
              <p:grpSpPr>
                <a:xfrm rot="10800000">
                  <a:off x="13061402" y="3665637"/>
                  <a:ext cx="145820" cy="146462"/>
                  <a:chOff x="13096169" y="3602278"/>
                  <a:chExt cx="145820" cy="146462"/>
                </a:xfrm>
              </p:grpSpPr>
              <p:sp>
                <p:nvSpPr>
                  <p:cNvPr id="307" name="Rechthoek 306">
                    <a:extLst>
                      <a:ext uri="{FF2B5EF4-FFF2-40B4-BE49-F238E27FC236}">
                        <a16:creationId xmlns:a16="http://schemas.microsoft.com/office/drawing/2014/main" id="{B0107999-12F6-4168-AD53-B3560685104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08" name="Rechthoek 307">
                    <a:extLst>
                      <a:ext uri="{FF2B5EF4-FFF2-40B4-BE49-F238E27FC236}">
                        <a16:creationId xmlns:a16="http://schemas.microsoft.com/office/drawing/2014/main" id="{A5775C0B-1361-43CD-911D-B51A3951CD1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02" name="Rechthoek 301">
                <a:extLst>
                  <a:ext uri="{FF2B5EF4-FFF2-40B4-BE49-F238E27FC236}">
                    <a16:creationId xmlns:a16="http://schemas.microsoft.com/office/drawing/2014/main" id="{FBF78E72-59B8-4F2B-B948-6EC918AE1E0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3" name="Gelijkbenige driehoek 302">
                <a:extLst>
                  <a:ext uri="{FF2B5EF4-FFF2-40B4-BE49-F238E27FC236}">
                    <a16:creationId xmlns:a16="http://schemas.microsoft.com/office/drawing/2014/main" id="{0F91DDBE-48DF-4E40-9D36-1D6479CFD04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96" name="Ovaal 295">
              <a:extLst>
                <a:ext uri="{FF2B5EF4-FFF2-40B4-BE49-F238E27FC236}">
                  <a16:creationId xmlns:a16="http://schemas.microsoft.com/office/drawing/2014/main" id="{F5DC76EC-93FA-4D75-AD72-7966E3E2D10C}"/>
                </a:ext>
              </a:extLst>
            </p:cNvPr>
            <p:cNvSpPr/>
            <p:nvPr userDrawn="1"/>
          </p:nvSpPr>
          <p:spPr>
            <a:xfrm>
              <a:off x="12560173" y="2018877"/>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97" name="Rechthoek 296">
              <a:extLst>
                <a:ext uri="{FF2B5EF4-FFF2-40B4-BE49-F238E27FC236}">
                  <a16:creationId xmlns:a16="http://schemas.microsoft.com/office/drawing/2014/main" id="{BB3E9FDD-9BB2-4ADF-A3AA-A1684644800E}"/>
                </a:ext>
              </a:extLst>
            </p:cNvPr>
            <p:cNvSpPr/>
            <p:nvPr userDrawn="1"/>
          </p:nvSpPr>
          <p:spPr>
            <a:xfrm>
              <a:off x="12844345" y="2018878"/>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98" name="Rechthoek 297">
              <a:extLst>
                <a:ext uri="{FF2B5EF4-FFF2-40B4-BE49-F238E27FC236}">
                  <a16:creationId xmlns:a16="http://schemas.microsoft.com/office/drawing/2014/main" id="{672E68A0-241B-4E83-BBCD-7AFA83DED714}"/>
                </a:ext>
              </a:extLst>
            </p:cNvPr>
            <p:cNvSpPr/>
            <p:nvPr userDrawn="1"/>
          </p:nvSpPr>
          <p:spPr>
            <a:xfrm>
              <a:off x="12844345" y="2453453"/>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pic>
          <p:nvPicPr>
            <p:cNvPr id="299" name="Tijdelijke aanduiding voor afbeelding 73">
              <a:extLst>
                <a:ext uri="{FF2B5EF4-FFF2-40B4-BE49-F238E27FC236}">
                  <a16:creationId xmlns:a16="http://schemas.microsoft.com/office/drawing/2014/main" id="{2E7EA089-58AA-463D-A22E-151673DF182A}"/>
                </a:ext>
              </a:extLst>
            </p:cNvPr>
            <p:cNvPicPr>
              <a:picLocks noChangeAspect="1"/>
            </p:cNvPicPr>
            <p:nvPr userDrawn="1"/>
          </p:nvPicPr>
          <p:blipFill rotWithShape="1">
            <a:blip r:embed="rId5"/>
            <a:srcRect t="191" b="191"/>
            <a:stretch/>
          </p:blipFill>
          <p:spPr>
            <a:xfrm>
              <a:off x="12853876" y="1405132"/>
              <a:ext cx="415925" cy="414338"/>
            </a:xfrm>
            <a:prstGeom prst="rect">
              <a:avLst/>
            </a:prstGeom>
          </p:spPr>
        </p:pic>
        <p:sp>
          <p:nvSpPr>
            <p:cNvPr id="300" name="Tijdelijke aanduiding voor tekst 7">
              <a:extLst>
                <a:ext uri="{FF2B5EF4-FFF2-40B4-BE49-F238E27FC236}">
                  <a16:creationId xmlns:a16="http://schemas.microsoft.com/office/drawing/2014/main" id="{A24C9566-1294-4BA2-A9E3-9F1A0A5C6B2F}"/>
                </a:ext>
              </a:extLst>
            </p:cNvPr>
            <p:cNvSpPr txBox="1">
              <a:spLocks/>
            </p:cNvSpPr>
            <p:nvPr userDrawn="1"/>
          </p:nvSpPr>
          <p:spPr>
            <a:xfrm flipV="1">
              <a:off x="13079484" y="164200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2000" dirty="0">
                  <a:solidFill>
                    <a:srgbClr val="C00000"/>
                  </a:solidFill>
                  <a:effectLst>
                    <a:glow rad="50800">
                      <a:schemeClr val="bg1"/>
                    </a:glow>
                  </a:effectLst>
                  <a:latin typeface="Segoe MDL2 Assets" panose="050A0102010101010101" pitchFamily="18" charset="0"/>
                </a:rPr>
                <a:t></a:t>
              </a:r>
              <a:endParaRPr lang="nl-NL" sz="2000" dirty="0">
                <a:solidFill>
                  <a:srgbClr val="C00000"/>
                </a:solidFill>
                <a:effectLst>
                  <a:glow rad="50800">
                    <a:schemeClr val="bg1"/>
                  </a:glow>
                </a:effectLst>
              </a:endParaRPr>
            </a:p>
          </p:txBody>
        </p:sp>
      </p:grpSp>
    </p:spTree>
    <p:extLst>
      <p:ext uri="{BB962C8B-B14F-4D97-AF65-F5344CB8AC3E}">
        <p14:creationId xmlns:p14="http://schemas.microsoft.com/office/powerpoint/2010/main" val="3182450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12377595" y="-1"/>
            <a:ext cx="3693386" cy="6688475"/>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#2</a:t>
            </a:r>
            <a:endParaRPr lang="nl-NL" sz="140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5042047" y="1130876"/>
            <a:ext cx="2113624" cy="4588110"/>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53954"/>
              <a:chOff x="5108560" y="4374068"/>
              <a:chExt cx="1629901" cy="453954"/>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8" y="4374068"/>
                <a:ext cx="40908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Liked by</a:t>
                </a:r>
                <a:endParaRPr lang="nl-NL" sz="472"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755335"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yourfriend, yourfriend</a:t>
                </a:r>
                <a:endParaRPr lang="nl-NL" sz="472"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6"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4" y="4374068"/>
                <a:ext cx="28565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and</a:t>
                </a:r>
                <a:endParaRPr lang="nl-NL" sz="472"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3"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1" y="4374068"/>
                <a:ext cx="436338"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20 others</a:t>
                </a:r>
                <a:endParaRPr lang="nl-NL" sz="472"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8" y="4663040"/>
                <a:ext cx="785793" cy="164982"/>
              </a:xfrm>
              <a:prstGeom prst="rect">
                <a:avLst/>
              </a:prstGeom>
              <a:noFill/>
            </p:spPr>
            <p:txBody>
              <a:bodyPr wrap="none" rtlCol="0">
                <a:spAutoFit/>
              </a:bodyPr>
              <a:lstStyle/>
              <a:p>
                <a:pPr algn="l"/>
                <a:r>
                  <a:rPr lang="nl-NL" sz="472" spc="0" baseline="0">
                    <a:solidFill>
                      <a:srgbClr val="999999"/>
                    </a:solidFill>
                    <a:latin typeface="Arial"/>
                    <a:cs typeface="Arial"/>
                    <a:sym typeface="Arial"/>
                    <a:rtl val="0"/>
                  </a:rPr>
                  <a:t>View All 10 Comments</a:t>
                </a:r>
                <a:endParaRPr lang="nl-NL" sz="472"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64529"/>
                <a:chOff x="5108560" y="4462028"/>
                <a:chExt cx="1629901" cy="264529"/>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3548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a:t>
                  </a:r>
                  <a:endParaRPr lang="nl-NL" sz="566"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0550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 </a:t>
                  </a:r>
                  <a:endParaRPr lang="nl-NL" sz="566"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172116" cy="179408"/>
                </a:xfrm>
                <a:prstGeom prst="rect">
                  <a:avLst/>
                </a:prstGeom>
                <a:noFill/>
              </p:spPr>
              <p:txBody>
                <a:bodyPr wrap="none" rtlCol="0">
                  <a:spAutoFit/>
                </a:bodyPr>
                <a:lstStyle/>
                <a:p>
                  <a:pPr algn="l"/>
                  <a:r>
                    <a:rPr lang="nl-NL" sz="566" spc="0" baseline="0">
                      <a:solidFill>
                        <a:srgbClr val="5FA8DB"/>
                      </a:solidFill>
                      <a:latin typeface="Arial"/>
                      <a:cs typeface="Arial"/>
                      <a:sym typeface="Arial"/>
                      <a:rtl val="0"/>
                    </a:rPr>
                    <a:t>#ErasmusUniversityRotterdam</a:t>
                  </a:r>
                  <a:endParaRPr lang="nl-NL" sz="566"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12184" cy="183109"/>
              <a:chOff x="5200299" y="1748298"/>
              <a:chExt cx="1012184" cy="183109"/>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85632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 </a:t>
                </a:r>
                <a:endParaRPr lang="nl-NL" sz="566"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776502" cy="139395"/>
              <a:chOff x="5108566" y="4823448"/>
              <a:chExt cx="776502" cy="139395"/>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12292" cy="135871"/>
              </a:xfrm>
              <a:prstGeom prst="rect">
                <a:avLst/>
              </a:prstGeom>
              <a:noFill/>
            </p:spPr>
            <p:txBody>
              <a:bodyPr wrap="none" rtlCol="0">
                <a:spAutoFit/>
              </a:bodyPr>
              <a:lstStyle/>
              <a:p>
                <a:pPr algn="l"/>
                <a:r>
                  <a:rPr lang="nl-NL" sz="283" spc="0" baseline="0">
                    <a:solidFill>
                      <a:srgbClr val="999999"/>
                    </a:solidFill>
                    <a:latin typeface="Arial"/>
                    <a:cs typeface="Arial"/>
                    <a:sym typeface="Arial"/>
                    <a:rtl val="0"/>
                  </a:rPr>
                  <a:t>2 HOUR AGO</a:t>
                </a:r>
                <a:endParaRPr lang="nl-NL" sz="283"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18566" cy="139395"/>
              </a:xfrm>
              <a:prstGeom prst="rect">
                <a:avLst/>
              </a:prstGeom>
              <a:noFill/>
            </p:spPr>
            <p:txBody>
              <a:bodyPr wrap="none" rtlCol="0">
                <a:spAutoFit/>
              </a:bodyPr>
              <a:lstStyle/>
              <a:p>
                <a:pPr algn="l"/>
                <a:r>
                  <a:rPr lang="nl-NL" sz="283" spc="0" baseline="0">
                    <a:solidFill>
                      <a:srgbClr val="333333"/>
                    </a:solidFill>
                    <a:latin typeface="Arial"/>
                    <a:cs typeface="Arial"/>
                    <a:sym typeface="Arial"/>
                    <a:rtl val="0"/>
                  </a:rPr>
                  <a:t>SEE TRANSLATION</a:t>
                </a:r>
                <a:endParaRPr lang="nl-NL" sz="283"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159743BB-70E4-4A4C-843D-C037576219E5}"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5200074" y="1745960"/>
            <a:ext cx="177692" cy="177374"/>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5053873" y="1991914"/>
            <a:ext cx="2101798" cy="2098994"/>
          </a:xfrm>
          <a:solidFill>
            <a:schemeClr val="bg1">
              <a:lumMod val="75000"/>
            </a:schemeClr>
          </a:solidFill>
        </p:spPr>
        <p:txBody>
          <a:bodyPr tIns="72000"/>
          <a:lstStyle>
            <a:lvl1pPr marL="0" indent="0" algn="ctr">
              <a:lnSpc>
                <a:spcPct val="100000"/>
              </a:lnSpc>
              <a:spcBef>
                <a:spcPts val="0"/>
              </a:spcBef>
              <a:buNone/>
              <a:defRPr sz="1000">
                <a:solidFill>
                  <a:schemeClr val="bg1"/>
                </a:solidFill>
              </a:defRPr>
            </a:lvl1pPr>
          </a:lstStyle>
          <a:p>
            <a:r>
              <a:rPr lang="nl-NL" dirty="0"/>
              <a:t>Selecteer dit kader, ga naar </a:t>
            </a:r>
            <a:br>
              <a:rPr lang="nl-NL" dirty="0"/>
            </a:br>
            <a:r>
              <a:rPr lang="nl-NL" dirty="0"/>
              <a:t>de tab ‘Slidebuilder’, klik op</a:t>
            </a:r>
            <a:br>
              <a:rPr lang="nl-NL" dirty="0"/>
            </a:br>
            <a:r>
              <a:rPr lang="nl-NL" dirty="0"/>
              <a:t>‘Afbeeldingen’, selecteer de</a:t>
            </a:r>
            <a:br>
              <a:rPr lang="nl-NL" dirty="0"/>
            </a:br>
            <a:r>
              <a:rPr lang="nl-NL" dirty="0"/>
              <a:t>gewenste afbeelding </a:t>
            </a:r>
            <a:br>
              <a:rPr lang="nl-NL" dirty="0"/>
            </a:br>
            <a:r>
              <a:rPr lang="nl-NL" dirty="0"/>
              <a:t>en klik op ‘Invoegen’.</a:t>
            </a:r>
          </a:p>
        </p:txBody>
      </p:sp>
    </p:spTree>
    <p:extLst>
      <p:ext uri="{BB962C8B-B14F-4D97-AF65-F5344CB8AC3E}">
        <p14:creationId xmlns:p14="http://schemas.microsoft.com/office/powerpoint/2010/main" val="3853018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5036457" y="1133475"/>
            <a:ext cx="2119086" cy="4585153"/>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sz="1100">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4F03386F-C101-4B30-8CD2-E99098A4E229}"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3391950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E78F674-529B-47F6-AB3C-AD256A1AEA2C}"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2"/>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grpSp>
        <p:nvGrpSpPr>
          <p:cNvPr id="82" name="- INSTRUCTIES">
            <a:extLst>
              <a:ext uri="{FF2B5EF4-FFF2-40B4-BE49-F238E27FC236}">
                <a16:creationId xmlns:a16="http://schemas.microsoft.com/office/drawing/2014/main" id="{48C3AC8B-57D3-411E-B9AC-86F754AA6316}"/>
              </a:ext>
            </a:extLst>
          </p:cNvPr>
          <p:cNvGrpSpPr/>
          <p:nvPr userDrawn="1"/>
        </p:nvGrpSpPr>
        <p:grpSpPr>
          <a:xfrm>
            <a:off x="12377595" y="-1"/>
            <a:ext cx="3693386" cy="6688475"/>
            <a:chOff x="-3786165" y="-1"/>
            <a:chExt cx="3693386" cy="6688475"/>
          </a:xfrm>
        </p:grpSpPr>
        <p:sp>
          <p:nvSpPr>
            <p:cNvPr id="83" name="Rechthoek 82">
              <a:extLst>
                <a:ext uri="{FF2B5EF4-FFF2-40B4-BE49-F238E27FC236}">
                  <a16:creationId xmlns:a16="http://schemas.microsoft.com/office/drawing/2014/main" id="{DBD38DFF-20CF-42CA-B930-96E6B7A74F7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9A34AC8B-E941-439B-97D9-DADF88FB61AC}"/>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D5B6FDC9-D1CA-4AA2-BF03-FABAB37A74B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5F5DD316-E538-4E7B-9C17-9C51441241FC}"/>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62DFDFB8-4858-444F-9F43-C768061FC08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9" name="Ovaal 88">
              <a:extLst>
                <a:ext uri="{FF2B5EF4-FFF2-40B4-BE49-F238E27FC236}">
                  <a16:creationId xmlns:a16="http://schemas.microsoft.com/office/drawing/2014/main" id="{D43831F4-76C3-42BA-9B3D-43CF3E0A041C}"/>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0" name="Rechthoek 89">
              <a:extLst>
                <a:ext uri="{FF2B5EF4-FFF2-40B4-BE49-F238E27FC236}">
                  <a16:creationId xmlns:a16="http://schemas.microsoft.com/office/drawing/2014/main" id="{52374842-3E62-4162-AAB9-178847156C51}"/>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1" name="Rechthoek 90">
              <a:extLst>
                <a:ext uri="{FF2B5EF4-FFF2-40B4-BE49-F238E27FC236}">
                  <a16:creationId xmlns:a16="http://schemas.microsoft.com/office/drawing/2014/main" id="{BE0618C2-7DB6-4532-8A48-11C3F5D475EE}"/>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2" name="Groep 91">
              <a:extLst>
                <a:ext uri="{FF2B5EF4-FFF2-40B4-BE49-F238E27FC236}">
                  <a16:creationId xmlns:a16="http://schemas.microsoft.com/office/drawing/2014/main" id="{903BDD39-A35D-49AE-904B-30CFC9A2F8CC}"/>
                </a:ext>
              </a:extLst>
            </p:cNvPr>
            <p:cNvGrpSpPr/>
            <p:nvPr userDrawn="1"/>
          </p:nvGrpSpPr>
          <p:grpSpPr>
            <a:xfrm>
              <a:off x="-2485819" y="3479783"/>
              <a:ext cx="1222990" cy="563933"/>
              <a:chOff x="-2485819" y="3399207"/>
              <a:chExt cx="1222990" cy="563933"/>
            </a:xfrm>
          </p:grpSpPr>
          <p:sp>
            <p:nvSpPr>
              <p:cNvPr id="131" name="Rechthoek 130">
                <a:extLst>
                  <a:ext uri="{FF2B5EF4-FFF2-40B4-BE49-F238E27FC236}">
                    <a16:creationId xmlns:a16="http://schemas.microsoft.com/office/drawing/2014/main" id="{B67E08E8-20EC-4AD5-BF55-021D27EB9ABE}"/>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2" name="Rechthoek 131">
                <a:extLst>
                  <a:ext uri="{FF2B5EF4-FFF2-40B4-BE49-F238E27FC236}">
                    <a16:creationId xmlns:a16="http://schemas.microsoft.com/office/drawing/2014/main" id="{73C8238F-393E-4E17-BD81-2018346F9CDF}"/>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3" name="Groep 132">
                <a:extLst>
                  <a:ext uri="{FF2B5EF4-FFF2-40B4-BE49-F238E27FC236}">
                    <a16:creationId xmlns:a16="http://schemas.microsoft.com/office/drawing/2014/main" id="{6D848FDC-F4C9-4371-844E-BE65ABA31585}"/>
                  </a:ext>
                </a:extLst>
              </p:cNvPr>
              <p:cNvGrpSpPr/>
              <p:nvPr userDrawn="1"/>
            </p:nvGrpSpPr>
            <p:grpSpPr>
              <a:xfrm>
                <a:off x="-2403869" y="3460544"/>
                <a:ext cx="155951" cy="131922"/>
                <a:chOff x="12968836" y="3354170"/>
                <a:chExt cx="404806" cy="342433"/>
              </a:xfrm>
            </p:grpSpPr>
            <p:sp>
              <p:nvSpPr>
                <p:cNvPr id="146" name="Rechthoek: afgeronde hoeken 145">
                  <a:extLst>
                    <a:ext uri="{FF2B5EF4-FFF2-40B4-BE49-F238E27FC236}">
                      <a16:creationId xmlns:a16="http://schemas.microsoft.com/office/drawing/2014/main" id="{15440BD6-2738-4958-8DA9-259E6D4837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F832ED0-E064-4DF4-A20C-CA2D18BAEE9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74EF7B25-4637-416E-BD3F-A24D6C1FE19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3177BA-D455-4C39-8C38-8DB21C03D35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57AFAA4-B4CC-42D4-8FD3-9CFE8DA1A2C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4E7C8C25-B1E6-4BD7-8B13-D7807947207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4" name="Groep 133">
                <a:extLst>
                  <a:ext uri="{FF2B5EF4-FFF2-40B4-BE49-F238E27FC236}">
                    <a16:creationId xmlns:a16="http://schemas.microsoft.com/office/drawing/2014/main" id="{21EC0275-1D99-4506-954B-A99F1798D98D}"/>
                  </a:ext>
                </a:extLst>
              </p:cNvPr>
              <p:cNvGrpSpPr/>
              <p:nvPr userDrawn="1"/>
            </p:nvGrpSpPr>
            <p:grpSpPr>
              <a:xfrm>
                <a:off x="-2423424" y="3690208"/>
                <a:ext cx="166739" cy="218963"/>
                <a:chOff x="12940828" y="3950597"/>
                <a:chExt cx="432813" cy="568367"/>
              </a:xfrm>
            </p:grpSpPr>
            <p:grpSp>
              <p:nvGrpSpPr>
                <p:cNvPr id="138" name="Groep 137">
                  <a:extLst>
                    <a:ext uri="{FF2B5EF4-FFF2-40B4-BE49-F238E27FC236}">
                      <a16:creationId xmlns:a16="http://schemas.microsoft.com/office/drawing/2014/main" id="{DCA6E870-CF8F-4151-BC73-0C2CF4883AEE}"/>
                    </a:ext>
                  </a:extLst>
                </p:cNvPr>
                <p:cNvGrpSpPr/>
                <p:nvPr userDrawn="1"/>
              </p:nvGrpSpPr>
              <p:grpSpPr>
                <a:xfrm>
                  <a:off x="13000382" y="4006891"/>
                  <a:ext cx="373259" cy="315747"/>
                  <a:chOff x="12968836" y="3354170"/>
                  <a:chExt cx="404806" cy="342433"/>
                </a:xfrm>
              </p:grpSpPr>
              <p:sp>
                <p:nvSpPr>
                  <p:cNvPr id="140" name="Rechthoek: afgeronde hoeken 139">
                    <a:extLst>
                      <a:ext uri="{FF2B5EF4-FFF2-40B4-BE49-F238E27FC236}">
                        <a16:creationId xmlns:a16="http://schemas.microsoft.com/office/drawing/2014/main" id="{F87D628D-C30E-40DE-B513-939A4AEDE77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58FD9477-E4A6-4CB0-AE71-6016C77A448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5630B124-B26D-41A0-8386-D96930A01C6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8E1C95B2-DC73-4012-BF6E-90693505DE6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D0FC443-789F-49C1-86D4-0416FC4E635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0338DF68-5573-411C-93D6-803FFE40091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39" name="Boog 138">
                  <a:extLst>
                    <a:ext uri="{FF2B5EF4-FFF2-40B4-BE49-F238E27FC236}">
                      <a16:creationId xmlns:a16="http://schemas.microsoft.com/office/drawing/2014/main" id="{7A9FE8A9-4552-439C-8F3C-E73C1B2FF7D6}"/>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5" name="Tekstvak 134">
                <a:extLst>
                  <a:ext uri="{FF2B5EF4-FFF2-40B4-BE49-F238E27FC236}">
                    <a16:creationId xmlns:a16="http://schemas.microsoft.com/office/drawing/2014/main" id="{29DD11F2-ED1F-4F2C-8914-9C007FE2BF9D}"/>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6" name="Tekstvak 135">
                <a:extLst>
                  <a:ext uri="{FF2B5EF4-FFF2-40B4-BE49-F238E27FC236}">
                    <a16:creationId xmlns:a16="http://schemas.microsoft.com/office/drawing/2014/main" id="{6702C758-7145-42E5-A8B3-8865EFC8B0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7" name="Vrije vorm: vorm 136">
                <a:extLst>
                  <a:ext uri="{FF2B5EF4-FFF2-40B4-BE49-F238E27FC236}">
                    <a16:creationId xmlns:a16="http://schemas.microsoft.com/office/drawing/2014/main" id="{281348C9-21D7-45A3-B2F9-9825E09055E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3" name="Groep 92">
              <a:extLst>
                <a:ext uri="{FF2B5EF4-FFF2-40B4-BE49-F238E27FC236}">
                  <a16:creationId xmlns:a16="http://schemas.microsoft.com/office/drawing/2014/main" id="{A124F6C7-B739-4C2A-BEFA-801053AAE39B}"/>
                </a:ext>
              </a:extLst>
            </p:cNvPr>
            <p:cNvGrpSpPr/>
            <p:nvPr userDrawn="1"/>
          </p:nvGrpSpPr>
          <p:grpSpPr>
            <a:xfrm>
              <a:off x="-3786165" y="5728778"/>
              <a:ext cx="3693386" cy="959696"/>
              <a:chOff x="-3786437" y="6163468"/>
              <a:chExt cx="3693386" cy="959696"/>
            </a:xfrm>
          </p:grpSpPr>
          <p:sp>
            <p:nvSpPr>
              <p:cNvPr id="121" name="Rechthoek 120">
                <a:extLst>
                  <a:ext uri="{FF2B5EF4-FFF2-40B4-BE49-F238E27FC236}">
                    <a16:creationId xmlns:a16="http://schemas.microsoft.com/office/drawing/2014/main" id="{35934AC5-171C-4FF0-90B8-BDE84ABC66F9}"/>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2" name="ICOON_info">
                <a:extLst>
                  <a:ext uri="{FF2B5EF4-FFF2-40B4-BE49-F238E27FC236}">
                    <a16:creationId xmlns:a16="http://schemas.microsoft.com/office/drawing/2014/main" id="{C38D17E8-19A2-4351-BCEB-7807BD77B8C3}"/>
                  </a:ext>
                </a:extLst>
              </p:cNvPr>
              <p:cNvGrpSpPr/>
              <p:nvPr userDrawn="1"/>
            </p:nvGrpSpPr>
            <p:grpSpPr>
              <a:xfrm>
                <a:off x="-376736" y="6163468"/>
                <a:ext cx="283685" cy="283685"/>
                <a:chOff x="-510741" y="5913713"/>
                <a:chExt cx="267555" cy="267555"/>
              </a:xfrm>
            </p:grpSpPr>
            <p:sp>
              <p:nvSpPr>
                <p:cNvPr id="129" name="Ovaal 128">
                  <a:extLst>
                    <a:ext uri="{FF2B5EF4-FFF2-40B4-BE49-F238E27FC236}">
                      <a16:creationId xmlns:a16="http://schemas.microsoft.com/office/drawing/2014/main" id="{AFD737CA-21FC-41E2-806E-D18CEEFE25E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0" name="Graphic 163" descr="Informatie">
                  <a:extLst>
                    <a:ext uri="{FF2B5EF4-FFF2-40B4-BE49-F238E27FC236}">
                      <a16:creationId xmlns:a16="http://schemas.microsoft.com/office/drawing/2014/main" id="{4660FBC8-9B2A-45C3-94DE-F1E47155D4E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3" name="Groep 122">
                <a:extLst>
                  <a:ext uri="{FF2B5EF4-FFF2-40B4-BE49-F238E27FC236}">
                    <a16:creationId xmlns:a16="http://schemas.microsoft.com/office/drawing/2014/main" id="{C89712DB-EA7D-400E-9AB0-4E9F85345583}"/>
                  </a:ext>
                </a:extLst>
              </p:cNvPr>
              <p:cNvGrpSpPr/>
              <p:nvPr userDrawn="1"/>
            </p:nvGrpSpPr>
            <p:grpSpPr>
              <a:xfrm>
                <a:off x="-938434" y="6420818"/>
                <a:ext cx="627798" cy="576693"/>
                <a:chOff x="-938434" y="4570310"/>
                <a:chExt cx="627798" cy="576693"/>
              </a:xfrm>
            </p:grpSpPr>
            <p:grpSp>
              <p:nvGrpSpPr>
                <p:cNvPr id="124" name="Inspireren">
                  <a:extLst>
                    <a:ext uri="{FF2B5EF4-FFF2-40B4-BE49-F238E27FC236}">
                      <a16:creationId xmlns:a16="http://schemas.microsoft.com/office/drawing/2014/main" id="{D4BBDA73-BDB3-4C3D-8293-63595F48027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6" name="Freeform 12">
                    <a:extLst>
                      <a:ext uri="{FF2B5EF4-FFF2-40B4-BE49-F238E27FC236}">
                        <a16:creationId xmlns:a16="http://schemas.microsoft.com/office/drawing/2014/main" id="{7B2AB381-18BC-4E72-81C8-1982B7A5F54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7" name="Freeform 13">
                    <a:extLst>
                      <a:ext uri="{FF2B5EF4-FFF2-40B4-BE49-F238E27FC236}">
                        <a16:creationId xmlns:a16="http://schemas.microsoft.com/office/drawing/2014/main" id="{53107CFF-D851-4E52-BCAC-1FA596AA7FA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8" name="Freeform 14">
                    <a:extLst>
                      <a:ext uri="{FF2B5EF4-FFF2-40B4-BE49-F238E27FC236}">
                        <a16:creationId xmlns:a16="http://schemas.microsoft.com/office/drawing/2014/main" id="{0F95B763-1AD2-4389-AF97-494526DE542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5" name="Tekstvak 124">
                  <a:extLst>
                    <a:ext uri="{FF2B5EF4-FFF2-40B4-BE49-F238E27FC236}">
                      <a16:creationId xmlns:a16="http://schemas.microsoft.com/office/drawing/2014/main" id="{329C81F0-4F85-4D85-9A81-95135E2E720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4" name="Groep 93">
              <a:extLst>
                <a:ext uri="{FF2B5EF4-FFF2-40B4-BE49-F238E27FC236}">
                  <a16:creationId xmlns:a16="http://schemas.microsoft.com/office/drawing/2014/main" id="{C04C1254-8912-4157-A9A3-364022DF2E09}"/>
                </a:ext>
              </a:extLst>
            </p:cNvPr>
            <p:cNvGrpSpPr/>
            <p:nvPr userDrawn="1"/>
          </p:nvGrpSpPr>
          <p:grpSpPr>
            <a:xfrm>
              <a:off x="-3367447" y="1226982"/>
              <a:ext cx="791775" cy="406485"/>
              <a:chOff x="-3565087" y="1409294"/>
              <a:chExt cx="627469" cy="322133"/>
            </a:xfrm>
          </p:grpSpPr>
          <p:grpSp>
            <p:nvGrpSpPr>
              <p:cNvPr id="115" name="Groep 114">
                <a:extLst>
                  <a:ext uri="{FF2B5EF4-FFF2-40B4-BE49-F238E27FC236}">
                    <a16:creationId xmlns:a16="http://schemas.microsoft.com/office/drawing/2014/main" id="{AF2BE11E-49BC-4A52-AAE6-6593516F093C}"/>
                  </a:ext>
                </a:extLst>
              </p:cNvPr>
              <p:cNvGrpSpPr/>
              <p:nvPr userDrawn="1"/>
            </p:nvGrpSpPr>
            <p:grpSpPr>
              <a:xfrm>
                <a:off x="-3364916" y="1409294"/>
                <a:ext cx="225195" cy="195499"/>
                <a:chOff x="10307162" y="1361199"/>
                <a:chExt cx="2200275" cy="1914525"/>
              </a:xfrm>
            </p:grpSpPr>
            <p:sp>
              <p:nvSpPr>
                <p:cNvPr id="117" name="Vrije vorm: vorm 116">
                  <a:extLst>
                    <a:ext uri="{FF2B5EF4-FFF2-40B4-BE49-F238E27FC236}">
                      <a16:creationId xmlns:a16="http://schemas.microsoft.com/office/drawing/2014/main" id="{567D7195-1814-4508-9CB9-A6EDCBDDAE20}"/>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8" name="Groep 117">
                  <a:extLst>
                    <a:ext uri="{FF2B5EF4-FFF2-40B4-BE49-F238E27FC236}">
                      <a16:creationId xmlns:a16="http://schemas.microsoft.com/office/drawing/2014/main" id="{80929146-6CD3-48F9-BDA5-ABBCBEC79AA7}"/>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9" name="Vrije vorm: vorm 118">
                    <a:extLst>
                      <a:ext uri="{FF2B5EF4-FFF2-40B4-BE49-F238E27FC236}">
                        <a16:creationId xmlns:a16="http://schemas.microsoft.com/office/drawing/2014/main" id="{200AE1EB-E2E5-464F-A26E-AB419377D4E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0" name="Vrije vorm: vorm 119">
                    <a:extLst>
                      <a:ext uri="{FF2B5EF4-FFF2-40B4-BE49-F238E27FC236}">
                        <a16:creationId xmlns:a16="http://schemas.microsoft.com/office/drawing/2014/main" id="{832CA3F6-0A53-4B39-A898-724E1BB5FC8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6" name="Tekstvak 115">
                <a:extLst>
                  <a:ext uri="{FF2B5EF4-FFF2-40B4-BE49-F238E27FC236}">
                    <a16:creationId xmlns:a16="http://schemas.microsoft.com/office/drawing/2014/main" id="{4D498EAA-9055-4DFB-82C6-0BDDD8F5E19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5" name="Groep 94">
              <a:extLst>
                <a:ext uri="{FF2B5EF4-FFF2-40B4-BE49-F238E27FC236}">
                  <a16:creationId xmlns:a16="http://schemas.microsoft.com/office/drawing/2014/main" id="{3C945991-8DAB-4CEC-ACF5-DA83CF8977C1}"/>
                </a:ext>
              </a:extLst>
            </p:cNvPr>
            <p:cNvGrpSpPr/>
            <p:nvPr userDrawn="1"/>
          </p:nvGrpSpPr>
          <p:grpSpPr>
            <a:xfrm>
              <a:off x="-3354295" y="5166361"/>
              <a:ext cx="514284" cy="506545"/>
              <a:chOff x="12617641" y="3403239"/>
              <a:chExt cx="752963" cy="741634"/>
            </a:xfrm>
          </p:grpSpPr>
          <p:grpSp>
            <p:nvGrpSpPr>
              <p:cNvPr id="99" name="Groep 98">
                <a:extLst>
                  <a:ext uri="{FF2B5EF4-FFF2-40B4-BE49-F238E27FC236}">
                    <a16:creationId xmlns:a16="http://schemas.microsoft.com/office/drawing/2014/main" id="{D215B5B9-5520-48A3-809E-60729409DB60}"/>
                  </a:ext>
                </a:extLst>
              </p:cNvPr>
              <p:cNvGrpSpPr/>
              <p:nvPr userDrawn="1"/>
            </p:nvGrpSpPr>
            <p:grpSpPr>
              <a:xfrm>
                <a:off x="12771530" y="3403239"/>
                <a:ext cx="467176" cy="448491"/>
                <a:chOff x="12782157" y="3403239"/>
                <a:chExt cx="467176" cy="448491"/>
              </a:xfrm>
            </p:grpSpPr>
            <p:grpSp>
              <p:nvGrpSpPr>
                <p:cNvPr id="102" name="Groep 101">
                  <a:extLst>
                    <a:ext uri="{FF2B5EF4-FFF2-40B4-BE49-F238E27FC236}">
                      <a16:creationId xmlns:a16="http://schemas.microsoft.com/office/drawing/2014/main" id="{BD75916F-78E0-4680-9BE7-65BB2E6A9347}"/>
                    </a:ext>
                  </a:extLst>
                </p:cNvPr>
                <p:cNvGrpSpPr/>
                <p:nvPr userDrawn="1"/>
              </p:nvGrpSpPr>
              <p:grpSpPr>
                <a:xfrm>
                  <a:off x="12782157" y="3403239"/>
                  <a:ext cx="412976" cy="396132"/>
                  <a:chOff x="13554906" y="3320109"/>
                  <a:chExt cx="443917" cy="425811"/>
                </a:xfrm>
              </p:grpSpPr>
              <p:grpSp>
                <p:nvGrpSpPr>
                  <p:cNvPr id="109" name="Groep 108">
                    <a:extLst>
                      <a:ext uri="{FF2B5EF4-FFF2-40B4-BE49-F238E27FC236}">
                        <a16:creationId xmlns:a16="http://schemas.microsoft.com/office/drawing/2014/main" id="{438A3EB5-1CC6-4182-8449-C1DD07FAA3A4}"/>
                      </a:ext>
                    </a:extLst>
                  </p:cNvPr>
                  <p:cNvGrpSpPr/>
                  <p:nvPr userDrawn="1"/>
                </p:nvGrpSpPr>
                <p:grpSpPr>
                  <a:xfrm>
                    <a:off x="13554906" y="3320109"/>
                    <a:ext cx="443917" cy="425811"/>
                    <a:chOff x="12909684" y="1276143"/>
                    <a:chExt cx="443917" cy="425811"/>
                  </a:xfrm>
                </p:grpSpPr>
                <p:sp>
                  <p:nvSpPr>
                    <p:cNvPr id="112" name="Rechthoek 111">
                      <a:extLst>
                        <a:ext uri="{FF2B5EF4-FFF2-40B4-BE49-F238E27FC236}">
                          <a16:creationId xmlns:a16="http://schemas.microsoft.com/office/drawing/2014/main" id="{2B2E3C08-5128-4F3D-93BA-AC8CE0B008FC}"/>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D2821042-BD0A-4866-BB66-B5B2A2609FC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4" name="Ovaal 113">
                      <a:extLst>
                        <a:ext uri="{FF2B5EF4-FFF2-40B4-BE49-F238E27FC236}">
                          <a16:creationId xmlns:a16="http://schemas.microsoft.com/office/drawing/2014/main" id="{31215F81-C8DF-4B7B-AEF3-124D986BD7B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0" name="Afbeelding 109">
                    <a:extLst>
                      <a:ext uri="{FF2B5EF4-FFF2-40B4-BE49-F238E27FC236}">
                        <a16:creationId xmlns:a16="http://schemas.microsoft.com/office/drawing/2014/main" id="{BD72B033-9DFA-46A5-9CC2-85985E618CA9}"/>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1" name="Afbeelding 110">
                    <a:extLst>
                      <a:ext uri="{FF2B5EF4-FFF2-40B4-BE49-F238E27FC236}">
                        <a16:creationId xmlns:a16="http://schemas.microsoft.com/office/drawing/2014/main" id="{924C6021-C6E5-4EBA-9A27-C8456016223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3" name="Groep 102">
                  <a:extLst>
                    <a:ext uri="{FF2B5EF4-FFF2-40B4-BE49-F238E27FC236}">
                      <a16:creationId xmlns:a16="http://schemas.microsoft.com/office/drawing/2014/main" id="{2ECB9BD2-1D9A-464E-9B2A-58968D45D94A}"/>
                    </a:ext>
                  </a:extLst>
                </p:cNvPr>
                <p:cNvGrpSpPr/>
                <p:nvPr userDrawn="1"/>
              </p:nvGrpSpPr>
              <p:grpSpPr>
                <a:xfrm>
                  <a:off x="13103513" y="3705268"/>
                  <a:ext cx="145820" cy="146462"/>
                  <a:chOff x="13096169" y="3602278"/>
                  <a:chExt cx="145820" cy="146462"/>
                </a:xfrm>
              </p:grpSpPr>
              <p:sp>
                <p:nvSpPr>
                  <p:cNvPr id="107" name="Rechthoek 106">
                    <a:extLst>
                      <a:ext uri="{FF2B5EF4-FFF2-40B4-BE49-F238E27FC236}">
                        <a16:creationId xmlns:a16="http://schemas.microsoft.com/office/drawing/2014/main" id="{1C4E1F50-EF6E-43F7-A931-043DE885827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AE65B96D-541E-48A9-90A7-F1FF49DC06D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4F3C22DF-C13E-443D-ADE3-49801EC7A015}"/>
                    </a:ext>
                  </a:extLst>
                </p:cNvPr>
                <p:cNvGrpSpPr/>
                <p:nvPr userDrawn="1"/>
              </p:nvGrpSpPr>
              <p:grpSpPr>
                <a:xfrm rot="10800000">
                  <a:off x="13061402" y="3665637"/>
                  <a:ext cx="145820" cy="146462"/>
                  <a:chOff x="13096169" y="3602278"/>
                  <a:chExt cx="145820" cy="146462"/>
                </a:xfrm>
              </p:grpSpPr>
              <p:sp>
                <p:nvSpPr>
                  <p:cNvPr id="105" name="Rechthoek 104">
                    <a:extLst>
                      <a:ext uri="{FF2B5EF4-FFF2-40B4-BE49-F238E27FC236}">
                        <a16:creationId xmlns:a16="http://schemas.microsoft.com/office/drawing/2014/main" id="{30479081-95E2-488F-94A5-98EF6EDEF4A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A39AD4D7-E1C4-4A4A-B7A6-53818A6A03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0" name="Rechthoek 99">
                <a:extLst>
                  <a:ext uri="{FF2B5EF4-FFF2-40B4-BE49-F238E27FC236}">
                    <a16:creationId xmlns:a16="http://schemas.microsoft.com/office/drawing/2014/main" id="{F6484F5C-3922-4AAB-959F-F40190098C8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1" name="Gelijkbenige driehoek 100">
                <a:extLst>
                  <a:ext uri="{FF2B5EF4-FFF2-40B4-BE49-F238E27FC236}">
                    <a16:creationId xmlns:a16="http://schemas.microsoft.com/office/drawing/2014/main" id="{9C5CA259-4317-4FDE-96B6-8934D9E2633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6" name="Ovaal 95">
              <a:extLst>
                <a:ext uri="{FF2B5EF4-FFF2-40B4-BE49-F238E27FC236}">
                  <a16:creationId xmlns:a16="http://schemas.microsoft.com/office/drawing/2014/main" id="{528DC3B8-F894-4E68-9AE3-F5181ED9FE0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7" name="Rechthoek 96">
              <a:extLst>
                <a:ext uri="{FF2B5EF4-FFF2-40B4-BE49-F238E27FC236}">
                  <a16:creationId xmlns:a16="http://schemas.microsoft.com/office/drawing/2014/main" id="{DB093DAC-1BA0-4F36-AC6F-58999E1E3006}"/>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8" name="Rechthoek 97">
              <a:extLst>
                <a:ext uri="{FF2B5EF4-FFF2-40B4-BE49-F238E27FC236}">
                  <a16:creationId xmlns:a16="http://schemas.microsoft.com/office/drawing/2014/main" id="{6C8684F3-BB0A-4A6D-ABAB-830D41DF757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3719693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F206B0A0-67D6-484A-A1DA-D8A3A87F0A5E}"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2"/>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125135" y="2733359"/>
            <a:ext cx="2892563" cy="3939184"/>
          </a:xfrm>
          <a:blipFill>
            <a:blip r:embed="rId3"/>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434750" y="3019331"/>
            <a:ext cx="2288203" cy="3044191"/>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2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grpSp>
        <p:nvGrpSpPr>
          <p:cNvPr id="82" name="- INSTRUCTIES">
            <a:extLst>
              <a:ext uri="{FF2B5EF4-FFF2-40B4-BE49-F238E27FC236}">
                <a16:creationId xmlns:a16="http://schemas.microsoft.com/office/drawing/2014/main" id="{0D9D6719-8B66-4A8F-B2DB-01320F6DF0B5}"/>
              </a:ext>
            </a:extLst>
          </p:cNvPr>
          <p:cNvGrpSpPr/>
          <p:nvPr userDrawn="1"/>
        </p:nvGrpSpPr>
        <p:grpSpPr>
          <a:xfrm>
            <a:off x="12377595" y="-1"/>
            <a:ext cx="3693386" cy="6688475"/>
            <a:chOff x="-3786165" y="-1"/>
            <a:chExt cx="3693386" cy="6688475"/>
          </a:xfrm>
        </p:grpSpPr>
        <p:sp>
          <p:nvSpPr>
            <p:cNvPr id="83" name="Rechthoek 82">
              <a:extLst>
                <a:ext uri="{FF2B5EF4-FFF2-40B4-BE49-F238E27FC236}">
                  <a16:creationId xmlns:a16="http://schemas.microsoft.com/office/drawing/2014/main" id="{A1CEB353-2475-4675-9BE6-52882177E779}"/>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6" name="Ovaal 85">
              <a:extLst>
                <a:ext uri="{FF2B5EF4-FFF2-40B4-BE49-F238E27FC236}">
                  <a16:creationId xmlns:a16="http://schemas.microsoft.com/office/drawing/2014/main" id="{AA78BF55-6F60-4345-9284-58BDAD46B71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7" name="Rechthoek 86">
              <a:extLst>
                <a:ext uri="{FF2B5EF4-FFF2-40B4-BE49-F238E27FC236}">
                  <a16:creationId xmlns:a16="http://schemas.microsoft.com/office/drawing/2014/main" id="{0E4F822D-7C10-4321-A9BA-BFF511E2FB98}"/>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624EE343-638E-4A53-B294-D9E77345E78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0BA681AC-A841-435E-B6F1-9175649BB0A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5D82744E-BD39-44E1-A129-142022F944C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1C9E7BD6-3130-4EA5-8764-E6A5498FD63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C8C3EE2-4580-4C38-8C82-5C67A042060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D4A965B-4FED-4099-B15F-44AB67733EBC}"/>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9A6548D7-72B2-4B80-9F68-C4F71020865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101A404E-A318-467A-BC48-5780B38D15E0}"/>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8757ECAD-917A-490D-96C7-1E058F97119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1B2AA77B-F9B9-406B-A2A4-F8F8309B0C5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870415C6-8AE8-4135-B490-2430C2DF705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D5263-6F46-40F6-A978-5F4F867E16E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395382C-3DA0-4135-99BE-5E08C991BE0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F865F7E2-770A-46CD-95BC-2E2B6519DE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01E1675D-8C1C-4373-9E72-88BEC3261F6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FF7B5D3-04F4-4B1C-9E42-D8ADFBA7BB7A}"/>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4D3A3673-8FB2-4A94-AF4E-BD166762E15C}"/>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C3983D03-D59D-4595-AA03-13177055791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7C10C07E-6E75-47EB-B5ED-70B1F23B547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6A35D240-CADC-470D-9B7C-AF9D1D85D7F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936C34A7-B142-44C6-B84E-27197736A7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0DA73022-2EA3-4A73-AD66-FCDAD22E03C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5367E550-7812-4FC1-AFE9-4C13EC2F6F6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17CC5778-6AD9-4075-8306-E1E68C8A8880}"/>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4E8EFFA6-CEC9-4306-B7EE-110AD7BE1773}"/>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70DF265A-ACB7-48CE-A221-EDB73F9F060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6A2FBAEC-A9D9-4AE0-8C18-3543E755AEB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E31FF627-A54A-4556-A23A-3A8E892746C0}"/>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C9AEDD99-44D4-4AD9-B6C4-A76583A3EC7B}"/>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D8C0C24-34E9-46BE-8709-E1A98982564E}"/>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5F016B41-D97B-4243-BDD8-578DE19C03C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FB814072-1349-4E31-B83E-FA99A10EC11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DCA45E29-76CF-41A4-8E5B-59ADFEC8EF03}"/>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E8AE2DA8-C43E-48D3-B892-299E1949F328}"/>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250E5859-EC56-44A5-B87D-78FABDDA70D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5939F1B0-BE35-45CD-A820-7830BAFF766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D371997F-BB27-4808-AE0C-53FB948ADB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CF9F5F6E-703E-4F03-95CD-A326297AC85E}"/>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2DED7279-1BC9-4477-9DCA-F6F3FA76C447}"/>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8287AECF-C57F-49C9-A225-46F5EEBEB5CB}"/>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57FA8F8E-A4A3-4BC5-BC6E-D5CD55A6B6B6}"/>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0" name="Groep 119">
                  <a:extLst>
                    <a:ext uri="{FF2B5EF4-FFF2-40B4-BE49-F238E27FC236}">
                      <a16:creationId xmlns:a16="http://schemas.microsoft.com/office/drawing/2014/main" id="{8107372C-8BAD-4AED-8481-D6BC48432A9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380093F-7AE9-4348-A432-F346118831A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2" name="Vrije vorm: vorm 121">
                    <a:extLst>
                      <a:ext uri="{FF2B5EF4-FFF2-40B4-BE49-F238E27FC236}">
                        <a16:creationId xmlns:a16="http://schemas.microsoft.com/office/drawing/2014/main" id="{081161A0-0709-4823-A772-C93AED091A3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E56CC6A1-522B-41F8-A29A-8874F2D1FC0C}"/>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7C0D6394-A435-4AF2-870B-9E6FC89C19B8}"/>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27670C47-5CD1-4E42-97DF-FE8375E28059}"/>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84DD5116-4DBF-457E-AB46-A320FEBA3ABB}"/>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CD0D785D-A50E-45B3-A6FC-CD2BFF17C7BB}"/>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5F426834-4C16-43E7-AC97-35D285162D4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48A4B7F8-E8E0-405C-8956-465E5FAF0F8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69C8BBC7-EF4D-4426-8F53-96A86D9B270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98CD1557-3C82-45D8-9BB1-15FB206B115B}"/>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35767B53-58E8-457B-B0B4-69705CBD7607}"/>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1054D7CA-4C7E-4044-9867-0219567C9E8C}"/>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FF97E677-9F1C-473E-880F-3B95D459245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6249B75C-D1A9-452C-A68D-4D6969FF977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231CA29-97C2-4C7B-8B84-3CB39C494C4C}"/>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844D1DC8-7DDC-4226-B943-B3A5B457E56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EB8C3375-6CC9-40D8-BA06-0F0CCDDD4FA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B88A2613-E996-43FF-BE61-55E24C87353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AF5E1A31-2ECE-4E1F-AE14-5C0BD2C05AF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EE6D52FE-0D4C-49B5-B4E8-16347642268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9E878912-6AE0-4D2D-82D7-C88A21B5AF8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A8F41320-27D4-4120-9BD6-8AABC3D70A0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4093702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EDCC700A-BACD-414F-9754-439F2A7B700E}"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p>
            <a:fld id="{361A1203-CA3D-4D48-AFA0-9D668419C1D5}" type="slidenum">
              <a:rPr lang="nl-NL" smtClean="0"/>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969873" y="724247"/>
            <a:ext cx="4252254" cy="5790854"/>
          </a:xfrm>
          <a:blipFill>
            <a:blip r:embed="rId2"/>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4414097" y="1196252"/>
            <a:ext cx="3363806" cy="4475157"/>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8" y="722568"/>
            <a:ext cx="2990662" cy="709102"/>
          </a:xfrm>
        </p:spPr>
        <p:txBody>
          <a:bodyPr/>
          <a:lstStyle>
            <a:lvl1pPr algn="l">
              <a:defRPr/>
            </a:lvl1pPr>
          </a:lstStyle>
          <a:p>
            <a:r>
              <a:rPr lang="nl-NL" dirty="0"/>
              <a:t>Titel</a:t>
            </a:r>
            <a:br>
              <a:rPr lang="nl-NL" dirty="0"/>
            </a:br>
            <a:r>
              <a:rPr lang="nl-NL" dirty="0"/>
              <a:t>max. 2 regels</a:t>
            </a:r>
          </a:p>
        </p:txBody>
      </p:sp>
      <p:grpSp>
        <p:nvGrpSpPr>
          <p:cNvPr id="80" name="- INSTRUCTIES">
            <a:extLst>
              <a:ext uri="{FF2B5EF4-FFF2-40B4-BE49-F238E27FC236}">
                <a16:creationId xmlns:a16="http://schemas.microsoft.com/office/drawing/2014/main" id="{AC0E4594-9287-43AE-B861-C026EA299493}"/>
              </a:ext>
            </a:extLst>
          </p:cNvPr>
          <p:cNvGrpSpPr/>
          <p:nvPr userDrawn="1"/>
        </p:nvGrpSpPr>
        <p:grpSpPr>
          <a:xfrm>
            <a:off x="12377595" y="-1"/>
            <a:ext cx="3693386" cy="6688475"/>
            <a:chOff x="-3786165" y="-1"/>
            <a:chExt cx="3693386" cy="6688475"/>
          </a:xfrm>
        </p:grpSpPr>
        <p:sp>
          <p:nvSpPr>
            <p:cNvPr id="81" name="Rechthoek 80">
              <a:extLst>
                <a:ext uri="{FF2B5EF4-FFF2-40B4-BE49-F238E27FC236}">
                  <a16:creationId xmlns:a16="http://schemas.microsoft.com/office/drawing/2014/main" id="{C6D5476C-FC8F-4D45-A03A-2B7709A64E1A}"/>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2" name="Ovaal 81">
              <a:extLst>
                <a:ext uri="{FF2B5EF4-FFF2-40B4-BE49-F238E27FC236}">
                  <a16:creationId xmlns:a16="http://schemas.microsoft.com/office/drawing/2014/main" id="{748B3C39-A408-40C3-825B-A8B9E933B31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3" name="Rechthoek 82">
              <a:extLst>
                <a:ext uri="{FF2B5EF4-FFF2-40B4-BE49-F238E27FC236}">
                  <a16:creationId xmlns:a16="http://schemas.microsoft.com/office/drawing/2014/main" id="{A9E86AB8-10E9-4CDA-A5E3-780819A6FCE1}"/>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96A5345F-FDC1-4104-BF17-C01C10F99FD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0851BC24-6C7C-46B7-AB3A-9AD89A057C6B}"/>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9" name="Ovaal 88">
              <a:extLst>
                <a:ext uri="{FF2B5EF4-FFF2-40B4-BE49-F238E27FC236}">
                  <a16:creationId xmlns:a16="http://schemas.microsoft.com/office/drawing/2014/main" id="{9BCA7D69-6F6F-4513-9D55-52103CEA4DFD}"/>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0" name="Rechthoek 89">
              <a:extLst>
                <a:ext uri="{FF2B5EF4-FFF2-40B4-BE49-F238E27FC236}">
                  <a16:creationId xmlns:a16="http://schemas.microsoft.com/office/drawing/2014/main" id="{22203941-9981-470D-9E65-89ED1914129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1" name="Rechthoek 90">
              <a:extLst>
                <a:ext uri="{FF2B5EF4-FFF2-40B4-BE49-F238E27FC236}">
                  <a16:creationId xmlns:a16="http://schemas.microsoft.com/office/drawing/2014/main" id="{F84D083C-7EC4-405C-8F88-88F596865DBE}"/>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2" name="Groep 91">
              <a:extLst>
                <a:ext uri="{FF2B5EF4-FFF2-40B4-BE49-F238E27FC236}">
                  <a16:creationId xmlns:a16="http://schemas.microsoft.com/office/drawing/2014/main" id="{7DC4D7B1-9257-4499-A0DA-62E7B9450760}"/>
                </a:ext>
              </a:extLst>
            </p:cNvPr>
            <p:cNvGrpSpPr/>
            <p:nvPr userDrawn="1"/>
          </p:nvGrpSpPr>
          <p:grpSpPr>
            <a:xfrm>
              <a:off x="-2485819" y="3479783"/>
              <a:ext cx="1222990" cy="563933"/>
              <a:chOff x="-2485819" y="3399207"/>
              <a:chExt cx="1222990" cy="563933"/>
            </a:xfrm>
          </p:grpSpPr>
          <p:sp>
            <p:nvSpPr>
              <p:cNvPr id="131" name="Rechthoek 130">
                <a:extLst>
                  <a:ext uri="{FF2B5EF4-FFF2-40B4-BE49-F238E27FC236}">
                    <a16:creationId xmlns:a16="http://schemas.microsoft.com/office/drawing/2014/main" id="{662162B0-F25D-4E57-98B1-E0DAD23B5F29}"/>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2" name="Rechthoek 131">
                <a:extLst>
                  <a:ext uri="{FF2B5EF4-FFF2-40B4-BE49-F238E27FC236}">
                    <a16:creationId xmlns:a16="http://schemas.microsoft.com/office/drawing/2014/main" id="{E3911A65-3BC5-4B48-82DC-5ABB927553A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3" name="Groep 132">
                <a:extLst>
                  <a:ext uri="{FF2B5EF4-FFF2-40B4-BE49-F238E27FC236}">
                    <a16:creationId xmlns:a16="http://schemas.microsoft.com/office/drawing/2014/main" id="{7EED9870-C331-43BD-95D3-AD401A45ED56}"/>
                  </a:ext>
                </a:extLst>
              </p:cNvPr>
              <p:cNvGrpSpPr/>
              <p:nvPr userDrawn="1"/>
            </p:nvGrpSpPr>
            <p:grpSpPr>
              <a:xfrm>
                <a:off x="-2403869" y="3460544"/>
                <a:ext cx="155951" cy="131922"/>
                <a:chOff x="12968836" y="3354170"/>
                <a:chExt cx="404806" cy="342433"/>
              </a:xfrm>
            </p:grpSpPr>
            <p:sp>
              <p:nvSpPr>
                <p:cNvPr id="146" name="Rechthoek: afgeronde hoeken 145">
                  <a:extLst>
                    <a:ext uri="{FF2B5EF4-FFF2-40B4-BE49-F238E27FC236}">
                      <a16:creationId xmlns:a16="http://schemas.microsoft.com/office/drawing/2014/main" id="{C7DC7A85-5D5D-4F7B-927B-D1CF9DC9F48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2BB42D42-A679-49D8-8CA5-223513DA3A0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7FAE56D4-1861-4BDB-B87E-9F9A642E3093}"/>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B93AE73-E218-4DA3-8FF5-BE1BA77AE11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8BA30C80-C177-4ACE-BB49-F4F6FB44E27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70B10EE8-0FF9-452E-A0A1-C68D86AF943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4" name="Groep 133">
                <a:extLst>
                  <a:ext uri="{FF2B5EF4-FFF2-40B4-BE49-F238E27FC236}">
                    <a16:creationId xmlns:a16="http://schemas.microsoft.com/office/drawing/2014/main" id="{4C180D5E-98F9-4B3F-ACA3-50DE9ED2A61E}"/>
                  </a:ext>
                </a:extLst>
              </p:cNvPr>
              <p:cNvGrpSpPr/>
              <p:nvPr userDrawn="1"/>
            </p:nvGrpSpPr>
            <p:grpSpPr>
              <a:xfrm>
                <a:off x="-2423424" y="3690208"/>
                <a:ext cx="166739" cy="218963"/>
                <a:chOff x="12940828" y="3950597"/>
                <a:chExt cx="432813" cy="568367"/>
              </a:xfrm>
            </p:grpSpPr>
            <p:grpSp>
              <p:nvGrpSpPr>
                <p:cNvPr id="138" name="Groep 137">
                  <a:extLst>
                    <a:ext uri="{FF2B5EF4-FFF2-40B4-BE49-F238E27FC236}">
                      <a16:creationId xmlns:a16="http://schemas.microsoft.com/office/drawing/2014/main" id="{0CB664FF-3388-4F3F-B463-3486366DB94F}"/>
                    </a:ext>
                  </a:extLst>
                </p:cNvPr>
                <p:cNvGrpSpPr/>
                <p:nvPr userDrawn="1"/>
              </p:nvGrpSpPr>
              <p:grpSpPr>
                <a:xfrm>
                  <a:off x="13000382" y="4006891"/>
                  <a:ext cx="373259" cy="315747"/>
                  <a:chOff x="12968836" y="3354170"/>
                  <a:chExt cx="404806" cy="342433"/>
                </a:xfrm>
              </p:grpSpPr>
              <p:sp>
                <p:nvSpPr>
                  <p:cNvPr id="140" name="Rechthoek: afgeronde hoeken 139">
                    <a:extLst>
                      <a:ext uri="{FF2B5EF4-FFF2-40B4-BE49-F238E27FC236}">
                        <a16:creationId xmlns:a16="http://schemas.microsoft.com/office/drawing/2014/main" id="{D187B88D-4F42-48AF-A574-A150F4C2D07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EF3D0325-C406-4992-B920-E1CC0380921A}"/>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1621C673-C519-4511-88D9-BAEAEA45715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15742514-F9B8-49BC-9981-517A560EEE91}"/>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A1A03C59-2A37-4ADA-8EBC-B5A238897E9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01150602-FA7F-49A3-A6E3-70809A07EAE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39" name="Boog 138">
                  <a:extLst>
                    <a:ext uri="{FF2B5EF4-FFF2-40B4-BE49-F238E27FC236}">
                      <a16:creationId xmlns:a16="http://schemas.microsoft.com/office/drawing/2014/main" id="{238AF40B-7354-47E8-A06D-A457067DFFA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5" name="Tekstvak 134">
                <a:extLst>
                  <a:ext uri="{FF2B5EF4-FFF2-40B4-BE49-F238E27FC236}">
                    <a16:creationId xmlns:a16="http://schemas.microsoft.com/office/drawing/2014/main" id="{FB906BE7-D61D-4404-9099-AEFB98BF4FD7}"/>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6" name="Tekstvak 135">
                <a:extLst>
                  <a:ext uri="{FF2B5EF4-FFF2-40B4-BE49-F238E27FC236}">
                    <a16:creationId xmlns:a16="http://schemas.microsoft.com/office/drawing/2014/main" id="{4C18BE42-938E-404F-A9B2-22E3865F3F8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7" name="Vrije vorm: vorm 136">
                <a:extLst>
                  <a:ext uri="{FF2B5EF4-FFF2-40B4-BE49-F238E27FC236}">
                    <a16:creationId xmlns:a16="http://schemas.microsoft.com/office/drawing/2014/main" id="{C41BCC0B-0A67-477F-B419-B432C5B0E37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3" name="Groep 92">
              <a:extLst>
                <a:ext uri="{FF2B5EF4-FFF2-40B4-BE49-F238E27FC236}">
                  <a16:creationId xmlns:a16="http://schemas.microsoft.com/office/drawing/2014/main" id="{79241EEC-EC58-4E8C-ACEC-5EA26832EA2B}"/>
                </a:ext>
              </a:extLst>
            </p:cNvPr>
            <p:cNvGrpSpPr/>
            <p:nvPr userDrawn="1"/>
          </p:nvGrpSpPr>
          <p:grpSpPr>
            <a:xfrm>
              <a:off x="-3786165" y="5728778"/>
              <a:ext cx="3693386" cy="959696"/>
              <a:chOff x="-3786437" y="6163468"/>
              <a:chExt cx="3693386" cy="959696"/>
            </a:xfrm>
          </p:grpSpPr>
          <p:sp>
            <p:nvSpPr>
              <p:cNvPr id="121" name="Rechthoek 120">
                <a:extLst>
                  <a:ext uri="{FF2B5EF4-FFF2-40B4-BE49-F238E27FC236}">
                    <a16:creationId xmlns:a16="http://schemas.microsoft.com/office/drawing/2014/main" id="{0A3FE8C1-B2C9-4C53-8CCD-DE21A39CC288}"/>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2" name="ICOON_info">
                <a:extLst>
                  <a:ext uri="{FF2B5EF4-FFF2-40B4-BE49-F238E27FC236}">
                    <a16:creationId xmlns:a16="http://schemas.microsoft.com/office/drawing/2014/main" id="{94B6D938-27A7-406E-A3E5-F7C308427DCA}"/>
                  </a:ext>
                </a:extLst>
              </p:cNvPr>
              <p:cNvGrpSpPr/>
              <p:nvPr userDrawn="1"/>
            </p:nvGrpSpPr>
            <p:grpSpPr>
              <a:xfrm>
                <a:off x="-376736" y="6163468"/>
                <a:ext cx="283685" cy="283685"/>
                <a:chOff x="-510741" y="5913713"/>
                <a:chExt cx="267555" cy="267555"/>
              </a:xfrm>
            </p:grpSpPr>
            <p:sp>
              <p:nvSpPr>
                <p:cNvPr id="129" name="Ovaal 128">
                  <a:extLst>
                    <a:ext uri="{FF2B5EF4-FFF2-40B4-BE49-F238E27FC236}">
                      <a16:creationId xmlns:a16="http://schemas.microsoft.com/office/drawing/2014/main" id="{05701F9D-6423-4137-9F70-E6DFA0C5F8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0" name="Graphic 163" descr="Informatie">
                  <a:extLst>
                    <a:ext uri="{FF2B5EF4-FFF2-40B4-BE49-F238E27FC236}">
                      <a16:creationId xmlns:a16="http://schemas.microsoft.com/office/drawing/2014/main" id="{4C10A4E8-72CA-4D74-B076-26AFD27A2CE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3" name="Groep 122">
                <a:extLst>
                  <a:ext uri="{FF2B5EF4-FFF2-40B4-BE49-F238E27FC236}">
                    <a16:creationId xmlns:a16="http://schemas.microsoft.com/office/drawing/2014/main" id="{F74C02B9-461C-4967-B97F-D80B54F8DB60}"/>
                  </a:ext>
                </a:extLst>
              </p:cNvPr>
              <p:cNvGrpSpPr/>
              <p:nvPr userDrawn="1"/>
            </p:nvGrpSpPr>
            <p:grpSpPr>
              <a:xfrm>
                <a:off x="-938434" y="6420818"/>
                <a:ext cx="627798" cy="576693"/>
                <a:chOff x="-938434" y="4570310"/>
                <a:chExt cx="627798" cy="576693"/>
              </a:xfrm>
            </p:grpSpPr>
            <p:grpSp>
              <p:nvGrpSpPr>
                <p:cNvPr id="124" name="Inspireren">
                  <a:extLst>
                    <a:ext uri="{FF2B5EF4-FFF2-40B4-BE49-F238E27FC236}">
                      <a16:creationId xmlns:a16="http://schemas.microsoft.com/office/drawing/2014/main" id="{2225E7D5-0FC6-472E-BFA7-923BD4DBAFF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6" name="Freeform 12">
                    <a:extLst>
                      <a:ext uri="{FF2B5EF4-FFF2-40B4-BE49-F238E27FC236}">
                        <a16:creationId xmlns:a16="http://schemas.microsoft.com/office/drawing/2014/main" id="{4483A6E8-B1CF-4DCE-9E99-CCBA671E789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7" name="Freeform 13">
                    <a:extLst>
                      <a:ext uri="{FF2B5EF4-FFF2-40B4-BE49-F238E27FC236}">
                        <a16:creationId xmlns:a16="http://schemas.microsoft.com/office/drawing/2014/main" id="{4D268996-A83C-4FAD-963E-DE378B897D1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8" name="Freeform 14">
                    <a:extLst>
                      <a:ext uri="{FF2B5EF4-FFF2-40B4-BE49-F238E27FC236}">
                        <a16:creationId xmlns:a16="http://schemas.microsoft.com/office/drawing/2014/main" id="{A830D3D4-9A42-4D4B-9FC3-418D077FB1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5" name="Tekstvak 124">
                  <a:extLst>
                    <a:ext uri="{FF2B5EF4-FFF2-40B4-BE49-F238E27FC236}">
                      <a16:creationId xmlns:a16="http://schemas.microsoft.com/office/drawing/2014/main" id="{A09F08D2-EE7B-4AE1-AA4C-C660934B8C8E}"/>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4" name="Groep 93">
              <a:extLst>
                <a:ext uri="{FF2B5EF4-FFF2-40B4-BE49-F238E27FC236}">
                  <a16:creationId xmlns:a16="http://schemas.microsoft.com/office/drawing/2014/main" id="{01272227-7A00-48BF-8580-733B5103720D}"/>
                </a:ext>
              </a:extLst>
            </p:cNvPr>
            <p:cNvGrpSpPr/>
            <p:nvPr userDrawn="1"/>
          </p:nvGrpSpPr>
          <p:grpSpPr>
            <a:xfrm>
              <a:off x="-3367447" y="1226982"/>
              <a:ext cx="791775" cy="406485"/>
              <a:chOff x="-3565087" y="1409294"/>
              <a:chExt cx="627469" cy="322133"/>
            </a:xfrm>
          </p:grpSpPr>
          <p:grpSp>
            <p:nvGrpSpPr>
              <p:cNvPr id="115" name="Groep 114">
                <a:extLst>
                  <a:ext uri="{FF2B5EF4-FFF2-40B4-BE49-F238E27FC236}">
                    <a16:creationId xmlns:a16="http://schemas.microsoft.com/office/drawing/2014/main" id="{B5D0A12C-4A04-4394-8691-008FBDA6934B}"/>
                  </a:ext>
                </a:extLst>
              </p:cNvPr>
              <p:cNvGrpSpPr/>
              <p:nvPr userDrawn="1"/>
            </p:nvGrpSpPr>
            <p:grpSpPr>
              <a:xfrm>
                <a:off x="-3364916" y="1409294"/>
                <a:ext cx="225195" cy="195499"/>
                <a:chOff x="10307162" y="1361199"/>
                <a:chExt cx="2200275" cy="1914525"/>
              </a:xfrm>
            </p:grpSpPr>
            <p:sp>
              <p:nvSpPr>
                <p:cNvPr id="117" name="Vrije vorm: vorm 116">
                  <a:extLst>
                    <a:ext uri="{FF2B5EF4-FFF2-40B4-BE49-F238E27FC236}">
                      <a16:creationId xmlns:a16="http://schemas.microsoft.com/office/drawing/2014/main" id="{0B0C9FE4-D651-4386-8989-95693E100CD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8" name="Groep 117">
                  <a:extLst>
                    <a:ext uri="{FF2B5EF4-FFF2-40B4-BE49-F238E27FC236}">
                      <a16:creationId xmlns:a16="http://schemas.microsoft.com/office/drawing/2014/main" id="{BC767AA8-E1F5-4F76-8BD6-31CEA4FE50C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9" name="Vrije vorm: vorm 118">
                    <a:extLst>
                      <a:ext uri="{FF2B5EF4-FFF2-40B4-BE49-F238E27FC236}">
                        <a16:creationId xmlns:a16="http://schemas.microsoft.com/office/drawing/2014/main" id="{1DC1CD13-D0B6-454D-8580-0B195B67EE74}"/>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0" name="Vrije vorm: vorm 119">
                    <a:extLst>
                      <a:ext uri="{FF2B5EF4-FFF2-40B4-BE49-F238E27FC236}">
                        <a16:creationId xmlns:a16="http://schemas.microsoft.com/office/drawing/2014/main" id="{093A1B9D-B9BD-4F4F-A05D-91D3AC0682A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6" name="Tekstvak 115">
                <a:extLst>
                  <a:ext uri="{FF2B5EF4-FFF2-40B4-BE49-F238E27FC236}">
                    <a16:creationId xmlns:a16="http://schemas.microsoft.com/office/drawing/2014/main" id="{D73F926F-2C76-4B73-B961-3F1BC6E0A746}"/>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5" name="Groep 94">
              <a:extLst>
                <a:ext uri="{FF2B5EF4-FFF2-40B4-BE49-F238E27FC236}">
                  <a16:creationId xmlns:a16="http://schemas.microsoft.com/office/drawing/2014/main" id="{4D897051-5CA4-4092-B6CD-2EC46DCEFCB9}"/>
                </a:ext>
              </a:extLst>
            </p:cNvPr>
            <p:cNvGrpSpPr/>
            <p:nvPr userDrawn="1"/>
          </p:nvGrpSpPr>
          <p:grpSpPr>
            <a:xfrm>
              <a:off x="-3354295" y="5166361"/>
              <a:ext cx="514284" cy="506545"/>
              <a:chOff x="12617641" y="3403239"/>
              <a:chExt cx="752963" cy="741634"/>
            </a:xfrm>
          </p:grpSpPr>
          <p:grpSp>
            <p:nvGrpSpPr>
              <p:cNvPr id="99" name="Groep 98">
                <a:extLst>
                  <a:ext uri="{FF2B5EF4-FFF2-40B4-BE49-F238E27FC236}">
                    <a16:creationId xmlns:a16="http://schemas.microsoft.com/office/drawing/2014/main" id="{E2EAA2A6-2348-4E0E-B031-1527F58BB009}"/>
                  </a:ext>
                </a:extLst>
              </p:cNvPr>
              <p:cNvGrpSpPr/>
              <p:nvPr userDrawn="1"/>
            </p:nvGrpSpPr>
            <p:grpSpPr>
              <a:xfrm>
                <a:off x="12771530" y="3403239"/>
                <a:ext cx="467176" cy="448491"/>
                <a:chOff x="12782157" y="3403239"/>
                <a:chExt cx="467176" cy="448491"/>
              </a:xfrm>
            </p:grpSpPr>
            <p:grpSp>
              <p:nvGrpSpPr>
                <p:cNvPr id="102" name="Groep 101">
                  <a:extLst>
                    <a:ext uri="{FF2B5EF4-FFF2-40B4-BE49-F238E27FC236}">
                      <a16:creationId xmlns:a16="http://schemas.microsoft.com/office/drawing/2014/main" id="{65C83C17-44DB-41D6-9F10-836A0C22B618}"/>
                    </a:ext>
                  </a:extLst>
                </p:cNvPr>
                <p:cNvGrpSpPr/>
                <p:nvPr userDrawn="1"/>
              </p:nvGrpSpPr>
              <p:grpSpPr>
                <a:xfrm>
                  <a:off x="12782157" y="3403239"/>
                  <a:ext cx="412976" cy="396132"/>
                  <a:chOff x="13554906" y="3320109"/>
                  <a:chExt cx="443917" cy="425811"/>
                </a:xfrm>
              </p:grpSpPr>
              <p:grpSp>
                <p:nvGrpSpPr>
                  <p:cNvPr id="109" name="Groep 108">
                    <a:extLst>
                      <a:ext uri="{FF2B5EF4-FFF2-40B4-BE49-F238E27FC236}">
                        <a16:creationId xmlns:a16="http://schemas.microsoft.com/office/drawing/2014/main" id="{BEA35F05-6CBA-4B1A-AE19-7AFC45BD2E11}"/>
                      </a:ext>
                    </a:extLst>
                  </p:cNvPr>
                  <p:cNvGrpSpPr/>
                  <p:nvPr userDrawn="1"/>
                </p:nvGrpSpPr>
                <p:grpSpPr>
                  <a:xfrm>
                    <a:off x="13554906" y="3320109"/>
                    <a:ext cx="443917" cy="425811"/>
                    <a:chOff x="12909684" y="1276143"/>
                    <a:chExt cx="443917" cy="425811"/>
                  </a:xfrm>
                </p:grpSpPr>
                <p:sp>
                  <p:nvSpPr>
                    <p:cNvPr id="112" name="Rechthoek 111">
                      <a:extLst>
                        <a:ext uri="{FF2B5EF4-FFF2-40B4-BE49-F238E27FC236}">
                          <a16:creationId xmlns:a16="http://schemas.microsoft.com/office/drawing/2014/main" id="{DD91B04F-AD33-4FB2-8418-088696A0840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0844575D-93DF-4649-8C1E-22EA5E282C5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4" name="Ovaal 113">
                      <a:extLst>
                        <a:ext uri="{FF2B5EF4-FFF2-40B4-BE49-F238E27FC236}">
                          <a16:creationId xmlns:a16="http://schemas.microsoft.com/office/drawing/2014/main" id="{9984AA6D-C860-4E09-94BF-E31ABD1D7A2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0" name="Afbeelding 109">
                    <a:extLst>
                      <a:ext uri="{FF2B5EF4-FFF2-40B4-BE49-F238E27FC236}">
                        <a16:creationId xmlns:a16="http://schemas.microsoft.com/office/drawing/2014/main" id="{6DE94B90-942B-44F0-B7A6-5AC3800FC757}"/>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1" name="Afbeelding 110">
                    <a:extLst>
                      <a:ext uri="{FF2B5EF4-FFF2-40B4-BE49-F238E27FC236}">
                        <a16:creationId xmlns:a16="http://schemas.microsoft.com/office/drawing/2014/main" id="{FCF2A48F-4A00-47C7-A1B4-8E1FD3ABE77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3" name="Groep 102">
                  <a:extLst>
                    <a:ext uri="{FF2B5EF4-FFF2-40B4-BE49-F238E27FC236}">
                      <a16:creationId xmlns:a16="http://schemas.microsoft.com/office/drawing/2014/main" id="{E254F3CC-0FF9-4650-965D-B6550272B561}"/>
                    </a:ext>
                  </a:extLst>
                </p:cNvPr>
                <p:cNvGrpSpPr/>
                <p:nvPr userDrawn="1"/>
              </p:nvGrpSpPr>
              <p:grpSpPr>
                <a:xfrm>
                  <a:off x="13103513" y="3705268"/>
                  <a:ext cx="145820" cy="146462"/>
                  <a:chOff x="13096169" y="3602278"/>
                  <a:chExt cx="145820" cy="146462"/>
                </a:xfrm>
              </p:grpSpPr>
              <p:sp>
                <p:nvSpPr>
                  <p:cNvPr id="107" name="Rechthoek 106">
                    <a:extLst>
                      <a:ext uri="{FF2B5EF4-FFF2-40B4-BE49-F238E27FC236}">
                        <a16:creationId xmlns:a16="http://schemas.microsoft.com/office/drawing/2014/main" id="{9D1F1212-9887-4927-B643-5E29EAC6DF3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8A22896A-7C8D-4AC9-89B8-25C0C252E1D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4" name="Groep 103">
                  <a:extLst>
                    <a:ext uri="{FF2B5EF4-FFF2-40B4-BE49-F238E27FC236}">
                      <a16:creationId xmlns:a16="http://schemas.microsoft.com/office/drawing/2014/main" id="{98DB6E8D-16C8-4CBB-BAC9-1C18D409DD10}"/>
                    </a:ext>
                  </a:extLst>
                </p:cNvPr>
                <p:cNvGrpSpPr/>
                <p:nvPr userDrawn="1"/>
              </p:nvGrpSpPr>
              <p:grpSpPr>
                <a:xfrm rot="10800000">
                  <a:off x="13061402" y="3665637"/>
                  <a:ext cx="145820" cy="146462"/>
                  <a:chOff x="13096169" y="3602278"/>
                  <a:chExt cx="145820" cy="146462"/>
                </a:xfrm>
              </p:grpSpPr>
              <p:sp>
                <p:nvSpPr>
                  <p:cNvPr id="105" name="Rechthoek 104">
                    <a:extLst>
                      <a:ext uri="{FF2B5EF4-FFF2-40B4-BE49-F238E27FC236}">
                        <a16:creationId xmlns:a16="http://schemas.microsoft.com/office/drawing/2014/main" id="{F57954A0-2126-4A64-806A-EAF88A05C6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CE50E199-28D5-4AE6-A87E-0FC20E21A0A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0" name="Rechthoek 99">
                <a:extLst>
                  <a:ext uri="{FF2B5EF4-FFF2-40B4-BE49-F238E27FC236}">
                    <a16:creationId xmlns:a16="http://schemas.microsoft.com/office/drawing/2014/main" id="{562EC107-EEF5-4212-949B-7F549C88CD5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1" name="Gelijkbenige driehoek 100">
                <a:extLst>
                  <a:ext uri="{FF2B5EF4-FFF2-40B4-BE49-F238E27FC236}">
                    <a16:creationId xmlns:a16="http://schemas.microsoft.com/office/drawing/2014/main" id="{BD0AD545-1BC3-4BB6-9906-C3CA23D35D7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6" name="Ovaal 95">
              <a:extLst>
                <a:ext uri="{FF2B5EF4-FFF2-40B4-BE49-F238E27FC236}">
                  <a16:creationId xmlns:a16="http://schemas.microsoft.com/office/drawing/2014/main" id="{034455A6-C5EF-4070-AE72-20C6693B624A}"/>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7" name="Rechthoek 96">
              <a:extLst>
                <a:ext uri="{FF2B5EF4-FFF2-40B4-BE49-F238E27FC236}">
                  <a16:creationId xmlns:a16="http://schemas.microsoft.com/office/drawing/2014/main" id="{DF200DE8-22BE-4B45-9DFC-FFD9367D1B1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8" name="Rechthoek 97">
              <a:extLst>
                <a:ext uri="{FF2B5EF4-FFF2-40B4-BE49-F238E27FC236}">
                  <a16:creationId xmlns:a16="http://schemas.microsoft.com/office/drawing/2014/main" id="{6170DF23-CFB9-4517-A433-4DC4D30CE44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1426742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37769" y="2697752"/>
            <a:ext cx="5517476" cy="2807575"/>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1125713" y="2804479"/>
            <a:ext cx="3525766" cy="2128537"/>
          </a:xfrm>
          <a:solidFill>
            <a:schemeClr val="bg1">
              <a:lumMod val="75000"/>
            </a:schemeClr>
          </a:solidFill>
        </p:spPr>
        <p:txBody>
          <a:bodyPr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1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err="1">
                <a:solidFill>
                  <a:sysClr val="windowText" lastClr="000000"/>
                </a:solidFill>
                <a:latin typeface="+mn-lt"/>
                <a:cs typeface="Calibri" panose="020F0502020204030204" pitchFamily="34" charset="0"/>
              </a:rPr>
              <a:t>Devices</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650076AF-ED87-4992-BC00-F571F1F28545}"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6808206" y="1025395"/>
            <a:ext cx="4840089" cy="4080169"/>
          </a:xfrm>
          <a:blipFill>
            <a:blip r:embed="rId3"/>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6989918" y="1261266"/>
            <a:ext cx="4467002" cy="255118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9144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5633605" y="3105935"/>
            <a:ext cx="2098189" cy="2857380"/>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5852798" y="3320630"/>
            <a:ext cx="1659802" cy="2208176"/>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300"/>
              </a:spcBef>
              <a:spcAft>
                <a:spcPts val="0"/>
              </a:spcAft>
              <a:buClr>
                <a:schemeClr val="bg2"/>
              </a:buClr>
              <a:buSzPct val="100000"/>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534987" y="722568"/>
            <a:ext cx="5561013" cy="709102"/>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4516330" y="4019180"/>
            <a:ext cx="972587" cy="1770224"/>
          </a:xfrm>
          <a:blipFill>
            <a:blip r:embed="rId5"/>
            <a:stretch>
              <a:fillRect/>
            </a:stretch>
          </a:blipFill>
        </p:spPr>
        <p:txBody>
          <a:bodyPr/>
          <a:lstStyle>
            <a:lvl1pPr marL="0" indent="0">
              <a:buNone/>
              <a:defRPr/>
            </a:lvl1pPr>
          </a:lstStyle>
          <a:p>
            <a:pPr lvl="0"/>
            <a:r>
              <a:rPr lang="nl-NL" dirty="0"/>
              <a:t> </a:t>
            </a:r>
          </a:p>
        </p:txBody>
      </p:sp>
      <p:sp>
        <p:nvSpPr>
          <p:cNvPr id="88" name="Tijdelijke aanduiding voor afbeelding 87">
            <a:extLst>
              <a:ext uri="{FF2B5EF4-FFF2-40B4-BE49-F238E27FC236}">
                <a16:creationId xmlns:a16="http://schemas.microsoft.com/office/drawing/2014/main" id="{5658D94C-462D-4A63-9F0D-C279BB77F6DE}"/>
              </a:ext>
            </a:extLst>
          </p:cNvPr>
          <p:cNvSpPr>
            <a:spLocks noGrp="1"/>
          </p:cNvSpPr>
          <p:nvPr>
            <p:ph type="pic" sz="quarter" idx="38" hasCustomPrompt="1"/>
          </p:nvPr>
        </p:nvSpPr>
        <p:spPr>
          <a:xfrm>
            <a:off x="4563705" y="4053521"/>
            <a:ext cx="677513" cy="1465962"/>
          </a:xfrm>
          <a:custGeom>
            <a:avLst/>
            <a:gdLst>
              <a:gd name="connsiteX0" fmla="*/ 79317 w 677513"/>
              <a:gd name="connsiteY0" fmla="*/ 0 h 1465962"/>
              <a:gd name="connsiteX1" fmla="*/ 159083 w 677513"/>
              <a:gd name="connsiteY1" fmla="*/ 0 h 1465962"/>
              <a:gd name="connsiteX2" fmla="*/ 159083 w 677513"/>
              <a:gd name="connsiteY2" fmla="*/ 8381 h 1465962"/>
              <a:gd name="connsiteX3" fmla="*/ 212240 w 677513"/>
              <a:gd name="connsiteY3" fmla="*/ 61538 h 1465962"/>
              <a:gd name="connsiteX4" fmla="*/ 474410 w 677513"/>
              <a:gd name="connsiteY4" fmla="*/ 61538 h 1465962"/>
              <a:gd name="connsiteX5" fmla="*/ 527567 w 677513"/>
              <a:gd name="connsiteY5" fmla="*/ 8381 h 1465962"/>
              <a:gd name="connsiteX6" fmla="*/ 527567 w 677513"/>
              <a:gd name="connsiteY6" fmla="*/ 0 h 1465962"/>
              <a:gd name="connsiteX7" fmla="*/ 598197 w 677513"/>
              <a:gd name="connsiteY7" fmla="*/ 0 h 1465962"/>
              <a:gd name="connsiteX8" fmla="*/ 677513 w 677513"/>
              <a:gd name="connsiteY8" fmla="*/ 79316 h 1465962"/>
              <a:gd name="connsiteX9" fmla="*/ 677513 w 677513"/>
              <a:gd name="connsiteY9" fmla="*/ 1386646 h 1465962"/>
              <a:gd name="connsiteX10" fmla="*/ 598197 w 677513"/>
              <a:gd name="connsiteY10" fmla="*/ 1465962 h 1465962"/>
              <a:gd name="connsiteX11" fmla="*/ 79317 w 677513"/>
              <a:gd name="connsiteY11" fmla="*/ 1465962 h 1465962"/>
              <a:gd name="connsiteX12" fmla="*/ 0 w 677513"/>
              <a:gd name="connsiteY12" fmla="*/ 1386646 h 1465962"/>
              <a:gd name="connsiteX13" fmla="*/ 0 w 677513"/>
              <a:gd name="connsiteY13" fmla="*/ 79316 h 1465962"/>
              <a:gd name="connsiteX14" fmla="*/ 79317 w 677513"/>
              <a:gd name="connsiteY14" fmla="*/ 0 h 146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7513" h="1465962">
                <a:moveTo>
                  <a:pt x="79317" y="0"/>
                </a:moveTo>
                <a:lnTo>
                  <a:pt x="159083" y="0"/>
                </a:lnTo>
                <a:lnTo>
                  <a:pt x="159083" y="8381"/>
                </a:lnTo>
                <a:cubicBezTo>
                  <a:pt x="159083" y="37739"/>
                  <a:pt x="182882" y="61538"/>
                  <a:pt x="212240" y="61538"/>
                </a:cubicBezTo>
                <a:lnTo>
                  <a:pt x="474410" y="61538"/>
                </a:lnTo>
                <a:cubicBezTo>
                  <a:pt x="503768" y="61538"/>
                  <a:pt x="527567" y="37739"/>
                  <a:pt x="527567" y="8381"/>
                </a:cubicBezTo>
                <a:lnTo>
                  <a:pt x="527567" y="0"/>
                </a:lnTo>
                <a:lnTo>
                  <a:pt x="598197" y="0"/>
                </a:lnTo>
                <a:cubicBezTo>
                  <a:pt x="642002" y="0"/>
                  <a:pt x="677513" y="35511"/>
                  <a:pt x="677513" y="79316"/>
                </a:cubicBezTo>
                <a:lnTo>
                  <a:pt x="677513" y="1386646"/>
                </a:lnTo>
                <a:cubicBezTo>
                  <a:pt x="677513" y="1430451"/>
                  <a:pt x="642002" y="1465962"/>
                  <a:pt x="598197" y="1465962"/>
                </a:cubicBezTo>
                <a:lnTo>
                  <a:pt x="79317" y="1465962"/>
                </a:lnTo>
                <a:cubicBezTo>
                  <a:pt x="35511" y="1465962"/>
                  <a:pt x="0" y="1430451"/>
                  <a:pt x="0" y="1386646"/>
                </a:cubicBezTo>
                <a:lnTo>
                  <a:pt x="0" y="79316"/>
                </a:lnTo>
                <a:cubicBezTo>
                  <a:pt x="0" y="35511"/>
                  <a:pt x="35511" y="0"/>
                  <a:pt x="79317" y="0"/>
                </a:cubicBezTo>
                <a:close/>
              </a:path>
            </a:pathLst>
          </a:custGeom>
          <a:solidFill>
            <a:schemeClr val="bg1">
              <a:lumMod val="75000"/>
            </a:schemeClr>
          </a:solidFill>
        </p:spPr>
        <p:txBody>
          <a:bodyPr wrap="square" tIns="0" anchor="ctr" anchorCtr="0">
            <a:noAutofit/>
          </a:bodyPr>
          <a:lstStyle>
            <a:lvl1pPr marL="0" marR="0" indent="0" algn="ctr" defTabSz="719138" rtl="0" eaLnBrk="1" fontAlgn="auto" latinLnBrk="0" hangingPunct="1">
              <a:lnSpc>
                <a:spcPct val="100000"/>
              </a:lnSpc>
              <a:spcBef>
                <a:spcPts val="300"/>
              </a:spcBef>
              <a:spcAft>
                <a:spcPts val="0"/>
              </a:spcAft>
              <a:buClr>
                <a:schemeClr val="bg2"/>
              </a:buClr>
              <a:buSzPct val="100000"/>
              <a:tabLst/>
              <a:defRPr lang="nl-NL" sz="6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selecteer de gewenste afbeelding en klik op ‘Invoegen’.</a:t>
            </a:r>
          </a:p>
        </p:txBody>
      </p:sp>
      <p:grpSp>
        <p:nvGrpSpPr>
          <p:cNvPr id="84" name="- INSTRUCTIES">
            <a:extLst>
              <a:ext uri="{FF2B5EF4-FFF2-40B4-BE49-F238E27FC236}">
                <a16:creationId xmlns:a16="http://schemas.microsoft.com/office/drawing/2014/main" id="{A2DF7526-BF57-4169-BE14-71D2256E6F74}"/>
              </a:ext>
            </a:extLst>
          </p:cNvPr>
          <p:cNvGrpSpPr/>
          <p:nvPr userDrawn="1"/>
        </p:nvGrpSpPr>
        <p:grpSpPr>
          <a:xfrm>
            <a:off x="12377595" y="-1"/>
            <a:ext cx="3693386" cy="6688475"/>
            <a:chOff x="-3786165" y="-1"/>
            <a:chExt cx="3693386" cy="6688475"/>
          </a:xfrm>
        </p:grpSpPr>
        <p:sp>
          <p:nvSpPr>
            <p:cNvPr id="85" name="Rechthoek 84">
              <a:extLst>
                <a:ext uri="{FF2B5EF4-FFF2-40B4-BE49-F238E27FC236}">
                  <a16:creationId xmlns:a16="http://schemas.microsoft.com/office/drawing/2014/main" id="{1A424D57-B2D3-4B13-9BAE-C606C1049AA3}"/>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0" name="Ovaal 89">
              <a:extLst>
                <a:ext uri="{FF2B5EF4-FFF2-40B4-BE49-F238E27FC236}">
                  <a16:creationId xmlns:a16="http://schemas.microsoft.com/office/drawing/2014/main" id="{649A2ED3-7D61-4E39-8BAD-C057C936199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2" name="Rechthoek 91">
              <a:extLst>
                <a:ext uri="{FF2B5EF4-FFF2-40B4-BE49-F238E27FC236}">
                  <a16:creationId xmlns:a16="http://schemas.microsoft.com/office/drawing/2014/main" id="{8B7C17DC-05D9-40A7-8AFA-07BAC5E4A5D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3" name="Ovaal 92">
              <a:extLst>
                <a:ext uri="{FF2B5EF4-FFF2-40B4-BE49-F238E27FC236}">
                  <a16:creationId xmlns:a16="http://schemas.microsoft.com/office/drawing/2014/main" id="{8BF0C8C3-FE3C-4570-87F0-5DB6E138D593}"/>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4" name="Rechthoek 93">
              <a:extLst>
                <a:ext uri="{FF2B5EF4-FFF2-40B4-BE49-F238E27FC236}">
                  <a16:creationId xmlns:a16="http://schemas.microsoft.com/office/drawing/2014/main" id="{FB8C9104-40C8-48A1-A5F0-2D3F30C6AE55}"/>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Ovaal 94">
              <a:extLst>
                <a:ext uri="{FF2B5EF4-FFF2-40B4-BE49-F238E27FC236}">
                  <a16:creationId xmlns:a16="http://schemas.microsoft.com/office/drawing/2014/main" id="{8AA97E7D-8F60-4391-A410-C88B56548BB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6" name="Rechthoek 95">
              <a:extLst>
                <a:ext uri="{FF2B5EF4-FFF2-40B4-BE49-F238E27FC236}">
                  <a16:creationId xmlns:a16="http://schemas.microsoft.com/office/drawing/2014/main" id="{E3CA2C3B-B067-48D5-8EAD-FCA227DA621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7" name="Rechthoek 96">
              <a:extLst>
                <a:ext uri="{FF2B5EF4-FFF2-40B4-BE49-F238E27FC236}">
                  <a16:creationId xmlns:a16="http://schemas.microsoft.com/office/drawing/2014/main" id="{785136F0-561A-4178-B393-82318957494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8" name="Groep 97">
              <a:extLst>
                <a:ext uri="{FF2B5EF4-FFF2-40B4-BE49-F238E27FC236}">
                  <a16:creationId xmlns:a16="http://schemas.microsoft.com/office/drawing/2014/main" id="{7003DB6C-E191-43DD-92A8-C0A26A5B3962}"/>
                </a:ext>
              </a:extLst>
            </p:cNvPr>
            <p:cNvGrpSpPr/>
            <p:nvPr userDrawn="1"/>
          </p:nvGrpSpPr>
          <p:grpSpPr>
            <a:xfrm>
              <a:off x="-2485819" y="3479783"/>
              <a:ext cx="1222990" cy="563933"/>
              <a:chOff x="-2485819" y="3399207"/>
              <a:chExt cx="1222990" cy="563933"/>
            </a:xfrm>
          </p:grpSpPr>
          <p:sp>
            <p:nvSpPr>
              <p:cNvPr id="137" name="Rechthoek 136">
                <a:extLst>
                  <a:ext uri="{FF2B5EF4-FFF2-40B4-BE49-F238E27FC236}">
                    <a16:creationId xmlns:a16="http://schemas.microsoft.com/office/drawing/2014/main" id="{B2EB92B8-91DB-4F12-9789-4BB27F932D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12D0878E-4A7B-489E-8F6D-A3AA47DAA5C0}"/>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9" name="Groep 138">
                <a:extLst>
                  <a:ext uri="{FF2B5EF4-FFF2-40B4-BE49-F238E27FC236}">
                    <a16:creationId xmlns:a16="http://schemas.microsoft.com/office/drawing/2014/main" id="{E9DED8EA-8E81-4735-8845-AD67BE860714}"/>
                  </a:ext>
                </a:extLst>
              </p:cNvPr>
              <p:cNvGrpSpPr/>
              <p:nvPr userDrawn="1"/>
            </p:nvGrpSpPr>
            <p:grpSpPr>
              <a:xfrm>
                <a:off x="-2403869" y="3460544"/>
                <a:ext cx="155951" cy="131922"/>
                <a:chOff x="12968836" y="3354170"/>
                <a:chExt cx="404806" cy="342433"/>
              </a:xfrm>
            </p:grpSpPr>
            <p:sp>
              <p:nvSpPr>
                <p:cNvPr id="152" name="Rechthoek: afgeronde hoeken 151">
                  <a:extLst>
                    <a:ext uri="{FF2B5EF4-FFF2-40B4-BE49-F238E27FC236}">
                      <a16:creationId xmlns:a16="http://schemas.microsoft.com/office/drawing/2014/main" id="{9D599620-7059-448A-9D83-62396C35676B}"/>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4A3ED450-B52F-4905-9E27-850FFE39CD6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A877872E-65E5-4632-9E0A-F9E5F8BF9D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C4F3645B-D0DE-4F68-B275-63F44F3DC9C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7773DE1F-4056-4658-8F4D-A3B78B98515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7" name="Rechthoek 156">
                  <a:extLst>
                    <a:ext uri="{FF2B5EF4-FFF2-40B4-BE49-F238E27FC236}">
                      <a16:creationId xmlns:a16="http://schemas.microsoft.com/office/drawing/2014/main" id="{94DBEE5E-1F18-48A8-9D66-ADAC8F0388D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40" name="Groep 139">
                <a:extLst>
                  <a:ext uri="{FF2B5EF4-FFF2-40B4-BE49-F238E27FC236}">
                    <a16:creationId xmlns:a16="http://schemas.microsoft.com/office/drawing/2014/main" id="{1955EDC9-9CD0-4521-9F2A-15987DAD1C5D}"/>
                  </a:ext>
                </a:extLst>
              </p:cNvPr>
              <p:cNvGrpSpPr/>
              <p:nvPr userDrawn="1"/>
            </p:nvGrpSpPr>
            <p:grpSpPr>
              <a:xfrm>
                <a:off x="-2423424" y="3690208"/>
                <a:ext cx="166739" cy="218963"/>
                <a:chOff x="12940828" y="3950597"/>
                <a:chExt cx="432813" cy="568367"/>
              </a:xfrm>
            </p:grpSpPr>
            <p:grpSp>
              <p:nvGrpSpPr>
                <p:cNvPr id="144" name="Groep 143">
                  <a:extLst>
                    <a:ext uri="{FF2B5EF4-FFF2-40B4-BE49-F238E27FC236}">
                      <a16:creationId xmlns:a16="http://schemas.microsoft.com/office/drawing/2014/main" id="{2B9EB911-E1C7-49D4-9A7A-B91FA0EBC493}"/>
                    </a:ext>
                  </a:extLst>
                </p:cNvPr>
                <p:cNvGrpSpPr/>
                <p:nvPr userDrawn="1"/>
              </p:nvGrpSpPr>
              <p:grpSpPr>
                <a:xfrm>
                  <a:off x="13000382" y="4006891"/>
                  <a:ext cx="373259" cy="315747"/>
                  <a:chOff x="12968836" y="3354170"/>
                  <a:chExt cx="404806" cy="342433"/>
                </a:xfrm>
              </p:grpSpPr>
              <p:sp>
                <p:nvSpPr>
                  <p:cNvPr id="146" name="Rechthoek: afgeronde hoeken 145">
                    <a:extLst>
                      <a:ext uri="{FF2B5EF4-FFF2-40B4-BE49-F238E27FC236}">
                        <a16:creationId xmlns:a16="http://schemas.microsoft.com/office/drawing/2014/main" id="{A620FFAF-067B-472E-8EBB-6B8505F43F4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25F82BAE-504B-4696-A956-0D1F879B271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C274AEE-CA56-425E-83AA-F686D061D3E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BB5CE207-1806-4F6F-B8CE-688C78F036D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D47BE384-DE9F-45EA-93F0-D525AFBD160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F23BFEBC-B801-4588-920F-51F062CA39E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5" name="Boog 144">
                  <a:extLst>
                    <a:ext uri="{FF2B5EF4-FFF2-40B4-BE49-F238E27FC236}">
                      <a16:creationId xmlns:a16="http://schemas.microsoft.com/office/drawing/2014/main" id="{27C904F6-3EF9-43DE-920D-0E3F08CE0E2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1" name="Tekstvak 140">
                <a:extLst>
                  <a:ext uri="{FF2B5EF4-FFF2-40B4-BE49-F238E27FC236}">
                    <a16:creationId xmlns:a16="http://schemas.microsoft.com/office/drawing/2014/main" id="{528C197B-327B-40D3-AB31-B139D1E5B429}"/>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42" name="Tekstvak 141">
                <a:extLst>
                  <a:ext uri="{FF2B5EF4-FFF2-40B4-BE49-F238E27FC236}">
                    <a16:creationId xmlns:a16="http://schemas.microsoft.com/office/drawing/2014/main" id="{5B36DD08-5238-4A81-97BA-FFE99D95064C}"/>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3" name="Vrije vorm: vorm 142">
                <a:extLst>
                  <a:ext uri="{FF2B5EF4-FFF2-40B4-BE49-F238E27FC236}">
                    <a16:creationId xmlns:a16="http://schemas.microsoft.com/office/drawing/2014/main" id="{5CFE0980-61CA-4565-A7DD-55D838CC4AFC}"/>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E8AFC1E0-731F-47EA-81B6-8FF3195FF820}"/>
                </a:ext>
              </a:extLst>
            </p:cNvPr>
            <p:cNvGrpSpPr/>
            <p:nvPr userDrawn="1"/>
          </p:nvGrpSpPr>
          <p:grpSpPr>
            <a:xfrm>
              <a:off x="-3786165" y="5728778"/>
              <a:ext cx="3693386" cy="959696"/>
              <a:chOff x="-3786437" y="6163468"/>
              <a:chExt cx="3693386" cy="959696"/>
            </a:xfrm>
          </p:grpSpPr>
          <p:sp>
            <p:nvSpPr>
              <p:cNvPr id="127" name="Rechthoek 126">
                <a:extLst>
                  <a:ext uri="{FF2B5EF4-FFF2-40B4-BE49-F238E27FC236}">
                    <a16:creationId xmlns:a16="http://schemas.microsoft.com/office/drawing/2014/main" id="{C6A2CC7E-7042-494A-B455-AF8636AB6AD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8" name="ICOON_info">
                <a:extLst>
                  <a:ext uri="{FF2B5EF4-FFF2-40B4-BE49-F238E27FC236}">
                    <a16:creationId xmlns:a16="http://schemas.microsoft.com/office/drawing/2014/main" id="{F61F149A-2C37-4621-9EB0-7A97E7750FF6}"/>
                  </a:ext>
                </a:extLst>
              </p:cNvPr>
              <p:cNvGrpSpPr/>
              <p:nvPr userDrawn="1"/>
            </p:nvGrpSpPr>
            <p:grpSpPr>
              <a:xfrm>
                <a:off x="-376736" y="6163468"/>
                <a:ext cx="283685" cy="283685"/>
                <a:chOff x="-510741" y="5913713"/>
                <a:chExt cx="267555" cy="267555"/>
              </a:xfrm>
            </p:grpSpPr>
            <p:sp>
              <p:nvSpPr>
                <p:cNvPr id="135" name="Ovaal 134">
                  <a:extLst>
                    <a:ext uri="{FF2B5EF4-FFF2-40B4-BE49-F238E27FC236}">
                      <a16:creationId xmlns:a16="http://schemas.microsoft.com/office/drawing/2014/main" id="{7653AA15-1B12-4CA1-A555-A2FA56E1D4D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6" name="Graphic 163" descr="Informatie">
                  <a:extLst>
                    <a:ext uri="{FF2B5EF4-FFF2-40B4-BE49-F238E27FC236}">
                      <a16:creationId xmlns:a16="http://schemas.microsoft.com/office/drawing/2014/main" id="{5C9A1A8A-C3E6-44F1-AED5-A85BBC90CF6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E944DF5F-E4FA-4D38-B236-80868E5A99D2}"/>
                  </a:ext>
                </a:extLst>
              </p:cNvPr>
              <p:cNvGrpSpPr/>
              <p:nvPr userDrawn="1"/>
            </p:nvGrpSpPr>
            <p:grpSpPr>
              <a:xfrm>
                <a:off x="-938434" y="6420818"/>
                <a:ext cx="627798" cy="576693"/>
                <a:chOff x="-938434" y="4570310"/>
                <a:chExt cx="627798" cy="576693"/>
              </a:xfrm>
            </p:grpSpPr>
            <p:grpSp>
              <p:nvGrpSpPr>
                <p:cNvPr id="130" name="Inspireren">
                  <a:extLst>
                    <a:ext uri="{FF2B5EF4-FFF2-40B4-BE49-F238E27FC236}">
                      <a16:creationId xmlns:a16="http://schemas.microsoft.com/office/drawing/2014/main" id="{782D3DCB-44BC-487D-8E00-E8556C32BAE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2" name="Freeform 12">
                    <a:extLst>
                      <a:ext uri="{FF2B5EF4-FFF2-40B4-BE49-F238E27FC236}">
                        <a16:creationId xmlns:a16="http://schemas.microsoft.com/office/drawing/2014/main" id="{67156385-4D7D-486A-B983-A0D1D0DE8251}"/>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3" name="Freeform 13">
                    <a:extLst>
                      <a:ext uri="{FF2B5EF4-FFF2-40B4-BE49-F238E27FC236}">
                        <a16:creationId xmlns:a16="http://schemas.microsoft.com/office/drawing/2014/main" id="{433E2C13-F544-485C-86E1-1AED6613815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4" name="Freeform 14">
                    <a:extLst>
                      <a:ext uri="{FF2B5EF4-FFF2-40B4-BE49-F238E27FC236}">
                        <a16:creationId xmlns:a16="http://schemas.microsoft.com/office/drawing/2014/main" id="{BF5D61BF-A040-4080-9067-73356BBD980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1" name="Tekstvak 130">
                  <a:extLst>
                    <a:ext uri="{FF2B5EF4-FFF2-40B4-BE49-F238E27FC236}">
                      <a16:creationId xmlns:a16="http://schemas.microsoft.com/office/drawing/2014/main" id="{B25F743D-2C74-4C38-BED3-A4A55E02617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0" name="Groep 99">
              <a:extLst>
                <a:ext uri="{FF2B5EF4-FFF2-40B4-BE49-F238E27FC236}">
                  <a16:creationId xmlns:a16="http://schemas.microsoft.com/office/drawing/2014/main" id="{7A75B402-7F4A-4107-92E6-B67FF57C7B2B}"/>
                </a:ext>
              </a:extLst>
            </p:cNvPr>
            <p:cNvGrpSpPr/>
            <p:nvPr userDrawn="1"/>
          </p:nvGrpSpPr>
          <p:grpSpPr>
            <a:xfrm>
              <a:off x="-3367447" y="1226982"/>
              <a:ext cx="791775" cy="406485"/>
              <a:chOff x="-3565087" y="1409294"/>
              <a:chExt cx="627469" cy="322133"/>
            </a:xfrm>
          </p:grpSpPr>
          <p:grpSp>
            <p:nvGrpSpPr>
              <p:cNvPr id="121" name="Groep 120">
                <a:extLst>
                  <a:ext uri="{FF2B5EF4-FFF2-40B4-BE49-F238E27FC236}">
                    <a16:creationId xmlns:a16="http://schemas.microsoft.com/office/drawing/2014/main" id="{BD914BAF-5B59-4C29-8C59-766652E8E926}"/>
                  </a:ext>
                </a:extLst>
              </p:cNvPr>
              <p:cNvGrpSpPr/>
              <p:nvPr userDrawn="1"/>
            </p:nvGrpSpPr>
            <p:grpSpPr>
              <a:xfrm>
                <a:off x="-3364916" y="1409294"/>
                <a:ext cx="225195" cy="195499"/>
                <a:chOff x="10307162" y="1361199"/>
                <a:chExt cx="2200275" cy="1914525"/>
              </a:xfrm>
            </p:grpSpPr>
            <p:sp>
              <p:nvSpPr>
                <p:cNvPr id="123" name="Vrije vorm: vorm 122">
                  <a:extLst>
                    <a:ext uri="{FF2B5EF4-FFF2-40B4-BE49-F238E27FC236}">
                      <a16:creationId xmlns:a16="http://schemas.microsoft.com/office/drawing/2014/main" id="{025E8929-89AD-43F4-9C85-FFDCA4C470B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4" name="Groep 123">
                  <a:extLst>
                    <a:ext uri="{FF2B5EF4-FFF2-40B4-BE49-F238E27FC236}">
                      <a16:creationId xmlns:a16="http://schemas.microsoft.com/office/drawing/2014/main" id="{873F5394-3BAD-4E77-9478-7070B85AD458}"/>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5" name="Vrije vorm: vorm 124">
                    <a:extLst>
                      <a:ext uri="{FF2B5EF4-FFF2-40B4-BE49-F238E27FC236}">
                        <a16:creationId xmlns:a16="http://schemas.microsoft.com/office/drawing/2014/main" id="{CEF9B941-3ADA-4A9B-B59F-E354C42FB18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6" name="Vrije vorm: vorm 125">
                    <a:extLst>
                      <a:ext uri="{FF2B5EF4-FFF2-40B4-BE49-F238E27FC236}">
                        <a16:creationId xmlns:a16="http://schemas.microsoft.com/office/drawing/2014/main" id="{03F532FC-D08D-4658-B33F-01961FABF7E5}"/>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22" name="Tekstvak 121">
                <a:extLst>
                  <a:ext uri="{FF2B5EF4-FFF2-40B4-BE49-F238E27FC236}">
                    <a16:creationId xmlns:a16="http://schemas.microsoft.com/office/drawing/2014/main" id="{9B43EBC6-6324-4BBC-936A-3235039DF7B6}"/>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1" name="Groep 100">
              <a:extLst>
                <a:ext uri="{FF2B5EF4-FFF2-40B4-BE49-F238E27FC236}">
                  <a16:creationId xmlns:a16="http://schemas.microsoft.com/office/drawing/2014/main" id="{6C3621F1-243F-4B2D-A782-715B56B374C4}"/>
                </a:ext>
              </a:extLst>
            </p:cNvPr>
            <p:cNvGrpSpPr/>
            <p:nvPr userDrawn="1"/>
          </p:nvGrpSpPr>
          <p:grpSpPr>
            <a:xfrm>
              <a:off x="-3354295" y="5166361"/>
              <a:ext cx="514284" cy="506545"/>
              <a:chOff x="12617641" y="3403239"/>
              <a:chExt cx="752963" cy="741634"/>
            </a:xfrm>
          </p:grpSpPr>
          <p:grpSp>
            <p:nvGrpSpPr>
              <p:cNvPr id="105" name="Groep 104">
                <a:extLst>
                  <a:ext uri="{FF2B5EF4-FFF2-40B4-BE49-F238E27FC236}">
                    <a16:creationId xmlns:a16="http://schemas.microsoft.com/office/drawing/2014/main" id="{CC4F647C-DC14-4F7F-A4DA-A5919EDA9BBB}"/>
                  </a:ext>
                </a:extLst>
              </p:cNvPr>
              <p:cNvGrpSpPr/>
              <p:nvPr userDrawn="1"/>
            </p:nvGrpSpPr>
            <p:grpSpPr>
              <a:xfrm>
                <a:off x="12771530" y="3403239"/>
                <a:ext cx="467176" cy="448491"/>
                <a:chOff x="12782157" y="3403239"/>
                <a:chExt cx="467176" cy="448491"/>
              </a:xfrm>
            </p:grpSpPr>
            <p:grpSp>
              <p:nvGrpSpPr>
                <p:cNvPr id="108" name="Groep 107">
                  <a:extLst>
                    <a:ext uri="{FF2B5EF4-FFF2-40B4-BE49-F238E27FC236}">
                      <a16:creationId xmlns:a16="http://schemas.microsoft.com/office/drawing/2014/main" id="{CC94CFFF-9B26-4054-BE47-11942DEF3911}"/>
                    </a:ext>
                  </a:extLst>
                </p:cNvPr>
                <p:cNvGrpSpPr/>
                <p:nvPr userDrawn="1"/>
              </p:nvGrpSpPr>
              <p:grpSpPr>
                <a:xfrm>
                  <a:off x="12782157" y="3403239"/>
                  <a:ext cx="412976" cy="396132"/>
                  <a:chOff x="13554906" y="3320109"/>
                  <a:chExt cx="443917" cy="425811"/>
                </a:xfrm>
              </p:grpSpPr>
              <p:grpSp>
                <p:nvGrpSpPr>
                  <p:cNvPr id="115" name="Groep 114">
                    <a:extLst>
                      <a:ext uri="{FF2B5EF4-FFF2-40B4-BE49-F238E27FC236}">
                        <a16:creationId xmlns:a16="http://schemas.microsoft.com/office/drawing/2014/main" id="{6D053891-7064-41C1-97EF-51CA395DC27B}"/>
                      </a:ext>
                    </a:extLst>
                  </p:cNvPr>
                  <p:cNvGrpSpPr/>
                  <p:nvPr userDrawn="1"/>
                </p:nvGrpSpPr>
                <p:grpSpPr>
                  <a:xfrm>
                    <a:off x="13554906" y="3320109"/>
                    <a:ext cx="443917" cy="425811"/>
                    <a:chOff x="12909684" y="1276143"/>
                    <a:chExt cx="443917" cy="425811"/>
                  </a:xfrm>
                </p:grpSpPr>
                <p:sp>
                  <p:nvSpPr>
                    <p:cNvPr id="118" name="Rechthoek 117">
                      <a:extLst>
                        <a:ext uri="{FF2B5EF4-FFF2-40B4-BE49-F238E27FC236}">
                          <a16:creationId xmlns:a16="http://schemas.microsoft.com/office/drawing/2014/main" id="{896B7EDF-D00E-4F6E-87CA-44B0B29C3051}"/>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2DBF2EB2-E891-436E-8AE6-D4925F9BB9C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0" name="Ovaal 119">
                      <a:extLst>
                        <a:ext uri="{FF2B5EF4-FFF2-40B4-BE49-F238E27FC236}">
                          <a16:creationId xmlns:a16="http://schemas.microsoft.com/office/drawing/2014/main" id="{888620D5-F1C3-4B0A-8FDB-9E27202CA3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6" name="Afbeelding 115">
                    <a:extLst>
                      <a:ext uri="{FF2B5EF4-FFF2-40B4-BE49-F238E27FC236}">
                        <a16:creationId xmlns:a16="http://schemas.microsoft.com/office/drawing/2014/main" id="{E901C353-8F8C-4E48-9C73-5880F9C67152}"/>
                      </a:ext>
                    </a:extLst>
                  </p:cNvPr>
                  <p:cNvPicPr>
                    <a:picLocks noChangeAspect="1"/>
                  </p:cNvPicPr>
                  <p:nvPr userDrawn="1"/>
                </p:nvPicPr>
                <p:blipFill>
                  <a:blip r:embed="rId6">
                    <a:duotone>
                      <a:prstClr val="black"/>
                      <a:srgbClr val="4D82B8">
                        <a:tint val="45000"/>
                        <a:satMod val="400000"/>
                      </a:srgbClr>
                    </a:duotone>
                    <a:extLst>
                      <a:ext uri="{BEBA8EAE-BF5A-486C-A8C5-ECC9F3942E4B}">
                        <a14:imgProps xmlns:a14="http://schemas.microsoft.com/office/drawing/2010/main">
                          <a14:imgLayer r:embed="rId7">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7" name="Afbeelding 116">
                    <a:extLst>
                      <a:ext uri="{FF2B5EF4-FFF2-40B4-BE49-F238E27FC236}">
                        <a16:creationId xmlns:a16="http://schemas.microsoft.com/office/drawing/2014/main" id="{B17A89E7-74D8-4D65-9BAD-A8158F55B2DD}"/>
                      </a:ext>
                    </a:extLst>
                  </p:cNvPr>
                  <p:cNvPicPr>
                    <a:picLocks noChangeAspect="1"/>
                  </p:cNvPicPr>
                  <p:nvPr userDrawn="1"/>
                </p:nvPicPr>
                <p:blipFill>
                  <a:blip r:embed="rId6">
                    <a:duotone>
                      <a:prstClr val="black"/>
                      <a:srgbClr val="4D82B8">
                        <a:tint val="45000"/>
                        <a:satMod val="400000"/>
                      </a:srgbClr>
                    </a:duotone>
                    <a:extLst>
                      <a:ext uri="{BEBA8EAE-BF5A-486C-A8C5-ECC9F3942E4B}">
                        <a14:imgProps xmlns:a14="http://schemas.microsoft.com/office/drawing/2010/main">
                          <a14:imgLayer r:embed="rId7">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9" name="Groep 108">
                  <a:extLst>
                    <a:ext uri="{FF2B5EF4-FFF2-40B4-BE49-F238E27FC236}">
                      <a16:creationId xmlns:a16="http://schemas.microsoft.com/office/drawing/2014/main" id="{90552294-FBA0-47FD-AE49-30D9E962A691}"/>
                    </a:ext>
                  </a:extLst>
                </p:cNvPr>
                <p:cNvGrpSpPr/>
                <p:nvPr userDrawn="1"/>
              </p:nvGrpSpPr>
              <p:grpSpPr>
                <a:xfrm>
                  <a:off x="13103513" y="3705268"/>
                  <a:ext cx="145820" cy="146462"/>
                  <a:chOff x="13096169" y="3602278"/>
                  <a:chExt cx="145820" cy="146462"/>
                </a:xfrm>
              </p:grpSpPr>
              <p:sp>
                <p:nvSpPr>
                  <p:cNvPr id="113" name="Rechthoek 112">
                    <a:extLst>
                      <a:ext uri="{FF2B5EF4-FFF2-40B4-BE49-F238E27FC236}">
                        <a16:creationId xmlns:a16="http://schemas.microsoft.com/office/drawing/2014/main" id="{41D6C9C8-59BD-4693-986F-904882CF7CD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7B92F6FD-2EA8-4DC2-9645-00B9CEA6AF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0" name="Groep 109">
                  <a:extLst>
                    <a:ext uri="{FF2B5EF4-FFF2-40B4-BE49-F238E27FC236}">
                      <a16:creationId xmlns:a16="http://schemas.microsoft.com/office/drawing/2014/main" id="{2D480CBA-FC4A-495F-95A9-B0DF682394DA}"/>
                    </a:ext>
                  </a:extLst>
                </p:cNvPr>
                <p:cNvGrpSpPr/>
                <p:nvPr userDrawn="1"/>
              </p:nvGrpSpPr>
              <p:grpSpPr>
                <a:xfrm rot="10800000">
                  <a:off x="13061402" y="3665637"/>
                  <a:ext cx="145820" cy="146462"/>
                  <a:chOff x="13096169" y="3602278"/>
                  <a:chExt cx="145820" cy="146462"/>
                </a:xfrm>
              </p:grpSpPr>
              <p:sp>
                <p:nvSpPr>
                  <p:cNvPr id="111" name="Rechthoek 110">
                    <a:extLst>
                      <a:ext uri="{FF2B5EF4-FFF2-40B4-BE49-F238E27FC236}">
                        <a16:creationId xmlns:a16="http://schemas.microsoft.com/office/drawing/2014/main" id="{491C1B0A-2F39-47D2-9210-CAE11692762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2" name="Rechthoek 111">
                    <a:extLst>
                      <a:ext uri="{FF2B5EF4-FFF2-40B4-BE49-F238E27FC236}">
                        <a16:creationId xmlns:a16="http://schemas.microsoft.com/office/drawing/2014/main" id="{87B692A2-71AF-40CC-AE1F-19F4D6BD557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6" name="Rechthoek 105">
                <a:extLst>
                  <a:ext uri="{FF2B5EF4-FFF2-40B4-BE49-F238E27FC236}">
                    <a16:creationId xmlns:a16="http://schemas.microsoft.com/office/drawing/2014/main" id="{43250EE9-E988-4F23-94BE-117FB8498E7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7" name="Gelijkbenige driehoek 106">
                <a:extLst>
                  <a:ext uri="{FF2B5EF4-FFF2-40B4-BE49-F238E27FC236}">
                    <a16:creationId xmlns:a16="http://schemas.microsoft.com/office/drawing/2014/main" id="{BE9CD3F8-6993-4086-AA13-FD710E792B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02" name="Ovaal 101">
              <a:extLst>
                <a:ext uri="{FF2B5EF4-FFF2-40B4-BE49-F238E27FC236}">
                  <a16:creationId xmlns:a16="http://schemas.microsoft.com/office/drawing/2014/main" id="{673433BA-1996-4932-808D-4D39C5693E22}"/>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3" name="Rechthoek 102">
              <a:extLst>
                <a:ext uri="{FF2B5EF4-FFF2-40B4-BE49-F238E27FC236}">
                  <a16:creationId xmlns:a16="http://schemas.microsoft.com/office/drawing/2014/main" id="{4BFD605E-45F8-4B95-BFC3-4E8D2C995EAB}"/>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4" name="Rechthoek 103">
              <a:extLst>
                <a:ext uri="{FF2B5EF4-FFF2-40B4-BE49-F238E27FC236}">
                  <a16:creationId xmlns:a16="http://schemas.microsoft.com/office/drawing/2014/main" id="{CBC8EF1B-6D32-44E2-8D6D-003A92DA845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2133866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[beeld] </a:t>
            </a:r>
            <a:endParaRPr lang="nl-NL" sz="140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722568"/>
            <a:ext cx="11109529" cy="709102"/>
          </a:xfrm>
        </p:spPr>
        <p:txBody>
          <a:bodyPr/>
          <a:lstStyle>
            <a:lvl1pPr algn="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BE8FB94C-2B5A-4943-B080-14AA1A1E25A3}"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2094141" y="1855496"/>
            <a:ext cx="8001882" cy="4071768"/>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3539327" y="2031862"/>
            <a:ext cx="5113346" cy="3059122"/>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2750804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[video] </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58A9F11F-EAEF-4034-AEBB-6D2E7B8A24AF}"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7478" y="719138"/>
            <a:ext cx="12174522" cy="6195022"/>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2187146" y="976184"/>
            <a:ext cx="7809470" cy="4670854"/>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4093996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tx2"/>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11101386" cy="4344987"/>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1CC20F5-3345-40A9-835F-579B47BF4C25}"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1033102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7F3CF3C6-5260-442E-9FA8-512518FD221B}"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534987"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12377595" y="0"/>
            <a:ext cx="3693386" cy="6603964"/>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982354"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3429721"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4877088"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6324455"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7771822"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9219189"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10666553"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4228477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Rapportage Agenda">
    <p:spTree>
      <p:nvGrpSpPr>
        <p:cNvPr id="1" name=""/>
        <p:cNvGrpSpPr/>
        <p:nvPr/>
      </p:nvGrpSpPr>
      <p:grpSpPr>
        <a:xfrm>
          <a:off x="0" y="0"/>
          <a:ext cx="0" cy="0"/>
          <a:chOff x="0" y="0"/>
          <a:chExt cx="0" cy="0"/>
        </a:xfrm>
      </p:grpSpPr>
      <p:sp>
        <p:nvSpPr>
          <p:cNvPr id="19" name="Tijdelijke aanduiding voor afbeelding 10">
            <a:extLst>
              <a:ext uri="{FF2B5EF4-FFF2-40B4-BE49-F238E27FC236}">
                <a16:creationId xmlns:a16="http://schemas.microsoft.com/office/drawing/2014/main" id="{E04C9499-886B-4D45-9CAE-66891B96CA2B}"/>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defTabSz="914400" rtl="0" eaLnBrk="1" latinLnBrk="0" hangingPunct="1">
              <a:lnSpc>
                <a:spcPct val="100000"/>
              </a:lnSpc>
              <a:spcBef>
                <a:spcPts val="0"/>
              </a:spcBef>
              <a:buClr>
                <a:schemeClr val="tx1"/>
              </a:buClr>
              <a:buFont typeface="Calibri" panose="020F0502020204030204" pitchFamily="34" charset="0"/>
              <a:buNone/>
              <a:defRPr lang="nl-NL" sz="1400" kern="1200" noProof="0" dirty="0">
                <a:solidFill>
                  <a:schemeClr val="bg1">
                    <a:lumMod val="95000"/>
                  </a:schemeClr>
                </a:solidFill>
                <a:latin typeface="+mn-lt"/>
                <a:ea typeface="+mn-ea"/>
                <a:cs typeface="+mn-cs"/>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sp>
        <p:nvSpPr>
          <p:cNvPr id="2" name="Titel 1">
            <a:extLst>
              <a:ext uri="{FF2B5EF4-FFF2-40B4-BE49-F238E27FC236}">
                <a16:creationId xmlns:a16="http://schemas.microsoft.com/office/drawing/2014/main" id="{3D27AD47-B45C-4325-BF72-7E816F161749}"/>
              </a:ext>
            </a:extLst>
          </p:cNvPr>
          <p:cNvSpPr>
            <a:spLocks noGrp="1"/>
          </p:cNvSpPr>
          <p:nvPr>
            <p:ph type="title" hasCustomPrompt="1"/>
          </p:nvPr>
        </p:nvSpPr>
        <p:spPr/>
        <p:txBody>
          <a:bodyPr/>
          <a:lstStyle/>
          <a:p>
            <a:r>
              <a:rPr lang="nl-NL" dirty="0"/>
              <a:t>Titel</a:t>
            </a:r>
            <a:br>
              <a:rPr lang="nl-NL" dirty="0"/>
            </a:br>
            <a:r>
              <a:rPr lang="nl-NL" dirty="0"/>
              <a:t>max. 2 regels</a:t>
            </a:r>
            <a:endParaRPr lang="en-GB" dirty="0"/>
          </a:p>
        </p:txBody>
      </p:sp>
      <p:sp>
        <p:nvSpPr>
          <p:cNvPr id="3" name="Tijdelijke aanduiding voor datum 2">
            <a:extLst>
              <a:ext uri="{FF2B5EF4-FFF2-40B4-BE49-F238E27FC236}">
                <a16:creationId xmlns:a16="http://schemas.microsoft.com/office/drawing/2014/main" id="{FD34FFC7-787D-4CBA-8E44-E5819558651A}"/>
              </a:ext>
            </a:extLst>
          </p:cNvPr>
          <p:cNvSpPr>
            <a:spLocks noGrp="1"/>
          </p:cNvSpPr>
          <p:nvPr>
            <p:ph type="dt" sz="half" idx="10"/>
          </p:nvPr>
        </p:nvSpPr>
        <p:spPr/>
        <p:txBody>
          <a:bodyPr/>
          <a:lstStyle>
            <a:lvl1pPr>
              <a:defRPr>
                <a:solidFill>
                  <a:schemeClr val="bg1"/>
                </a:solidFill>
              </a:defRPr>
            </a:lvl1pPr>
          </a:lstStyle>
          <a:p>
            <a:fld id="{A06201D6-22F5-48D3-90D8-63C5083F1B1A}" type="datetime1">
              <a:rPr lang="nl-NL" smtClean="0"/>
              <a:pPr/>
              <a:t>3-11-2023</a:t>
            </a:fld>
            <a:endParaRPr lang="nl-NL" dirty="0"/>
          </a:p>
        </p:txBody>
      </p:sp>
      <p:sp>
        <p:nvSpPr>
          <p:cNvPr id="4" name="Tijdelijke aanduiding voor voettekst 3">
            <a:extLst>
              <a:ext uri="{FF2B5EF4-FFF2-40B4-BE49-F238E27FC236}">
                <a16:creationId xmlns:a16="http://schemas.microsoft.com/office/drawing/2014/main" id="{62D70529-B5C7-463C-A3B9-8AAC8C3592AF}"/>
              </a:ext>
            </a:extLst>
          </p:cNvPr>
          <p:cNvSpPr>
            <a:spLocks noGrp="1"/>
          </p:cNvSpPr>
          <p:nvPr>
            <p:ph type="ftr" sz="quarter" idx="11"/>
          </p:nvPr>
        </p:nvSpPr>
        <p:spPr/>
        <p:txBody>
          <a:body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40EF9F64-C36E-4361-AEDE-9D41A61E71E6}"/>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Tijdelijke aanduiding voor verticale tekst 2">
            <a:extLst>
              <a:ext uri="{FF2B5EF4-FFF2-40B4-BE49-F238E27FC236}">
                <a16:creationId xmlns:a16="http://schemas.microsoft.com/office/drawing/2014/main" id="{6E6C81CA-B3F2-44DE-8573-E3AFC65922F7}"/>
              </a:ext>
            </a:extLst>
          </p:cNvPr>
          <p:cNvSpPr>
            <a:spLocks noGrp="1"/>
          </p:cNvSpPr>
          <p:nvPr>
            <p:ph type="body" orient="vert" idx="1" hasCustomPrompt="1"/>
          </p:nvPr>
        </p:nvSpPr>
        <p:spPr>
          <a:xfrm>
            <a:off x="534987" y="1961876"/>
            <a:ext cx="3488205" cy="1338764"/>
          </a:xfrm>
          <a:solidFill>
            <a:schemeClr val="accent2"/>
          </a:solidFill>
        </p:spPr>
        <p:txBody>
          <a:bodyPr vert="horz" lIns="144000" tIns="144000" rIns="144000" bIns="144000"/>
          <a:lstStyle>
            <a:lvl1pPr algn="l">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8" name="Tijdelijke aanduiding voor verticale tekst 2">
            <a:extLst>
              <a:ext uri="{FF2B5EF4-FFF2-40B4-BE49-F238E27FC236}">
                <a16:creationId xmlns:a16="http://schemas.microsoft.com/office/drawing/2014/main" id="{840AAA29-8B13-4C06-B39C-15648C20F797}"/>
              </a:ext>
            </a:extLst>
          </p:cNvPr>
          <p:cNvSpPr>
            <a:spLocks noGrp="1"/>
          </p:cNvSpPr>
          <p:nvPr>
            <p:ph type="body" orient="vert" idx="15" hasCustomPrompt="1"/>
          </p:nvPr>
        </p:nvSpPr>
        <p:spPr>
          <a:xfrm>
            <a:off x="534987" y="3465919"/>
            <a:ext cx="3488205" cy="1338764"/>
          </a:xfrm>
          <a:solidFill>
            <a:schemeClr val="accent1"/>
          </a:solidFill>
        </p:spPr>
        <p:txBody>
          <a:bodyPr vert="horz" lIns="144000" tIns="144000" rIns="144000" bIns="144000"/>
          <a:lstStyle>
            <a:lvl1pPr algn="l">
              <a:buClr>
                <a:schemeClr val="accent2"/>
              </a:buClr>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9" name="Tijdelijke aanduiding voor verticale tekst 2">
            <a:extLst>
              <a:ext uri="{FF2B5EF4-FFF2-40B4-BE49-F238E27FC236}">
                <a16:creationId xmlns:a16="http://schemas.microsoft.com/office/drawing/2014/main" id="{37BCFB10-9568-4056-83D6-CFA2B09E070B}"/>
              </a:ext>
            </a:extLst>
          </p:cNvPr>
          <p:cNvSpPr>
            <a:spLocks noGrp="1"/>
          </p:cNvSpPr>
          <p:nvPr>
            <p:ph type="body" orient="vert" idx="16" hasCustomPrompt="1"/>
          </p:nvPr>
        </p:nvSpPr>
        <p:spPr>
          <a:xfrm>
            <a:off x="534987" y="4969961"/>
            <a:ext cx="3488205" cy="1338764"/>
          </a:xfrm>
          <a:solidFill>
            <a:schemeClr val="accent2"/>
          </a:solidFill>
        </p:spPr>
        <p:txBody>
          <a:bodyPr vert="horz" lIns="144000" tIns="144000" rIns="144000" bIns="144000"/>
          <a:lstStyle>
            <a:lvl1pPr algn="l">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0" name="Tijdelijke aanduiding voor verticale tekst 2">
            <a:extLst>
              <a:ext uri="{FF2B5EF4-FFF2-40B4-BE49-F238E27FC236}">
                <a16:creationId xmlns:a16="http://schemas.microsoft.com/office/drawing/2014/main" id="{DA39BD8E-57A7-4ADF-BA0F-06BE0B2D63FA}"/>
              </a:ext>
            </a:extLst>
          </p:cNvPr>
          <p:cNvSpPr>
            <a:spLocks noGrp="1"/>
          </p:cNvSpPr>
          <p:nvPr>
            <p:ph type="body" orient="vert" idx="17" hasCustomPrompt="1"/>
          </p:nvPr>
        </p:nvSpPr>
        <p:spPr>
          <a:xfrm>
            <a:off x="4230560" y="1961876"/>
            <a:ext cx="3488205" cy="1338764"/>
          </a:xfrm>
          <a:solidFill>
            <a:schemeClr val="accent1"/>
          </a:solidFill>
        </p:spPr>
        <p:txBody>
          <a:bodyPr vert="horz" lIns="144000" tIns="144000" rIns="144000" bIns="144000"/>
          <a:lstStyle>
            <a:lvl1pPr algn="l">
              <a:buClr>
                <a:schemeClr val="accent2"/>
              </a:buClr>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strike="noStrike" cap="none" baseline="0">
                <a:solidFill>
                  <a:schemeClr val="bg1"/>
                </a:solidFill>
                <a:effectLst/>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1" name="Tijdelijke aanduiding voor verticale tekst 2">
            <a:extLst>
              <a:ext uri="{FF2B5EF4-FFF2-40B4-BE49-F238E27FC236}">
                <a16:creationId xmlns:a16="http://schemas.microsoft.com/office/drawing/2014/main" id="{55018132-EB94-410A-8C48-F566CE609A0E}"/>
              </a:ext>
            </a:extLst>
          </p:cNvPr>
          <p:cNvSpPr>
            <a:spLocks noGrp="1"/>
          </p:cNvSpPr>
          <p:nvPr>
            <p:ph type="body" orient="vert" idx="18" hasCustomPrompt="1"/>
          </p:nvPr>
        </p:nvSpPr>
        <p:spPr>
          <a:xfrm>
            <a:off x="4230560" y="3465919"/>
            <a:ext cx="3488205" cy="1338764"/>
          </a:xfrm>
          <a:solidFill>
            <a:schemeClr val="accent5"/>
          </a:solidFill>
        </p:spPr>
        <p:txBody>
          <a:bodyPr vert="horz" lIns="144000" tIns="144000" rIns="144000" bIns="144000"/>
          <a:lstStyle>
            <a:lvl1pPr algn="l">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2" name="Tijdelijke aanduiding voor verticale tekst 2">
            <a:extLst>
              <a:ext uri="{FF2B5EF4-FFF2-40B4-BE49-F238E27FC236}">
                <a16:creationId xmlns:a16="http://schemas.microsoft.com/office/drawing/2014/main" id="{91B3A53C-0E81-4777-B36A-C3EE8D67744E}"/>
              </a:ext>
            </a:extLst>
          </p:cNvPr>
          <p:cNvSpPr>
            <a:spLocks noGrp="1"/>
          </p:cNvSpPr>
          <p:nvPr>
            <p:ph type="body" orient="vert" idx="19" hasCustomPrompt="1"/>
          </p:nvPr>
        </p:nvSpPr>
        <p:spPr>
          <a:xfrm>
            <a:off x="4230560" y="4969961"/>
            <a:ext cx="3488205" cy="1338764"/>
          </a:xfrm>
          <a:solidFill>
            <a:schemeClr val="accent1"/>
          </a:solidFill>
        </p:spPr>
        <p:txBody>
          <a:bodyPr vert="horz" lIns="144000" tIns="144000" rIns="144000" bIns="144000"/>
          <a:lstStyle>
            <a:lvl1pPr algn="l">
              <a:buClr>
                <a:schemeClr val="accent2"/>
              </a:buClr>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5" name="- INFO">
            <a:extLst>
              <a:ext uri="{FF2B5EF4-FFF2-40B4-BE49-F238E27FC236}">
                <a16:creationId xmlns:a16="http://schemas.microsoft.com/office/drawing/2014/main" id="{C7F83F49-D599-4E45-910D-E9EC54A096A6}"/>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AGENDA #1</a:t>
            </a:r>
          </a:p>
        </p:txBody>
      </p:sp>
      <p:grpSp>
        <p:nvGrpSpPr>
          <p:cNvPr id="22" name="- INSTRUCTIES">
            <a:extLst>
              <a:ext uri="{FF2B5EF4-FFF2-40B4-BE49-F238E27FC236}">
                <a16:creationId xmlns:a16="http://schemas.microsoft.com/office/drawing/2014/main" id="{8B1B5BD3-55B4-4497-9384-F03101ACC107}"/>
              </a:ext>
            </a:extLst>
          </p:cNvPr>
          <p:cNvGrpSpPr/>
          <p:nvPr userDrawn="1"/>
        </p:nvGrpSpPr>
        <p:grpSpPr>
          <a:xfrm>
            <a:off x="12377595" y="-1"/>
            <a:ext cx="3693386" cy="6688475"/>
            <a:chOff x="-3786165" y="-1"/>
            <a:chExt cx="3693386" cy="6688475"/>
          </a:xfrm>
        </p:grpSpPr>
        <p:sp>
          <p:nvSpPr>
            <p:cNvPr id="23" name="Rechthoek 22">
              <a:extLst>
                <a:ext uri="{FF2B5EF4-FFF2-40B4-BE49-F238E27FC236}">
                  <a16:creationId xmlns:a16="http://schemas.microsoft.com/office/drawing/2014/main" id="{47DF6B4C-22E2-4DAC-99A7-3492FE5BB8F3}"/>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24" name="Ovaal 23">
              <a:extLst>
                <a:ext uri="{FF2B5EF4-FFF2-40B4-BE49-F238E27FC236}">
                  <a16:creationId xmlns:a16="http://schemas.microsoft.com/office/drawing/2014/main" id="{054465A4-5542-465B-B95F-6B3AAA310395}"/>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118F7D72-6027-4BFA-BC88-AC9901CDA263}"/>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B60E4BB5-85F9-4D4B-8D66-7DB82B79529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7" name="Rechthoek 26">
              <a:extLst>
                <a:ext uri="{FF2B5EF4-FFF2-40B4-BE49-F238E27FC236}">
                  <a16:creationId xmlns:a16="http://schemas.microsoft.com/office/drawing/2014/main" id="{A0AB80BC-6AE8-4C8F-ACA6-144037BD5A85}"/>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Ovaal 27">
              <a:extLst>
                <a:ext uri="{FF2B5EF4-FFF2-40B4-BE49-F238E27FC236}">
                  <a16:creationId xmlns:a16="http://schemas.microsoft.com/office/drawing/2014/main" id="{6276346C-BDF9-4AD7-922F-E390B812ACC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9" name="Rechthoek 28">
              <a:extLst>
                <a:ext uri="{FF2B5EF4-FFF2-40B4-BE49-F238E27FC236}">
                  <a16:creationId xmlns:a16="http://schemas.microsoft.com/office/drawing/2014/main" id="{6008DD0D-3F33-48E0-9C62-88EF32B0CB6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30" name="Rechthoek 29">
              <a:extLst>
                <a:ext uri="{FF2B5EF4-FFF2-40B4-BE49-F238E27FC236}">
                  <a16:creationId xmlns:a16="http://schemas.microsoft.com/office/drawing/2014/main" id="{FD6E4C8F-CC5B-4EFB-BDB8-8E86A49EC86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31" name="Groep 30">
              <a:extLst>
                <a:ext uri="{FF2B5EF4-FFF2-40B4-BE49-F238E27FC236}">
                  <a16:creationId xmlns:a16="http://schemas.microsoft.com/office/drawing/2014/main" id="{E45B5853-40C6-41F3-A0AD-140A85868880}"/>
                </a:ext>
              </a:extLst>
            </p:cNvPr>
            <p:cNvGrpSpPr/>
            <p:nvPr userDrawn="1"/>
          </p:nvGrpSpPr>
          <p:grpSpPr>
            <a:xfrm>
              <a:off x="-2485819" y="3479783"/>
              <a:ext cx="1222990" cy="563933"/>
              <a:chOff x="-2485819" y="3399207"/>
              <a:chExt cx="1222990" cy="563933"/>
            </a:xfrm>
          </p:grpSpPr>
          <p:sp>
            <p:nvSpPr>
              <p:cNvPr id="70" name="Rechthoek 69">
                <a:extLst>
                  <a:ext uri="{FF2B5EF4-FFF2-40B4-BE49-F238E27FC236}">
                    <a16:creationId xmlns:a16="http://schemas.microsoft.com/office/drawing/2014/main" id="{2955028F-D48D-4596-BB7B-429C84D05BAA}"/>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CE96463-61BD-442C-A1A2-7D260C9A502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72" name="Groep 71">
                <a:extLst>
                  <a:ext uri="{FF2B5EF4-FFF2-40B4-BE49-F238E27FC236}">
                    <a16:creationId xmlns:a16="http://schemas.microsoft.com/office/drawing/2014/main" id="{85647154-81BE-4F1B-9535-5C5F091A1052}"/>
                  </a:ext>
                </a:extLst>
              </p:cNvPr>
              <p:cNvGrpSpPr/>
              <p:nvPr userDrawn="1"/>
            </p:nvGrpSpPr>
            <p:grpSpPr>
              <a:xfrm>
                <a:off x="-2403869" y="3460544"/>
                <a:ext cx="155951" cy="131922"/>
                <a:chOff x="12968836" y="3354170"/>
                <a:chExt cx="404806" cy="342433"/>
              </a:xfrm>
            </p:grpSpPr>
            <p:sp>
              <p:nvSpPr>
                <p:cNvPr id="85" name="Rechthoek: afgeronde hoeken 84">
                  <a:extLst>
                    <a:ext uri="{FF2B5EF4-FFF2-40B4-BE49-F238E27FC236}">
                      <a16:creationId xmlns:a16="http://schemas.microsoft.com/office/drawing/2014/main" id="{952FA713-10DF-4AE6-9AD1-C8A4B327A9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BE0B8CAE-DACE-48D7-9B6C-57641D29047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7" name="Rechthoek 86">
                  <a:extLst>
                    <a:ext uri="{FF2B5EF4-FFF2-40B4-BE49-F238E27FC236}">
                      <a16:creationId xmlns:a16="http://schemas.microsoft.com/office/drawing/2014/main" id="{D8C55DC7-002E-4864-8E17-7F17B835E21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8" name="Rechthoek 87">
                  <a:extLst>
                    <a:ext uri="{FF2B5EF4-FFF2-40B4-BE49-F238E27FC236}">
                      <a16:creationId xmlns:a16="http://schemas.microsoft.com/office/drawing/2014/main" id="{05175357-6E31-472B-A6C8-1896919C3F5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E5199819-1DC0-4104-8F7C-CE3CC8169F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0" name="Rechthoek 89">
                  <a:extLst>
                    <a:ext uri="{FF2B5EF4-FFF2-40B4-BE49-F238E27FC236}">
                      <a16:creationId xmlns:a16="http://schemas.microsoft.com/office/drawing/2014/main" id="{D02995EB-B7DD-4E35-93EF-911002A7EBA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73" name="Groep 72">
                <a:extLst>
                  <a:ext uri="{FF2B5EF4-FFF2-40B4-BE49-F238E27FC236}">
                    <a16:creationId xmlns:a16="http://schemas.microsoft.com/office/drawing/2014/main" id="{3761B8C5-D5FE-4733-9947-7D174036A2BF}"/>
                  </a:ext>
                </a:extLst>
              </p:cNvPr>
              <p:cNvGrpSpPr/>
              <p:nvPr userDrawn="1"/>
            </p:nvGrpSpPr>
            <p:grpSpPr>
              <a:xfrm>
                <a:off x="-2423424" y="3690208"/>
                <a:ext cx="166739" cy="218963"/>
                <a:chOff x="12940828" y="3950597"/>
                <a:chExt cx="432813" cy="568367"/>
              </a:xfrm>
            </p:grpSpPr>
            <p:grpSp>
              <p:nvGrpSpPr>
                <p:cNvPr id="77" name="Groep 76">
                  <a:extLst>
                    <a:ext uri="{FF2B5EF4-FFF2-40B4-BE49-F238E27FC236}">
                      <a16:creationId xmlns:a16="http://schemas.microsoft.com/office/drawing/2014/main" id="{78ABD870-DE8E-4E98-A25F-8B73765643FB}"/>
                    </a:ext>
                  </a:extLst>
                </p:cNvPr>
                <p:cNvGrpSpPr/>
                <p:nvPr userDrawn="1"/>
              </p:nvGrpSpPr>
              <p:grpSpPr>
                <a:xfrm>
                  <a:off x="13000382" y="4006891"/>
                  <a:ext cx="373259" cy="315747"/>
                  <a:chOff x="12968836" y="3354170"/>
                  <a:chExt cx="404806" cy="342433"/>
                </a:xfrm>
              </p:grpSpPr>
              <p:sp>
                <p:nvSpPr>
                  <p:cNvPr id="79" name="Rechthoek: afgeronde hoeken 78">
                    <a:extLst>
                      <a:ext uri="{FF2B5EF4-FFF2-40B4-BE49-F238E27FC236}">
                        <a16:creationId xmlns:a16="http://schemas.microsoft.com/office/drawing/2014/main" id="{3AF2F603-5CFA-444F-9170-EC6516CD6E7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6B347C83-6F44-4EE0-860A-33283EDC817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5952046A-3452-41AE-9A89-E12F6F68090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375B8218-499A-4A70-9EBA-99FE07908C6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1E2C5F3D-5477-4910-8E1B-66FE06FB739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5F19988A-DFA5-4B00-B91B-27012929152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8" name="Boog 77">
                  <a:extLst>
                    <a:ext uri="{FF2B5EF4-FFF2-40B4-BE49-F238E27FC236}">
                      <a16:creationId xmlns:a16="http://schemas.microsoft.com/office/drawing/2014/main" id="{7F9CBED8-13D0-4E5D-B217-3193D0ECE48A}"/>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4" name="Tekstvak 73">
                <a:extLst>
                  <a:ext uri="{FF2B5EF4-FFF2-40B4-BE49-F238E27FC236}">
                    <a16:creationId xmlns:a16="http://schemas.microsoft.com/office/drawing/2014/main" id="{B591EDBB-039D-4629-B279-1ED9AAC2CF1A}"/>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5" name="Tekstvak 74">
                <a:extLst>
                  <a:ext uri="{FF2B5EF4-FFF2-40B4-BE49-F238E27FC236}">
                    <a16:creationId xmlns:a16="http://schemas.microsoft.com/office/drawing/2014/main" id="{EEF13381-7809-4482-9F1A-041F6F892EF9}"/>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6" name="Vrije vorm: vorm 75">
                <a:extLst>
                  <a:ext uri="{FF2B5EF4-FFF2-40B4-BE49-F238E27FC236}">
                    <a16:creationId xmlns:a16="http://schemas.microsoft.com/office/drawing/2014/main" id="{7CB78C29-D321-4C7F-984C-ACB2EDD04A8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9766B714-9173-49D7-A9DC-3BA8FD60D855}"/>
                </a:ext>
              </a:extLst>
            </p:cNvPr>
            <p:cNvGrpSpPr/>
            <p:nvPr userDrawn="1"/>
          </p:nvGrpSpPr>
          <p:grpSpPr>
            <a:xfrm>
              <a:off x="-3786165" y="5728778"/>
              <a:ext cx="3693386" cy="959696"/>
              <a:chOff x="-3786437" y="6163468"/>
              <a:chExt cx="3693386" cy="959696"/>
            </a:xfrm>
          </p:grpSpPr>
          <p:sp>
            <p:nvSpPr>
              <p:cNvPr id="60" name="Rechthoek 59">
                <a:extLst>
                  <a:ext uri="{FF2B5EF4-FFF2-40B4-BE49-F238E27FC236}">
                    <a16:creationId xmlns:a16="http://schemas.microsoft.com/office/drawing/2014/main" id="{123DCA75-ABCC-439A-9BA6-CC0472CEBDCB}"/>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61" name="ICOON_info">
                <a:extLst>
                  <a:ext uri="{FF2B5EF4-FFF2-40B4-BE49-F238E27FC236}">
                    <a16:creationId xmlns:a16="http://schemas.microsoft.com/office/drawing/2014/main" id="{2A541883-375D-4846-A670-1FBC98964F0F}"/>
                  </a:ext>
                </a:extLst>
              </p:cNvPr>
              <p:cNvGrpSpPr/>
              <p:nvPr userDrawn="1"/>
            </p:nvGrpSpPr>
            <p:grpSpPr>
              <a:xfrm>
                <a:off x="-376736" y="6163468"/>
                <a:ext cx="283685" cy="283685"/>
                <a:chOff x="-510741" y="5913713"/>
                <a:chExt cx="267555" cy="267555"/>
              </a:xfrm>
            </p:grpSpPr>
            <p:sp>
              <p:nvSpPr>
                <p:cNvPr id="68" name="Ovaal 67">
                  <a:extLst>
                    <a:ext uri="{FF2B5EF4-FFF2-40B4-BE49-F238E27FC236}">
                      <a16:creationId xmlns:a16="http://schemas.microsoft.com/office/drawing/2014/main" id="{CA15A134-F806-480F-8E48-0C8D43F6BB8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9" name="Graphic 163" descr="Informatie">
                  <a:extLst>
                    <a:ext uri="{FF2B5EF4-FFF2-40B4-BE49-F238E27FC236}">
                      <a16:creationId xmlns:a16="http://schemas.microsoft.com/office/drawing/2014/main" id="{9C3AE9BA-9EFD-4B43-9C44-FA7385A3EF7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246502D1-0C8B-4B82-BA1A-B33BFB441E34}"/>
                  </a:ext>
                </a:extLst>
              </p:cNvPr>
              <p:cNvGrpSpPr/>
              <p:nvPr userDrawn="1"/>
            </p:nvGrpSpPr>
            <p:grpSpPr>
              <a:xfrm>
                <a:off x="-938434" y="6420818"/>
                <a:ext cx="627798" cy="576693"/>
                <a:chOff x="-938434" y="4570310"/>
                <a:chExt cx="627798" cy="576693"/>
              </a:xfrm>
            </p:grpSpPr>
            <p:grpSp>
              <p:nvGrpSpPr>
                <p:cNvPr id="63" name="Inspireren">
                  <a:extLst>
                    <a:ext uri="{FF2B5EF4-FFF2-40B4-BE49-F238E27FC236}">
                      <a16:creationId xmlns:a16="http://schemas.microsoft.com/office/drawing/2014/main" id="{B265B4DB-D225-4121-9303-147918D9907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5" name="Freeform 12">
                    <a:extLst>
                      <a:ext uri="{FF2B5EF4-FFF2-40B4-BE49-F238E27FC236}">
                        <a16:creationId xmlns:a16="http://schemas.microsoft.com/office/drawing/2014/main" id="{E99AF7EF-3116-45C4-92B4-B682FF8AE91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6" name="Freeform 13">
                    <a:extLst>
                      <a:ext uri="{FF2B5EF4-FFF2-40B4-BE49-F238E27FC236}">
                        <a16:creationId xmlns:a16="http://schemas.microsoft.com/office/drawing/2014/main" id="{EBD5C537-748D-4360-82BF-7E5984C0880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7" name="Freeform 14">
                    <a:extLst>
                      <a:ext uri="{FF2B5EF4-FFF2-40B4-BE49-F238E27FC236}">
                        <a16:creationId xmlns:a16="http://schemas.microsoft.com/office/drawing/2014/main" id="{27FDFFE2-11F0-4B78-B92B-C0C41F61A1B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4" name="Tekstvak 63">
                  <a:extLst>
                    <a:ext uri="{FF2B5EF4-FFF2-40B4-BE49-F238E27FC236}">
                      <a16:creationId xmlns:a16="http://schemas.microsoft.com/office/drawing/2014/main" id="{DA4D01AD-9B43-4231-89E1-CA54936472B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33" name="Groep 32">
              <a:extLst>
                <a:ext uri="{FF2B5EF4-FFF2-40B4-BE49-F238E27FC236}">
                  <a16:creationId xmlns:a16="http://schemas.microsoft.com/office/drawing/2014/main" id="{D76C4035-814F-4D8A-85D3-6E67343395AD}"/>
                </a:ext>
              </a:extLst>
            </p:cNvPr>
            <p:cNvGrpSpPr/>
            <p:nvPr userDrawn="1"/>
          </p:nvGrpSpPr>
          <p:grpSpPr>
            <a:xfrm>
              <a:off x="-3367447" y="1226982"/>
              <a:ext cx="791775" cy="406485"/>
              <a:chOff x="-3565087" y="1409294"/>
              <a:chExt cx="627469" cy="322133"/>
            </a:xfrm>
          </p:grpSpPr>
          <p:grpSp>
            <p:nvGrpSpPr>
              <p:cNvPr id="54" name="Groep 53">
                <a:extLst>
                  <a:ext uri="{FF2B5EF4-FFF2-40B4-BE49-F238E27FC236}">
                    <a16:creationId xmlns:a16="http://schemas.microsoft.com/office/drawing/2014/main" id="{45514CB3-81B5-4126-8639-28688F0F1F26}"/>
                  </a:ext>
                </a:extLst>
              </p:cNvPr>
              <p:cNvGrpSpPr/>
              <p:nvPr userDrawn="1"/>
            </p:nvGrpSpPr>
            <p:grpSpPr>
              <a:xfrm>
                <a:off x="-3364916" y="1409294"/>
                <a:ext cx="225195" cy="195499"/>
                <a:chOff x="10307162" y="1361199"/>
                <a:chExt cx="2200275" cy="1914525"/>
              </a:xfrm>
            </p:grpSpPr>
            <p:sp>
              <p:nvSpPr>
                <p:cNvPr id="56" name="Vrije vorm: vorm 55">
                  <a:extLst>
                    <a:ext uri="{FF2B5EF4-FFF2-40B4-BE49-F238E27FC236}">
                      <a16:creationId xmlns:a16="http://schemas.microsoft.com/office/drawing/2014/main" id="{3E4C77AD-A3EB-4382-836A-8EF08B1A549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7" name="Groep 56">
                  <a:extLst>
                    <a:ext uri="{FF2B5EF4-FFF2-40B4-BE49-F238E27FC236}">
                      <a16:creationId xmlns:a16="http://schemas.microsoft.com/office/drawing/2014/main" id="{CBE836D0-A0A4-4C55-A79C-8ECBBF64B19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8" name="Vrije vorm: vorm 57">
                    <a:extLst>
                      <a:ext uri="{FF2B5EF4-FFF2-40B4-BE49-F238E27FC236}">
                        <a16:creationId xmlns:a16="http://schemas.microsoft.com/office/drawing/2014/main" id="{9A82B5FE-FECE-4C22-B363-B1200046CF9E}"/>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9" name="Vrije vorm: vorm 58">
                    <a:extLst>
                      <a:ext uri="{FF2B5EF4-FFF2-40B4-BE49-F238E27FC236}">
                        <a16:creationId xmlns:a16="http://schemas.microsoft.com/office/drawing/2014/main" id="{89983D7C-A26E-4A84-9C9C-EAC9AF9A3795}"/>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5" name="Tekstvak 54">
                <a:extLst>
                  <a:ext uri="{FF2B5EF4-FFF2-40B4-BE49-F238E27FC236}">
                    <a16:creationId xmlns:a16="http://schemas.microsoft.com/office/drawing/2014/main" id="{871FE8E8-AFF6-4260-A65A-72D45CC5D66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4" name="Groep 33">
              <a:extLst>
                <a:ext uri="{FF2B5EF4-FFF2-40B4-BE49-F238E27FC236}">
                  <a16:creationId xmlns:a16="http://schemas.microsoft.com/office/drawing/2014/main" id="{9C815BAA-EBE8-40FC-97D3-C62C8B6654BF}"/>
                </a:ext>
              </a:extLst>
            </p:cNvPr>
            <p:cNvGrpSpPr/>
            <p:nvPr userDrawn="1"/>
          </p:nvGrpSpPr>
          <p:grpSpPr>
            <a:xfrm>
              <a:off x="-3354295" y="5166361"/>
              <a:ext cx="514284" cy="506545"/>
              <a:chOff x="12617641" y="3403239"/>
              <a:chExt cx="752963" cy="741634"/>
            </a:xfrm>
          </p:grpSpPr>
          <p:grpSp>
            <p:nvGrpSpPr>
              <p:cNvPr id="38" name="Groep 37">
                <a:extLst>
                  <a:ext uri="{FF2B5EF4-FFF2-40B4-BE49-F238E27FC236}">
                    <a16:creationId xmlns:a16="http://schemas.microsoft.com/office/drawing/2014/main" id="{356CD26C-2BBB-443B-821E-B74758F5FB7E}"/>
                  </a:ext>
                </a:extLst>
              </p:cNvPr>
              <p:cNvGrpSpPr/>
              <p:nvPr userDrawn="1"/>
            </p:nvGrpSpPr>
            <p:grpSpPr>
              <a:xfrm>
                <a:off x="12771530" y="3403239"/>
                <a:ext cx="467176" cy="448491"/>
                <a:chOff x="12782157" y="3403239"/>
                <a:chExt cx="467176" cy="448491"/>
              </a:xfrm>
            </p:grpSpPr>
            <p:grpSp>
              <p:nvGrpSpPr>
                <p:cNvPr id="41" name="Groep 40">
                  <a:extLst>
                    <a:ext uri="{FF2B5EF4-FFF2-40B4-BE49-F238E27FC236}">
                      <a16:creationId xmlns:a16="http://schemas.microsoft.com/office/drawing/2014/main" id="{433B248C-475F-4AFA-9419-FCFB3E5D7F8E}"/>
                    </a:ext>
                  </a:extLst>
                </p:cNvPr>
                <p:cNvGrpSpPr/>
                <p:nvPr userDrawn="1"/>
              </p:nvGrpSpPr>
              <p:grpSpPr>
                <a:xfrm>
                  <a:off x="12782157" y="3403239"/>
                  <a:ext cx="412976" cy="396132"/>
                  <a:chOff x="13554906" y="3320109"/>
                  <a:chExt cx="443917" cy="425811"/>
                </a:xfrm>
              </p:grpSpPr>
              <p:grpSp>
                <p:nvGrpSpPr>
                  <p:cNvPr id="48" name="Groep 47">
                    <a:extLst>
                      <a:ext uri="{FF2B5EF4-FFF2-40B4-BE49-F238E27FC236}">
                        <a16:creationId xmlns:a16="http://schemas.microsoft.com/office/drawing/2014/main" id="{8816E818-B228-467A-8C19-B8F24DE9DE22}"/>
                      </a:ext>
                    </a:extLst>
                  </p:cNvPr>
                  <p:cNvGrpSpPr/>
                  <p:nvPr userDrawn="1"/>
                </p:nvGrpSpPr>
                <p:grpSpPr>
                  <a:xfrm>
                    <a:off x="13554906" y="3320109"/>
                    <a:ext cx="443917" cy="425811"/>
                    <a:chOff x="12909684" y="1276143"/>
                    <a:chExt cx="443917" cy="425811"/>
                  </a:xfrm>
                </p:grpSpPr>
                <p:sp>
                  <p:nvSpPr>
                    <p:cNvPr id="51" name="Rechthoek 50">
                      <a:extLst>
                        <a:ext uri="{FF2B5EF4-FFF2-40B4-BE49-F238E27FC236}">
                          <a16:creationId xmlns:a16="http://schemas.microsoft.com/office/drawing/2014/main" id="{2C534BBB-8157-4A30-9A26-ABE17DF24A85}"/>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32319BD9-98AF-464C-B52F-236F924612E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3" name="Ovaal 52">
                      <a:extLst>
                        <a:ext uri="{FF2B5EF4-FFF2-40B4-BE49-F238E27FC236}">
                          <a16:creationId xmlns:a16="http://schemas.microsoft.com/office/drawing/2014/main" id="{C9C205C9-FCE0-46C8-841A-3FF94F86E0A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9" name="Afbeelding 48">
                    <a:extLst>
                      <a:ext uri="{FF2B5EF4-FFF2-40B4-BE49-F238E27FC236}">
                        <a16:creationId xmlns:a16="http://schemas.microsoft.com/office/drawing/2014/main" id="{F0735BCF-136D-4E24-A9EF-E1A2BE36A4D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50" name="Afbeelding 49">
                    <a:extLst>
                      <a:ext uri="{FF2B5EF4-FFF2-40B4-BE49-F238E27FC236}">
                        <a16:creationId xmlns:a16="http://schemas.microsoft.com/office/drawing/2014/main" id="{C971398C-8CF4-4EF8-BF98-B21A54B5CC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42" name="Groep 41">
                  <a:extLst>
                    <a:ext uri="{FF2B5EF4-FFF2-40B4-BE49-F238E27FC236}">
                      <a16:creationId xmlns:a16="http://schemas.microsoft.com/office/drawing/2014/main" id="{1770D4C8-0DE4-4E5C-8063-A20E11378715}"/>
                    </a:ext>
                  </a:extLst>
                </p:cNvPr>
                <p:cNvGrpSpPr/>
                <p:nvPr userDrawn="1"/>
              </p:nvGrpSpPr>
              <p:grpSpPr>
                <a:xfrm>
                  <a:off x="13103513" y="3705268"/>
                  <a:ext cx="145820" cy="146462"/>
                  <a:chOff x="13096169" y="3602278"/>
                  <a:chExt cx="145820" cy="146462"/>
                </a:xfrm>
              </p:grpSpPr>
              <p:sp>
                <p:nvSpPr>
                  <p:cNvPr id="46" name="Rechthoek 45">
                    <a:extLst>
                      <a:ext uri="{FF2B5EF4-FFF2-40B4-BE49-F238E27FC236}">
                        <a16:creationId xmlns:a16="http://schemas.microsoft.com/office/drawing/2014/main" id="{DD155B82-6965-4C63-B3FD-F5CB8126AE7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1AFD7A85-FEA9-4EED-8EC8-C39A49CC197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3" name="Groep 42">
                  <a:extLst>
                    <a:ext uri="{FF2B5EF4-FFF2-40B4-BE49-F238E27FC236}">
                      <a16:creationId xmlns:a16="http://schemas.microsoft.com/office/drawing/2014/main" id="{FC3045FE-C338-4767-9235-36CA62ECEC94}"/>
                    </a:ext>
                  </a:extLst>
                </p:cNvPr>
                <p:cNvGrpSpPr/>
                <p:nvPr userDrawn="1"/>
              </p:nvGrpSpPr>
              <p:grpSpPr>
                <a:xfrm rot="10800000">
                  <a:off x="13061402" y="3665637"/>
                  <a:ext cx="145820" cy="146462"/>
                  <a:chOff x="13096169" y="3602278"/>
                  <a:chExt cx="145820" cy="146462"/>
                </a:xfrm>
              </p:grpSpPr>
              <p:sp>
                <p:nvSpPr>
                  <p:cNvPr id="44" name="Rechthoek 43">
                    <a:extLst>
                      <a:ext uri="{FF2B5EF4-FFF2-40B4-BE49-F238E27FC236}">
                        <a16:creationId xmlns:a16="http://schemas.microsoft.com/office/drawing/2014/main" id="{90E7F033-B311-49AD-A772-027DF650D66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848DCE98-49D0-4422-A76B-A059DB9D7C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9" name="Rechthoek 38">
                <a:extLst>
                  <a:ext uri="{FF2B5EF4-FFF2-40B4-BE49-F238E27FC236}">
                    <a16:creationId xmlns:a16="http://schemas.microsoft.com/office/drawing/2014/main" id="{942B72B4-807F-4E71-A327-871EBA389AB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40" name="Gelijkbenige driehoek 39">
                <a:extLst>
                  <a:ext uri="{FF2B5EF4-FFF2-40B4-BE49-F238E27FC236}">
                    <a16:creationId xmlns:a16="http://schemas.microsoft.com/office/drawing/2014/main" id="{34BAFAA7-A10B-4712-96D9-254B878C20F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5" name="Ovaal 34">
              <a:extLst>
                <a:ext uri="{FF2B5EF4-FFF2-40B4-BE49-F238E27FC236}">
                  <a16:creationId xmlns:a16="http://schemas.microsoft.com/office/drawing/2014/main" id="{7971B7BE-2750-4A63-A125-99F5F68E89E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6" name="Rechthoek 35">
              <a:extLst>
                <a:ext uri="{FF2B5EF4-FFF2-40B4-BE49-F238E27FC236}">
                  <a16:creationId xmlns:a16="http://schemas.microsoft.com/office/drawing/2014/main" id="{6AB33B3A-8F6B-4156-B38F-8095BE46C54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7" name="Rechthoek 36">
              <a:extLst>
                <a:ext uri="{FF2B5EF4-FFF2-40B4-BE49-F238E27FC236}">
                  <a16:creationId xmlns:a16="http://schemas.microsoft.com/office/drawing/2014/main" id="{7BF0497D-8CE7-4F17-976E-6D685342C31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91" name="- INSTRUCTIES">
            <a:extLst>
              <a:ext uri="{FF2B5EF4-FFF2-40B4-BE49-F238E27FC236}">
                <a16:creationId xmlns:a16="http://schemas.microsoft.com/office/drawing/2014/main" id="{6263A020-B9F8-453E-9DDB-EBBF1BB207B5}"/>
              </a:ext>
            </a:extLst>
          </p:cNvPr>
          <p:cNvGrpSpPr/>
          <p:nvPr userDrawn="1"/>
        </p:nvGrpSpPr>
        <p:grpSpPr>
          <a:xfrm>
            <a:off x="-3786437" y="-1"/>
            <a:ext cx="3693386" cy="5952132"/>
            <a:chOff x="-3786437" y="-1"/>
            <a:chExt cx="3693386" cy="5952132"/>
          </a:xfrm>
        </p:grpSpPr>
        <p:sp>
          <p:nvSpPr>
            <p:cNvPr id="92" name="Rechthoek 91">
              <a:extLst>
                <a:ext uri="{FF2B5EF4-FFF2-40B4-BE49-F238E27FC236}">
                  <a16:creationId xmlns:a16="http://schemas.microsoft.com/office/drawing/2014/main" id="{62960172-3D97-4322-A7F0-4481B3C9E059}"/>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93" name="Ovaal 92">
              <a:extLst>
                <a:ext uri="{FF2B5EF4-FFF2-40B4-BE49-F238E27FC236}">
                  <a16:creationId xmlns:a16="http://schemas.microsoft.com/office/drawing/2014/main" id="{4DF46820-7AAD-4A14-A3C9-6227CF8DFE2A}"/>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7B624188-CFEE-4588-912C-A749E2CF59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5" name="Ovaal 94">
              <a:extLst>
                <a:ext uri="{FF2B5EF4-FFF2-40B4-BE49-F238E27FC236}">
                  <a16:creationId xmlns:a16="http://schemas.microsoft.com/office/drawing/2014/main" id="{7A94622A-68B8-44E5-9D62-93954FE999CB}"/>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6" name="Rechthoek 95">
              <a:extLst>
                <a:ext uri="{FF2B5EF4-FFF2-40B4-BE49-F238E27FC236}">
                  <a16:creationId xmlns:a16="http://schemas.microsoft.com/office/drawing/2014/main" id="{7D698D66-EB85-493A-A6E0-1541D77507FE}"/>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97" name="Rechthoek 96">
              <a:extLst>
                <a:ext uri="{FF2B5EF4-FFF2-40B4-BE49-F238E27FC236}">
                  <a16:creationId xmlns:a16="http://schemas.microsoft.com/office/drawing/2014/main" id="{67B2042A-086E-47EC-95E8-D24E1F6BA4FF}"/>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8" name="Ovaal 97">
              <a:extLst>
                <a:ext uri="{FF2B5EF4-FFF2-40B4-BE49-F238E27FC236}">
                  <a16:creationId xmlns:a16="http://schemas.microsoft.com/office/drawing/2014/main" id="{41CDAADC-DA0D-4DAA-AF56-F3632182E7BB}"/>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9" name="Rechthoek 98">
              <a:extLst>
                <a:ext uri="{FF2B5EF4-FFF2-40B4-BE49-F238E27FC236}">
                  <a16:creationId xmlns:a16="http://schemas.microsoft.com/office/drawing/2014/main" id="{B651513C-C0F5-4DAE-96BA-69292D0A98EB}"/>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100" name="Ovaal 99">
              <a:extLst>
                <a:ext uri="{FF2B5EF4-FFF2-40B4-BE49-F238E27FC236}">
                  <a16:creationId xmlns:a16="http://schemas.microsoft.com/office/drawing/2014/main" id="{E49744C9-6E34-40BB-A607-F06339AC4DB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01" name="Rechthoek 100">
              <a:extLst>
                <a:ext uri="{FF2B5EF4-FFF2-40B4-BE49-F238E27FC236}">
                  <a16:creationId xmlns:a16="http://schemas.microsoft.com/office/drawing/2014/main" id="{3782FA3B-3479-419E-BC55-59E6AD97791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102" name="Ovaal 101">
              <a:extLst>
                <a:ext uri="{FF2B5EF4-FFF2-40B4-BE49-F238E27FC236}">
                  <a16:creationId xmlns:a16="http://schemas.microsoft.com/office/drawing/2014/main" id="{8D88F2CC-A3D3-4DA5-B833-72D5CB1F26E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03" name="Rechthoek 102">
              <a:extLst>
                <a:ext uri="{FF2B5EF4-FFF2-40B4-BE49-F238E27FC236}">
                  <a16:creationId xmlns:a16="http://schemas.microsoft.com/office/drawing/2014/main" id="{33954CAA-8082-404A-9A3F-E75278076D47}"/>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104" name="Ovaal 103">
              <a:extLst>
                <a:ext uri="{FF2B5EF4-FFF2-40B4-BE49-F238E27FC236}">
                  <a16:creationId xmlns:a16="http://schemas.microsoft.com/office/drawing/2014/main" id="{8DCCA4E9-C23E-4B35-9FCF-9AC31A57D841}"/>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05" name="Rechthoek 104">
              <a:extLst>
                <a:ext uri="{FF2B5EF4-FFF2-40B4-BE49-F238E27FC236}">
                  <a16:creationId xmlns:a16="http://schemas.microsoft.com/office/drawing/2014/main" id="{AD559A43-A203-4F17-8341-B4493BABBB8B}"/>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6" name="Ovaal 105">
              <a:extLst>
                <a:ext uri="{FF2B5EF4-FFF2-40B4-BE49-F238E27FC236}">
                  <a16:creationId xmlns:a16="http://schemas.microsoft.com/office/drawing/2014/main" id="{32317D6C-CD06-411C-AF4F-7EAD8EC00C59}"/>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07" name="Rechthoek 106">
              <a:extLst>
                <a:ext uri="{FF2B5EF4-FFF2-40B4-BE49-F238E27FC236}">
                  <a16:creationId xmlns:a16="http://schemas.microsoft.com/office/drawing/2014/main" id="{8604F7E2-979D-4EC6-8CD9-47AEADBD6E8C}"/>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8" name="Ovaal 107">
              <a:extLst>
                <a:ext uri="{FF2B5EF4-FFF2-40B4-BE49-F238E27FC236}">
                  <a16:creationId xmlns:a16="http://schemas.microsoft.com/office/drawing/2014/main" id="{83984816-6370-4952-9088-6FD06D5175FA}"/>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09" name="Rechthoek 108">
              <a:extLst>
                <a:ext uri="{FF2B5EF4-FFF2-40B4-BE49-F238E27FC236}">
                  <a16:creationId xmlns:a16="http://schemas.microsoft.com/office/drawing/2014/main" id="{4D171DE5-5BBF-4104-AFB3-F6E774BCB50B}"/>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10" name="Ovaal 109">
              <a:extLst>
                <a:ext uri="{FF2B5EF4-FFF2-40B4-BE49-F238E27FC236}">
                  <a16:creationId xmlns:a16="http://schemas.microsoft.com/office/drawing/2014/main" id="{F0582EE9-F577-44F8-B993-9B21E443E2B5}"/>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11" name="Rechthoek 110">
              <a:extLst>
                <a:ext uri="{FF2B5EF4-FFF2-40B4-BE49-F238E27FC236}">
                  <a16:creationId xmlns:a16="http://schemas.microsoft.com/office/drawing/2014/main" id="{FE51AA62-CFD1-4A43-80CE-04ECFB87B3E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12" name="Rechthoek 111">
              <a:extLst>
                <a:ext uri="{FF2B5EF4-FFF2-40B4-BE49-F238E27FC236}">
                  <a16:creationId xmlns:a16="http://schemas.microsoft.com/office/drawing/2014/main" id="{59E4B0F4-2132-4007-9F62-5976101D2B60}"/>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13" name="ICOON_info">
              <a:extLst>
                <a:ext uri="{FF2B5EF4-FFF2-40B4-BE49-F238E27FC236}">
                  <a16:creationId xmlns:a16="http://schemas.microsoft.com/office/drawing/2014/main" id="{63ACD2A5-5673-4005-9428-C513DF2D1E7D}"/>
                </a:ext>
              </a:extLst>
            </p:cNvPr>
            <p:cNvGrpSpPr/>
            <p:nvPr userDrawn="1"/>
          </p:nvGrpSpPr>
          <p:grpSpPr>
            <a:xfrm>
              <a:off x="-376736" y="5063968"/>
              <a:ext cx="283685" cy="283685"/>
              <a:chOff x="-510741" y="5913713"/>
              <a:chExt cx="267555" cy="267555"/>
            </a:xfrm>
          </p:grpSpPr>
          <p:sp>
            <p:nvSpPr>
              <p:cNvPr id="161" name="Ovaal 160">
                <a:extLst>
                  <a:ext uri="{FF2B5EF4-FFF2-40B4-BE49-F238E27FC236}">
                    <a16:creationId xmlns:a16="http://schemas.microsoft.com/office/drawing/2014/main" id="{D1F1BBD7-6F03-47AE-93BB-59245A9BB0C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2" name="Graphic 163" descr="Informatie">
                <a:extLst>
                  <a:ext uri="{FF2B5EF4-FFF2-40B4-BE49-F238E27FC236}">
                    <a16:creationId xmlns:a16="http://schemas.microsoft.com/office/drawing/2014/main" id="{90F5F805-4D6F-4B05-83E1-E23F06696BA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14" name="VOORBEELD">
              <a:extLst>
                <a:ext uri="{FF2B5EF4-FFF2-40B4-BE49-F238E27FC236}">
                  <a16:creationId xmlns:a16="http://schemas.microsoft.com/office/drawing/2014/main" id="{6A403F5E-3076-417F-AB91-3D80927B82C1}"/>
                </a:ext>
              </a:extLst>
            </p:cNvPr>
            <p:cNvGrpSpPr/>
            <p:nvPr userDrawn="1"/>
          </p:nvGrpSpPr>
          <p:grpSpPr>
            <a:xfrm>
              <a:off x="-3605171" y="458674"/>
              <a:ext cx="3234311" cy="558875"/>
              <a:chOff x="-3605171" y="458674"/>
              <a:chExt cx="3234311" cy="558875"/>
            </a:xfrm>
          </p:grpSpPr>
          <p:sp>
            <p:nvSpPr>
              <p:cNvPr id="121" name="Rechthoek 120">
                <a:extLst>
                  <a:ext uri="{FF2B5EF4-FFF2-40B4-BE49-F238E27FC236}">
                    <a16:creationId xmlns:a16="http://schemas.microsoft.com/office/drawing/2014/main" id="{F6768008-CD3C-47B7-ABEA-BA790C04A9F8}"/>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22" name="Rechthoek 121">
                <a:extLst>
                  <a:ext uri="{FF2B5EF4-FFF2-40B4-BE49-F238E27FC236}">
                    <a16:creationId xmlns:a16="http://schemas.microsoft.com/office/drawing/2014/main" id="{BF159914-F50E-4ED3-88C9-9C9446100C8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6385673F-7F2E-4079-A8E6-3F42879DF230}"/>
                  </a:ext>
                </a:extLst>
              </p:cNvPr>
              <p:cNvGrpSpPr/>
              <p:nvPr userDrawn="1"/>
            </p:nvGrpSpPr>
            <p:grpSpPr>
              <a:xfrm>
                <a:off x="-3386247" y="830871"/>
                <a:ext cx="139423" cy="109566"/>
                <a:chOff x="-2866744" y="827071"/>
                <a:chExt cx="168701" cy="132575"/>
              </a:xfrm>
            </p:grpSpPr>
            <p:grpSp>
              <p:nvGrpSpPr>
                <p:cNvPr id="154" name="Groep 153">
                  <a:extLst>
                    <a:ext uri="{FF2B5EF4-FFF2-40B4-BE49-F238E27FC236}">
                      <a16:creationId xmlns:a16="http://schemas.microsoft.com/office/drawing/2014/main" id="{9512EF90-63C9-4491-AC49-7C6EED8EB0CD}"/>
                    </a:ext>
                  </a:extLst>
                </p:cNvPr>
                <p:cNvGrpSpPr/>
                <p:nvPr userDrawn="1"/>
              </p:nvGrpSpPr>
              <p:grpSpPr>
                <a:xfrm>
                  <a:off x="-2866744" y="827071"/>
                  <a:ext cx="168701" cy="132575"/>
                  <a:chOff x="-2866744" y="827071"/>
                  <a:chExt cx="168701" cy="132575"/>
                </a:xfrm>
              </p:grpSpPr>
              <p:cxnSp>
                <p:nvCxnSpPr>
                  <p:cNvPr id="156" name="Rechte verbindingslijn 155">
                    <a:extLst>
                      <a:ext uri="{FF2B5EF4-FFF2-40B4-BE49-F238E27FC236}">
                        <a16:creationId xmlns:a16="http://schemas.microsoft.com/office/drawing/2014/main" id="{9DE3D1AB-859B-4840-88C7-BFA58F096A1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57" name="Rechte verbindingslijn 156">
                    <a:extLst>
                      <a:ext uri="{FF2B5EF4-FFF2-40B4-BE49-F238E27FC236}">
                        <a16:creationId xmlns:a16="http://schemas.microsoft.com/office/drawing/2014/main" id="{96F08C14-04FE-4570-9303-B61F0387795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58" name="Rechte verbindingslijn 157">
                    <a:extLst>
                      <a:ext uri="{FF2B5EF4-FFF2-40B4-BE49-F238E27FC236}">
                        <a16:creationId xmlns:a16="http://schemas.microsoft.com/office/drawing/2014/main" id="{C0C1514B-E25D-4EB5-90E6-1CDE710F40E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59" name="Rechte verbindingslijn 158">
                    <a:extLst>
                      <a:ext uri="{FF2B5EF4-FFF2-40B4-BE49-F238E27FC236}">
                        <a16:creationId xmlns:a16="http://schemas.microsoft.com/office/drawing/2014/main" id="{0FF3D8F0-12B9-427A-9307-A9C530F8B29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60" name="Rechte verbindingslijn 159">
                    <a:extLst>
                      <a:ext uri="{FF2B5EF4-FFF2-40B4-BE49-F238E27FC236}">
                        <a16:creationId xmlns:a16="http://schemas.microsoft.com/office/drawing/2014/main" id="{335BDC77-4BB3-46FD-A103-803AD8CC4C8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55" name="Pijl: rechts 154">
                  <a:extLst>
                    <a:ext uri="{FF2B5EF4-FFF2-40B4-BE49-F238E27FC236}">
                      <a16:creationId xmlns:a16="http://schemas.microsoft.com/office/drawing/2014/main" id="{085FF83C-FB9F-40B2-9976-A52A5E0C9F3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9DF29A4E-B676-4186-8D09-9EE56200FC5A}"/>
                  </a:ext>
                </a:extLst>
              </p:cNvPr>
              <p:cNvGrpSpPr/>
              <p:nvPr userDrawn="1"/>
            </p:nvGrpSpPr>
            <p:grpSpPr>
              <a:xfrm>
                <a:off x="-3605171" y="830871"/>
                <a:ext cx="139423" cy="109566"/>
                <a:chOff x="-2866744" y="518074"/>
                <a:chExt cx="168701" cy="132575"/>
              </a:xfrm>
            </p:grpSpPr>
            <p:grpSp>
              <p:nvGrpSpPr>
                <p:cNvPr id="147" name="Groep 146">
                  <a:extLst>
                    <a:ext uri="{FF2B5EF4-FFF2-40B4-BE49-F238E27FC236}">
                      <a16:creationId xmlns:a16="http://schemas.microsoft.com/office/drawing/2014/main" id="{BE501E3F-FC6E-4473-97B7-28960BCA19DE}"/>
                    </a:ext>
                  </a:extLst>
                </p:cNvPr>
                <p:cNvGrpSpPr/>
                <p:nvPr userDrawn="1"/>
              </p:nvGrpSpPr>
              <p:grpSpPr>
                <a:xfrm>
                  <a:off x="-2866744" y="518074"/>
                  <a:ext cx="168701" cy="132575"/>
                  <a:chOff x="-2866744" y="518074"/>
                  <a:chExt cx="168701" cy="132575"/>
                </a:xfrm>
              </p:grpSpPr>
              <p:cxnSp>
                <p:nvCxnSpPr>
                  <p:cNvPr id="149" name="Rechte verbindingslijn 148">
                    <a:extLst>
                      <a:ext uri="{FF2B5EF4-FFF2-40B4-BE49-F238E27FC236}">
                        <a16:creationId xmlns:a16="http://schemas.microsoft.com/office/drawing/2014/main" id="{45E1226F-F92C-47A0-A233-F57D02DEA80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BDA51002-9FD7-4EFE-9F1F-91E8C401453E}"/>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51" name="Rechte verbindingslijn 150">
                    <a:extLst>
                      <a:ext uri="{FF2B5EF4-FFF2-40B4-BE49-F238E27FC236}">
                        <a16:creationId xmlns:a16="http://schemas.microsoft.com/office/drawing/2014/main" id="{63AAE249-699A-4AA5-B4BF-6F291C84340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52" name="Rechte verbindingslijn 151">
                    <a:extLst>
                      <a:ext uri="{FF2B5EF4-FFF2-40B4-BE49-F238E27FC236}">
                        <a16:creationId xmlns:a16="http://schemas.microsoft.com/office/drawing/2014/main" id="{CB2FED82-D70A-4CD1-B00C-9AD7EF6441F5}"/>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53" name="Rechte verbindingslijn 152">
                    <a:extLst>
                      <a:ext uri="{FF2B5EF4-FFF2-40B4-BE49-F238E27FC236}">
                        <a16:creationId xmlns:a16="http://schemas.microsoft.com/office/drawing/2014/main" id="{E43C69EE-D3EC-47AF-BB48-DED59FB9AF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48" name="Pijl: rechts 147">
                  <a:extLst>
                    <a:ext uri="{FF2B5EF4-FFF2-40B4-BE49-F238E27FC236}">
                      <a16:creationId xmlns:a16="http://schemas.microsoft.com/office/drawing/2014/main" id="{5E1B8F6A-560C-44C6-9532-3D2CE9807AF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25" name="Rechte verbindingslijn 124">
                <a:extLst>
                  <a:ext uri="{FF2B5EF4-FFF2-40B4-BE49-F238E27FC236}">
                    <a16:creationId xmlns:a16="http://schemas.microsoft.com/office/drawing/2014/main" id="{C0D3B559-F103-45FB-90EF-B4172872F5DF}"/>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26" name="Rechte verbindingslijn 125">
                <a:extLst>
                  <a:ext uri="{FF2B5EF4-FFF2-40B4-BE49-F238E27FC236}">
                    <a16:creationId xmlns:a16="http://schemas.microsoft.com/office/drawing/2014/main" id="{4F4C6A77-FFD6-41E8-969D-0963A8487D9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27" name="Rechthoek 126">
                <a:extLst>
                  <a:ext uri="{FF2B5EF4-FFF2-40B4-BE49-F238E27FC236}">
                    <a16:creationId xmlns:a16="http://schemas.microsoft.com/office/drawing/2014/main" id="{CD67885A-C814-489A-A939-801463174070}"/>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28" name="Rechthoek 127">
                <a:extLst>
                  <a:ext uri="{FF2B5EF4-FFF2-40B4-BE49-F238E27FC236}">
                    <a16:creationId xmlns:a16="http://schemas.microsoft.com/office/drawing/2014/main" id="{44591F0C-AF09-4816-A810-3B3357D6A39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29" name="Groep 128">
                <a:extLst>
                  <a:ext uri="{FF2B5EF4-FFF2-40B4-BE49-F238E27FC236}">
                    <a16:creationId xmlns:a16="http://schemas.microsoft.com/office/drawing/2014/main" id="{018F2250-8A97-4CF4-BAEA-CF40BD6CFEB0}"/>
                  </a:ext>
                </a:extLst>
              </p:cNvPr>
              <p:cNvGrpSpPr/>
              <p:nvPr userDrawn="1"/>
            </p:nvGrpSpPr>
            <p:grpSpPr>
              <a:xfrm>
                <a:off x="-2916763" y="769168"/>
                <a:ext cx="268738" cy="248381"/>
                <a:chOff x="-2916763" y="769168"/>
                <a:chExt cx="268738" cy="248381"/>
              </a:xfrm>
            </p:grpSpPr>
            <p:sp>
              <p:nvSpPr>
                <p:cNvPr id="139" name="Rechthoek 138">
                  <a:extLst>
                    <a:ext uri="{FF2B5EF4-FFF2-40B4-BE49-F238E27FC236}">
                      <a16:creationId xmlns:a16="http://schemas.microsoft.com/office/drawing/2014/main" id="{7534DBE8-E294-40DD-943F-0DBDD96A321D}"/>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40" name="Groep 139">
                  <a:extLst>
                    <a:ext uri="{FF2B5EF4-FFF2-40B4-BE49-F238E27FC236}">
                      <a16:creationId xmlns:a16="http://schemas.microsoft.com/office/drawing/2014/main" id="{49926945-37D1-43E0-B198-D9218C02E71B}"/>
                    </a:ext>
                  </a:extLst>
                </p:cNvPr>
                <p:cNvGrpSpPr/>
                <p:nvPr userDrawn="1"/>
              </p:nvGrpSpPr>
              <p:grpSpPr>
                <a:xfrm>
                  <a:off x="-2866744" y="827071"/>
                  <a:ext cx="168701" cy="132575"/>
                  <a:chOff x="-2866744" y="827071"/>
                  <a:chExt cx="168701" cy="132575"/>
                </a:xfrm>
              </p:grpSpPr>
              <p:cxnSp>
                <p:nvCxnSpPr>
                  <p:cNvPr id="142" name="Rechte verbindingslijn 141">
                    <a:extLst>
                      <a:ext uri="{FF2B5EF4-FFF2-40B4-BE49-F238E27FC236}">
                        <a16:creationId xmlns:a16="http://schemas.microsoft.com/office/drawing/2014/main" id="{3A267001-B226-40D8-ADE4-2F163117FE8E}"/>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95AD99D9-4FD3-4606-8594-0C0A18F1930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4" name="Rechte verbindingslijn 143">
                    <a:extLst>
                      <a:ext uri="{FF2B5EF4-FFF2-40B4-BE49-F238E27FC236}">
                        <a16:creationId xmlns:a16="http://schemas.microsoft.com/office/drawing/2014/main" id="{BF9DABE8-7FBE-4E67-90BA-F9FB83EEE87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5" name="Rechte verbindingslijn 144">
                    <a:extLst>
                      <a:ext uri="{FF2B5EF4-FFF2-40B4-BE49-F238E27FC236}">
                        <a16:creationId xmlns:a16="http://schemas.microsoft.com/office/drawing/2014/main" id="{79C73CB6-609A-41EB-9A8B-DEBA5A1B04B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6" name="Rechte verbindingslijn 145">
                    <a:extLst>
                      <a:ext uri="{FF2B5EF4-FFF2-40B4-BE49-F238E27FC236}">
                        <a16:creationId xmlns:a16="http://schemas.microsoft.com/office/drawing/2014/main" id="{004C5C0C-7D8B-4C4D-A3AB-E04973C533F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1" name="Pijl: rechts 140">
                  <a:extLst>
                    <a:ext uri="{FF2B5EF4-FFF2-40B4-BE49-F238E27FC236}">
                      <a16:creationId xmlns:a16="http://schemas.microsoft.com/office/drawing/2014/main" id="{B574917A-CD6D-4E86-A518-9F51F87564E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0" name="Groep 129">
                <a:extLst>
                  <a:ext uri="{FF2B5EF4-FFF2-40B4-BE49-F238E27FC236}">
                    <a16:creationId xmlns:a16="http://schemas.microsoft.com/office/drawing/2014/main" id="{76E05AFB-CA6C-488F-A2CB-BEF8482AD949}"/>
                  </a:ext>
                </a:extLst>
              </p:cNvPr>
              <p:cNvGrpSpPr/>
              <p:nvPr userDrawn="1"/>
            </p:nvGrpSpPr>
            <p:grpSpPr>
              <a:xfrm>
                <a:off x="-2916763" y="460171"/>
                <a:ext cx="268738" cy="248381"/>
                <a:chOff x="-2916763" y="460171"/>
                <a:chExt cx="268738" cy="248381"/>
              </a:xfrm>
            </p:grpSpPr>
            <p:sp>
              <p:nvSpPr>
                <p:cNvPr id="131" name="Rechthoek 130">
                  <a:extLst>
                    <a:ext uri="{FF2B5EF4-FFF2-40B4-BE49-F238E27FC236}">
                      <a16:creationId xmlns:a16="http://schemas.microsoft.com/office/drawing/2014/main" id="{F91F050A-6D20-4D36-A1F0-B8B0E212E8D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2" name="Groep 131">
                  <a:extLst>
                    <a:ext uri="{FF2B5EF4-FFF2-40B4-BE49-F238E27FC236}">
                      <a16:creationId xmlns:a16="http://schemas.microsoft.com/office/drawing/2014/main" id="{7DF125E5-40FE-4235-BAED-96F3D23DB7FB}"/>
                    </a:ext>
                  </a:extLst>
                </p:cNvPr>
                <p:cNvGrpSpPr/>
                <p:nvPr userDrawn="1"/>
              </p:nvGrpSpPr>
              <p:grpSpPr>
                <a:xfrm>
                  <a:off x="-2866744" y="518074"/>
                  <a:ext cx="168701" cy="132575"/>
                  <a:chOff x="-2866744" y="518074"/>
                  <a:chExt cx="168701" cy="132575"/>
                </a:xfrm>
              </p:grpSpPr>
              <p:cxnSp>
                <p:nvCxnSpPr>
                  <p:cNvPr id="134" name="Rechte verbindingslijn 133">
                    <a:extLst>
                      <a:ext uri="{FF2B5EF4-FFF2-40B4-BE49-F238E27FC236}">
                        <a16:creationId xmlns:a16="http://schemas.microsoft.com/office/drawing/2014/main" id="{64B80B32-A17B-483B-8172-AB6D4BD6E4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C4F78A28-0358-43EA-9201-930CCE222FBF}"/>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57662B15-2457-49F4-BBCE-D2CA1FE356F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7" name="Rechte verbindingslijn 136">
                    <a:extLst>
                      <a:ext uri="{FF2B5EF4-FFF2-40B4-BE49-F238E27FC236}">
                        <a16:creationId xmlns:a16="http://schemas.microsoft.com/office/drawing/2014/main" id="{3F6AE2A1-4AB4-429E-B155-18696834DAB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38" name="Rechte verbindingslijn 137">
                    <a:extLst>
                      <a:ext uri="{FF2B5EF4-FFF2-40B4-BE49-F238E27FC236}">
                        <a16:creationId xmlns:a16="http://schemas.microsoft.com/office/drawing/2014/main" id="{1C2185A7-4803-4194-9F42-2D9AE4D4223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3" name="Pijl: rechts 132">
                  <a:extLst>
                    <a:ext uri="{FF2B5EF4-FFF2-40B4-BE49-F238E27FC236}">
                      <a16:creationId xmlns:a16="http://schemas.microsoft.com/office/drawing/2014/main" id="{63FF1921-52A3-4B33-898A-C8168DB6300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15" name="Groep 114">
              <a:extLst>
                <a:ext uri="{FF2B5EF4-FFF2-40B4-BE49-F238E27FC236}">
                  <a16:creationId xmlns:a16="http://schemas.microsoft.com/office/drawing/2014/main" id="{755E2BB0-C358-498A-B052-C22F6D9EDF87}"/>
                </a:ext>
              </a:extLst>
            </p:cNvPr>
            <p:cNvGrpSpPr/>
            <p:nvPr userDrawn="1"/>
          </p:nvGrpSpPr>
          <p:grpSpPr>
            <a:xfrm>
              <a:off x="-938434" y="5326819"/>
              <a:ext cx="627798" cy="576693"/>
              <a:chOff x="-1753862" y="6112775"/>
              <a:chExt cx="759635" cy="697798"/>
            </a:xfrm>
          </p:grpSpPr>
          <p:grpSp>
            <p:nvGrpSpPr>
              <p:cNvPr id="116" name="Inspireren">
                <a:extLst>
                  <a:ext uri="{FF2B5EF4-FFF2-40B4-BE49-F238E27FC236}">
                    <a16:creationId xmlns:a16="http://schemas.microsoft.com/office/drawing/2014/main" id="{C3D51182-E534-4F3C-9EFA-503704492D7B}"/>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18" name="Freeform 12">
                  <a:extLst>
                    <a:ext uri="{FF2B5EF4-FFF2-40B4-BE49-F238E27FC236}">
                      <a16:creationId xmlns:a16="http://schemas.microsoft.com/office/drawing/2014/main" id="{5A21A62B-55C9-4222-AAC2-A61552BC1D4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9" name="Freeform 13">
                  <a:extLst>
                    <a:ext uri="{FF2B5EF4-FFF2-40B4-BE49-F238E27FC236}">
                      <a16:creationId xmlns:a16="http://schemas.microsoft.com/office/drawing/2014/main" id="{2C1C15FD-0CA5-4D5A-8829-5FE0BA77E43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0" name="Freeform 14">
                  <a:extLst>
                    <a:ext uri="{FF2B5EF4-FFF2-40B4-BE49-F238E27FC236}">
                      <a16:creationId xmlns:a16="http://schemas.microsoft.com/office/drawing/2014/main" id="{4389D1C4-69FF-466B-8907-AD6D06FC34A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17" name="Tekstvak 116">
                <a:extLst>
                  <a:ext uri="{FF2B5EF4-FFF2-40B4-BE49-F238E27FC236}">
                    <a16:creationId xmlns:a16="http://schemas.microsoft.com/office/drawing/2014/main" id="{35E33122-9C26-453A-A1E7-E231E0F7E76E}"/>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486217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Rapportage Agenda 2">
    <p:spTree>
      <p:nvGrpSpPr>
        <p:cNvPr id="1" name=""/>
        <p:cNvGrpSpPr/>
        <p:nvPr/>
      </p:nvGrpSpPr>
      <p:grpSpPr>
        <a:xfrm>
          <a:off x="0" y="0"/>
          <a:ext cx="0" cy="0"/>
          <a:chOff x="0" y="0"/>
          <a:chExt cx="0" cy="0"/>
        </a:xfrm>
      </p:grpSpPr>
      <p:grpSp>
        <p:nvGrpSpPr>
          <p:cNvPr id="82" name="Groep 81">
            <a:extLst>
              <a:ext uri="{FF2B5EF4-FFF2-40B4-BE49-F238E27FC236}">
                <a16:creationId xmlns:a16="http://schemas.microsoft.com/office/drawing/2014/main" id="{11222A6C-C5B0-43F9-90A3-633481909D8E}"/>
              </a:ext>
            </a:extLst>
          </p:cNvPr>
          <p:cNvGrpSpPr/>
          <p:nvPr userDrawn="1"/>
        </p:nvGrpSpPr>
        <p:grpSpPr>
          <a:xfrm>
            <a:off x="12378141" y="1"/>
            <a:ext cx="3592800" cy="5461285"/>
            <a:chOff x="12378141" y="1"/>
            <a:chExt cx="3592800" cy="5461285"/>
          </a:xfrm>
        </p:grpSpPr>
        <p:sp>
          <p:nvSpPr>
            <p:cNvPr id="83" name="Rechthoek 82">
              <a:extLst>
                <a:ext uri="{FF2B5EF4-FFF2-40B4-BE49-F238E27FC236}">
                  <a16:creationId xmlns:a16="http://schemas.microsoft.com/office/drawing/2014/main" id="{84C12100-D7F3-48B4-AE27-27EEFCECC807}"/>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84" name="Rechthoek 83">
              <a:extLst>
                <a:ext uri="{FF2B5EF4-FFF2-40B4-BE49-F238E27FC236}">
                  <a16:creationId xmlns:a16="http://schemas.microsoft.com/office/drawing/2014/main" id="{1E412035-866D-4A40-AB28-4824A38E8DB0}"/>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85" name="Ovaal 84">
              <a:extLst>
                <a:ext uri="{FF2B5EF4-FFF2-40B4-BE49-F238E27FC236}">
                  <a16:creationId xmlns:a16="http://schemas.microsoft.com/office/drawing/2014/main" id="{062548FA-E482-4737-8634-5DC465A80CB4}"/>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943795C6-4415-404B-933C-1B7168BB17E4}"/>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28B7183-5B33-42C9-9CE7-A3BA372659EF}"/>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3F1866C1-69ED-4401-9D87-0F318AA2859A}"/>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1" name="Rechthoek 160">
              <a:extLst>
                <a:ext uri="{FF2B5EF4-FFF2-40B4-BE49-F238E27FC236}">
                  <a16:creationId xmlns:a16="http://schemas.microsoft.com/office/drawing/2014/main" id="{B2799D3D-1668-4097-B549-4931FCC589C9}"/>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2" name="Groep 161">
              <a:extLst>
                <a:ext uri="{FF2B5EF4-FFF2-40B4-BE49-F238E27FC236}">
                  <a16:creationId xmlns:a16="http://schemas.microsoft.com/office/drawing/2014/main" id="{7E24F45F-3485-46FB-86DD-0943C3292664}"/>
                </a:ext>
              </a:extLst>
            </p:cNvPr>
            <p:cNvGrpSpPr/>
            <p:nvPr userDrawn="1"/>
          </p:nvGrpSpPr>
          <p:grpSpPr>
            <a:xfrm>
              <a:off x="15225871" y="4770663"/>
              <a:ext cx="627798" cy="576693"/>
              <a:chOff x="-938434" y="4570310"/>
              <a:chExt cx="627798" cy="576693"/>
            </a:xfrm>
          </p:grpSpPr>
          <p:grpSp>
            <p:nvGrpSpPr>
              <p:cNvPr id="225" name="Inspireren">
                <a:extLst>
                  <a:ext uri="{FF2B5EF4-FFF2-40B4-BE49-F238E27FC236}">
                    <a16:creationId xmlns:a16="http://schemas.microsoft.com/office/drawing/2014/main" id="{DADFABC0-D59E-4168-A111-4F41CA85FD4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7" name="Freeform 12">
                  <a:extLst>
                    <a:ext uri="{FF2B5EF4-FFF2-40B4-BE49-F238E27FC236}">
                      <a16:creationId xmlns:a16="http://schemas.microsoft.com/office/drawing/2014/main" id="{DB350F53-7466-44FF-BBF7-173A64BF165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8" name="Freeform 13">
                  <a:extLst>
                    <a:ext uri="{FF2B5EF4-FFF2-40B4-BE49-F238E27FC236}">
                      <a16:creationId xmlns:a16="http://schemas.microsoft.com/office/drawing/2014/main" id="{ADA3B13C-461F-4E48-9F93-0F02D1B736A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9" name="Freeform 14">
                  <a:extLst>
                    <a:ext uri="{FF2B5EF4-FFF2-40B4-BE49-F238E27FC236}">
                      <a16:creationId xmlns:a16="http://schemas.microsoft.com/office/drawing/2014/main" id="{EBBE68B1-9960-4D47-A030-2DCC3E0C8D2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26" name="Tekstvak 225">
                <a:extLst>
                  <a:ext uri="{FF2B5EF4-FFF2-40B4-BE49-F238E27FC236}">
                    <a16:creationId xmlns:a16="http://schemas.microsoft.com/office/drawing/2014/main" id="{C87070F3-CF29-495B-88F0-534D96C8517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163" name="Rechthoek 162">
              <a:extLst>
                <a:ext uri="{FF2B5EF4-FFF2-40B4-BE49-F238E27FC236}">
                  <a16:creationId xmlns:a16="http://schemas.microsoft.com/office/drawing/2014/main" id="{E8512A5E-0D50-463F-B6DE-3BD891C51E1D}"/>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u="sng" noProof="0" dirty="0">
                  <a:solidFill>
                    <a:srgbClr val="211F26"/>
                  </a:solidFill>
                  <a:latin typeface="Calibri" panose="020F0502020204030204" pitchFamily="34" charset="0"/>
                  <a:cs typeface="Calibri" panose="020F0502020204030204" pitchFamily="34" charset="0"/>
                </a:rPr>
                <a:t>Indeling</a:t>
              </a:r>
            </a:p>
          </p:txBody>
        </p:sp>
        <p:sp>
          <p:nvSpPr>
            <p:cNvPr id="164" name="Ovaal 163">
              <a:extLst>
                <a:ext uri="{FF2B5EF4-FFF2-40B4-BE49-F238E27FC236}">
                  <a16:creationId xmlns:a16="http://schemas.microsoft.com/office/drawing/2014/main" id="{23BB02D9-DFE1-4419-BC21-D06868E0A978}"/>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165" name="Groep 164">
              <a:extLst>
                <a:ext uri="{FF2B5EF4-FFF2-40B4-BE49-F238E27FC236}">
                  <a16:creationId xmlns:a16="http://schemas.microsoft.com/office/drawing/2014/main" id="{3C944F9B-FD21-4738-ABF4-51902ED6338C}"/>
                </a:ext>
              </a:extLst>
            </p:cNvPr>
            <p:cNvGrpSpPr/>
            <p:nvPr userDrawn="1"/>
          </p:nvGrpSpPr>
          <p:grpSpPr>
            <a:xfrm>
              <a:off x="12844890" y="2267487"/>
              <a:ext cx="2380981" cy="703947"/>
              <a:chOff x="12844890" y="2033005"/>
              <a:chExt cx="2380981" cy="703947"/>
            </a:xfrm>
          </p:grpSpPr>
          <p:sp>
            <p:nvSpPr>
              <p:cNvPr id="177" name="Rechthoek 176">
                <a:extLst>
                  <a:ext uri="{FF2B5EF4-FFF2-40B4-BE49-F238E27FC236}">
                    <a16:creationId xmlns:a16="http://schemas.microsoft.com/office/drawing/2014/main" id="{90DB2FE1-9035-4C64-A82A-5AF8BDC24E14}"/>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EE2350EE-8048-4C66-AFAD-39BAFD14CA15}"/>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79" name="Groep 178">
                <a:extLst>
                  <a:ext uri="{FF2B5EF4-FFF2-40B4-BE49-F238E27FC236}">
                    <a16:creationId xmlns:a16="http://schemas.microsoft.com/office/drawing/2014/main" id="{77E9238A-28DA-4987-8FCC-6A527B2EAF55}"/>
                  </a:ext>
                </a:extLst>
              </p:cNvPr>
              <p:cNvGrpSpPr/>
              <p:nvPr userDrawn="1"/>
            </p:nvGrpSpPr>
            <p:grpSpPr>
              <a:xfrm>
                <a:off x="12965244" y="2126415"/>
                <a:ext cx="298404" cy="242330"/>
                <a:chOff x="12945071" y="2116141"/>
                <a:chExt cx="338201" cy="242330"/>
              </a:xfrm>
            </p:grpSpPr>
            <p:cxnSp>
              <p:nvCxnSpPr>
                <p:cNvPr id="220" name="Rechte verbindingslijn 219">
                  <a:extLst>
                    <a:ext uri="{FF2B5EF4-FFF2-40B4-BE49-F238E27FC236}">
                      <a16:creationId xmlns:a16="http://schemas.microsoft.com/office/drawing/2014/main" id="{0E5462B5-2665-4933-8F3D-14207569BC9E}"/>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21" name="Rechte verbindingslijn 220">
                  <a:extLst>
                    <a:ext uri="{FF2B5EF4-FFF2-40B4-BE49-F238E27FC236}">
                      <a16:creationId xmlns:a16="http://schemas.microsoft.com/office/drawing/2014/main" id="{F74EAF85-4DF1-4AE1-960E-FD7333470D0D}"/>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22" name="Rechte verbindingslijn 221">
                  <a:extLst>
                    <a:ext uri="{FF2B5EF4-FFF2-40B4-BE49-F238E27FC236}">
                      <a16:creationId xmlns:a16="http://schemas.microsoft.com/office/drawing/2014/main" id="{B36CD8C4-FD12-4A80-8F0E-04180AE42DEB}"/>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23" name="Rechte verbindingslijn 222">
                  <a:extLst>
                    <a:ext uri="{FF2B5EF4-FFF2-40B4-BE49-F238E27FC236}">
                      <a16:creationId xmlns:a16="http://schemas.microsoft.com/office/drawing/2014/main" id="{E6D215DE-2312-4929-A269-F2AAABD313AB}"/>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24" name="Rechthoek 223">
                  <a:extLst>
                    <a:ext uri="{FF2B5EF4-FFF2-40B4-BE49-F238E27FC236}">
                      <a16:creationId xmlns:a16="http://schemas.microsoft.com/office/drawing/2014/main" id="{C4E3F2AF-9D23-4767-BCB8-689BC97F1169}"/>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0" name="Rechthoek 179">
                <a:extLst>
                  <a:ext uri="{FF2B5EF4-FFF2-40B4-BE49-F238E27FC236}">
                    <a16:creationId xmlns:a16="http://schemas.microsoft.com/office/drawing/2014/main" id="{135DE068-EABA-4D3F-88C6-DD3B970545B5}"/>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cxnSp>
            <p:nvCxnSpPr>
              <p:cNvPr id="181" name="Rechte verbindingslijn 180">
                <a:extLst>
                  <a:ext uri="{FF2B5EF4-FFF2-40B4-BE49-F238E27FC236}">
                    <a16:creationId xmlns:a16="http://schemas.microsoft.com/office/drawing/2014/main" id="{8BEE5C96-8FC1-4D30-BC0B-2E132617D4F3}"/>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DD1B1A64-0770-45AD-A55F-49CAEBD7B487}"/>
                  </a:ext>
                </a:extLst>
              </p:cNvPr>
              <p:cNvSpPr/>
              <p:nvPr userDrawn="1"/>
            </p:nvSpPr>
            <p:spPr>
              <a:xfrm>
                <a:off x="13426046" y="2473303"/>
                <a:ext cx="379912"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Hierboven</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3" name="Groep 182">
                <a:extLst>
                  <a:ext uri="{FF2B5EF4-FFF2-40B4-BE49-F238E27FC236}">
                    <a16:creationId xmlns:a16="http://schemas.microsoft.com/office/drawing/2014/main" id="{D8AD48F8-524B-45B9-BDA1-AA8D3EEA1FFD}"/>
                  </a:ext>
                </a:extLst>
              </p:cNvPr>
              <p:cNvGrpSpPr/>
              <p:nvPr userDrawn="1"/>
            </p:nvGrpSpPr>
            <p:grpSpPr>
              <a:xfrm>
                <a:off x="13469314" y="2126415"/>
                <a:ext cx="298404" cy="242330"/>
                <a:chOff x="12945071" y="2116141"/>
                <a:chExt cx="338201" cy="242330"/>
              </a:xfrm>
            </p:grpSpPr>
            <p:cxnSp>
              <p:nvCxnSpPr>
                <p:cNvPr id="215" name="Rechte verbindingslijn 214">
                  <a:extLst>
                    <a:ext uri="{FF2B5EF4-FFF2-40B4-BE49-F238E27FC236}">
                      <a16:creationId xmlns:a16="http://schemas.microsoft.com/office/drawing/2014/main" id="{A0763581-127D-4D0D-B8A8-2665B17C5F2B}"/>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6" name="Rechte verbindingslijn 215">
                  <a:extLst>
                    <a:ext uri="{FF2B5EF4-FFF2-40B4-BE49-F238E27FC236}">
                      <a16:creationId xmlns:a16="http://schemas.microsoft.com/office/drawing/2014/main" id="{5F52D59A-53BB-40F0-98AF-7BB63F6DFB7E}"/>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7" name="Rechte verbindingslijn 216">
                  <a:extLst>
                    <a:ext uri="{FF2B5EF4-FFF2-40B4-BE49-F238E27FC236}">
                      <a16:creationId xmlns:a16="http://schemas.microsoft.com/office/drawing/2014/main" id="{E4908EA5-35AE-4763-8FE5-0B56EE2DC1CA}"/>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8" name="Rechte verbindingslijn 217">
                  <a:extLst>
                    <a:ext uri="{FF2B5EF4-FFF2-40B4-BE49-F238E27FC236}">
                      <a16:creationId xmlns:a16="http://schemas.microsoft.com/office/drawing/2014/main" id="{ACE699D7-2D03-4C5D-9C3C-7ACEC6212307}"/>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19" name="Rechthoek 218">
                  <a:extLst>
                    <a:ext uri="{FF2B5EF4-FFF2-40B4-BE49-F238E27FC236}">
                      <a16:creationId xmlns:a16="http://schemas.microsoft.com/office/drawing/2014/main" id="{C0A58411-2992-4E94-A952-08C3B8ADCDB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4" name="Rechthoek 183">
                <a:extLst>
                  <a:ext uri="{FF2B5EF4-FFF2-40B4-BE49-F238E27FC236}">
                    <a16:creationId xmlns:a16="http://schemas.microsoft.com/office/drawing/2014/main" id="{77D0E9EC-0BBF-493E-8B82-215B4223FED1}"/>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Rechthoek 184">
                <a:extLst>
                  <a:ext uri="{FF2B5EF4-FFF2-40B4-BE49-F238E27FC236}">
                    <a16:creationId xmlns:a16="http://schemas.microsoft.com/office/drawing/2014/main" id="{FA9E70F0-37CF-4DA8-AD76-725D276F5A21}"/>
                  </a:ext>
                </a:extLst>
              </p:cNvPr>
              <p:cNvSpPr/>
              <p:nvPr userDrawn="1"/>
            </p:nvSpPr>
            <p:spPr>
              <a:xfrm>
                <a:off x="13877936" y="2473303"/>
                <a:ext cx="37189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Hieronder</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6" name="Groep 185">
                <a:extLst>
                  <a:ext uri="{FF2B5EF4-FFF2-40B4-BE49-F238E27FC236}">
                    <a16:creationId xmlns:a16="http://schemas.microsoft.com/office/drawing/2014/main" id="{B82984E1-4CF1-4343-8BFD-58B49D69ADB4}"/>
                  </a:ext>
                </a:extLst>
              </p:cNvPr>
              <p:cNvGrpSpPr/>
              <p:nvPr userDrawn="1"/>
            </p:nvGrpSpPr>
            <p:grpSpPr>
              <a:xfrm>
                <a:off x="13917195" y="2126415"/>
                <a:ext cx="298404" cy="242330"/>
                <a:chOff x="12945071" y="2116141"/>
                <a:chExt cx="338201" cy="242330"/>
              </a:xfrm>
            </p:grpSpPr>
            <p:cxnSp>
              <p:nvCxnSpPr>
                <p:cNvPr id="210" name="Rechte verbindingslijn 209">
                  <a:extLst>
                    <a:ext uri="{FF2B5EF4-FFF2-40B4-BE49-F238E27FC236}">
                      <a16:creationId xmlns:a16="http://schemas.microsoft.com/office/drawing/2014/main" id="{04C32B90-EA12-41F3-A215-EF4AB137524B}"/>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795A3A23-BFF7-4DDE-B611-F48BDD77FB4F}"/>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2" name="Rechte verbindingslijn 211">
                  <a:extLst>
                    <a:ext uri="{FF2B5EF4-FFF2-40B4-BE49-F238E27FC236}">
                      <a16:creationId xmlns:a16="http://schemas.microsoft.com/office/drawing/2014/main" id="{2C6D6984-809E-432A-8E1A-F005C31A387A}"/>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3" name="Rechte verbindingslijn 212">
                  <a:extLst>
                    <a:ext uri="{FF2B5EF4-FFF2-40B4-BE49-F238E27FC236}">
                      <a16:creationId xmlns:a16="http://schemas.microsoft.com/office/drawing/2014/main" id="{8101188E-4964-4258-98D5-80F6D377F288}"/>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14" name="Rechthoek 213">
                  <a:extLst>
                    <a:ext uri="{FF2B5EF4-FFF2-40B4-BE49-F238E27FC236}">
                      <a16:creationId xmlns:a16="http://schemas.microsoft.com/office/drawing/2014/main" id="{9D0E1B74-48A1-41EC-ADCD-00B17EB901CC}"/>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7" name="Rechthoek 186">
                <a:extLst>
                  <a:ext uri="{FF2B5EF4-FFF2-40B4-BE49-F238E27FC236}">
                    <a16:creationId xmlns:a16="http://schemas.microsoft.com/office/drawing/2014/main" id="{84418739-7EC9-4C5D-BD7F-60DB9D9E6C7F}"/>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Rechthoek 187">
                <a:extLst>
                  <a:ext uri="{FF2B5EF4-FFF2-40B4-BE49-F238E27FC236}">
                    <a16:creationId xmlns:a16="http://schemas.microsoft.com/office/drawing/2014/main" id="{476E3872-F47C-47F1-B570-272696764955}"/>
                  </a:ext>
                </a:extLst>
              </p:cNvPr>
              <p:cNvSpPr/>
              <p:nvPr userDrawn="1"/>
            </p:nvSpPr>
            <p:spPr>
              <a:xfrm>
                <a:off x="14324673"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Links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9" name="Groep 188">
                <a:extLst>
                  <a:ext uri="{FF2B5EF4-FFF2-40B4-BE49-F238E27FC236}">
                    <a16:creationId xmlns:a16="http://schemas.microsoft.com/office/drawing/2014/main" id="{8FA52BB8-8376-4D7D-AC1B-AAF7EAF7D8F3}"/>
                  </a:ext>
                </a:extLst>
              </p:cNvPr>
              <p:cNvGrpSpPr/>
              <p:nvPr userDrawn="1"/>
            </p:nvGrpSpPr>
            <p:grpSpPr>
              <a:xfrm>
                <a:off x="14344672" y="2126415"/>
                <a:ext cx="298421" cy="242330"/>
                <a:chOff x="12945071" y="2116141"/>
                <a:chExt cx="338221" cy="242330"/>
              </a:xfrm>
            </p:grpSpPr>
            <p:cxnSp>
              <p:nvCxnSpPr>
                <p:cNvPr id="205" name="Rechte verbindingslijn 204">
                  <a:extLst>
                    <a:ext uri="{FF2B5EF4-FFF2-40B4-BE49-F238E27FC236}">
                      <a16:creationId xmlns:a16="http://schemas.microsoft.com/office/drawing/2014/main" id="{0ACBAF4C-A507-4341-ABF0-462C903EB861}"/>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D6347FC6-F8B1-4860-BE2D-509440D2DE81}"/>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96DBA78F-0CF2-4340-BBA1-A3B6C1186021}"/>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382CCCD-4027-4F7A-87C5-58E26BE88E62}"/>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9" name="Rechthoek 208">
                  <a:extLst>
                    <a:ext uri="{FF2B5EF4-FFF2-40B4-BE49-F238E27FC236}">
                      <a16:creationId xmlns:a16="http://schemas.microsoft.com/office/drawing/2014/main" id="{B55A8698-E584-47CD-8C7C-D5868298027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0" name="Rechthoek 189">
                <a:extLst>
                  <a:ext uri="{FF2B5EF4-FFF2-40B4-BE49-F238E27FC236}">
                    <a16:creationId xmlns:a16="http://schemas.microsoft.com/office/drawing/2014/main" id="{E0A4D099-7F6F-4F5D-92CD-0444EAB9B8BC}"/>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Rechthoek 190">
                <a:extLst>
                  <a:ext uri="{FF2B5EF4-FFF2-40B4-BE49-F238E27FC236}">
                    <a16:creationId xmlns:a16="http://schemas.microsoft.com/office/drawing/2014/main" id="{F2001568-F582-4FB5-B194-2E1042A5185F}"/>
                  </a:ext>
                </a:extLst>
              </p:cNvPr>
              <p:cNvSpPr/>
              <p:nvPr userDrawn="1"/>
            </p:nvSpPr>
            <p:spPr>
              <a:xfrm>
                <a:off x="14738447"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Rechts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92" name="Groep 191">
                <a:extLst>
                  <a:ext uri="{FF2B5EF4-FFF2-40B4-BE49-F238E27FC236}">
                    <a16:creationId xmlns:a16="http://schemas.microsoft.com/office/drawing/2014/main" id="{6BC5EC53-6A31-44E2-BD26-89B0F8659D7A}"/>
                  </a:ext>
                </a:extLst>
              </p:cNvPr>
              <p:cNvGrpSpPr/>
              <p:nvPr userDrawn="1"/>
            </p:nvGrpSpPr>
            <p:grpSpPr>
              <a:xfrm>
                <a:off x="14753632" y="2126415"/>
                <a:ext cx="303259" cy="242330"/>
                <a:chOff x="12939569" y="2116141"/>
                <a:chExt cx="343703" cy="242330"/>
              </a:xfrm>
            </p:grpSpPr>
            <p:cxnSp>
              <p:nvCxnSpPr>
                <p:cNvPr id="200" name="Rechte verbindingslijn 199">
                  <a:extLst>
                    <a:ext uri="{FF2B5EF4-FFF2-40B4-BE49-F238E27FC236}">
                      <a16:creationId xmlns:a16="http://schemas.microsoft.com/office/drawing/2014/main" id="{B742265C-A17B-4065-A604-D57845CE7963}"/>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1" name="Rechte verbindingslijn 200">
                  <a:extLst>
                    <a:ext uri="{FF2B5EF4-FFF2-40B4-BE49-F238E27FC236}">
                      <a16:creationId xmlns:a16="http://schemas.microsoft.com/office/drawing/2014/main" id="{8F7E8F39-9B61-4636-BEAA-B60097050EBF}"/>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2" name="Rechte verbindingslijn 201">
                  <a:extLst>
                    <a:ext uri="{FF2B5EF4-FFF2-40B4-BE49-F238E27FC236}">
                      <a16:creationId xmlns:a16="http://schemas.microsoft.com/office/drawing/2014/main" id="{D71E97F1-64FE-412A-9110-6958CE262919}"/>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3" name="Rechte verbindingslijn 202">
                  <a:extLst>
                    <a:ext uri="{FF2B5EF4-FFF2-40B4-BE49-F238E27FC236}">
                      <a16:creationId xmlns:a16="http://schemas.microsoft.com/office/drawing/2014/main" id="{C1FD92E7-150B-4651-87A6-CF938C22FE95}"/>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4" name="Rechthoek 203">
                  <a:extLst>
                    <a:ext uri="{FF2B5EF4-FFF2-40B4-BE49-F238E27FC236}">
                      <a16:creationId xmlns:a16="http://schemas.microsoft.com/office/drawing/2014/main" id="{B81906C9-E5B3-430E-8176-C2AFB6A2C10B}"/>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3" name="Rechthoek 192">
                <a:extLst>
                  <a:ext uri="{FF2B5EF4-FFF2-40B4-BE49-F238E27FC236}">
                    <a16:creationId xmlns:a16="http://schemas.microsoft.com/office/drawing/2014/main" id="{15057E64-CEDA-478A-AA85-1B858AE947EB}"/>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Tijdelijke aanduiding voor tekst 7">
                <a:extLst>
                  <a:ext uri="{FF2B5EF4-FFF2-40B4-BE49-F238E27FC236}">
                    <a16:creationId xmlns:a16="http://schemas.microsoft.com/office/drawing/2014/main" id="{E38C2C6D-96C8-44C3-A96A-95903B12B4E3}"/>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5" name="Tijdelijke aanduiding voor tekst 7">
                <a:extLst>
                  <a:ext uri="{FF2B5EF4-FFF2-40B4-BE49-F238E27FC236}">
                    <a16:creationId xmlns:a16="http://schemas.microsoft.com/office/drawing/2014/main" id="{6EDE7CFF-2493-4107-9134-84301509B8BC}"/>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6" name="Tijdelijke aanduiding voor tekst 7">
                <a:extLst>
                  <a:ext uri="{FF2B5EF4-FFF2-40B4-BE49-F238E27FC236}">
                    <a16:creationId xmlns:a16="http://schemas.microsoft.com/office/drawing/2014/main" id="{13E42BA9-DE59-4F55-BCB0-97CB51EC97C1}"/>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7" name="Tijdelijke aanduiding voor tekst 7">
                <a:extLst>
                  <a:ext uri="{FF2B5EF4-FFF2-40B4-BE49-F238E27FC236}">
                    <a16:creationId xmlns:a16="http://schemas.microsoft.com/office/drawing/2014/main" id="{440AA51C-C50F-460B-B0AC-5ACF26C5A4EA}"/>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8" name="Tijdelijke aanduiding voor tekst 7">
                <a:extLst>
                  <a:ext uri="{FF2B5EF4-FFF2-40B4-BE49-F238E27FC236}">
                    <a16:creationId xmlns:a16="http://schemas.microsoft.com/office/drawing/2014/main" id="{26CA2B73-6FDB-493D-B7AD-C3E1335410D1}"/>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99" name="Tijdelijke aanduiding voor tekst 7">
                <a:extLst>
                  <a:ext uri="{FF2B5EF4-FFF2-40B4-BE49-F238E27FC236}">
                    <a16:creationId xmlns:a16="http://schemas.microsoft.com/office/drawing/2014/main" id="{775AA9F7-0345-4DBC-8EE0-3C44E45D8B27}"/>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166" name="Rechthoek 165">
              <a:extLst>
                <a:ext uri="{FF2B5EF4-FFF2-40B4-BE49-F238E27FC236}">
                  <a16:creationId xmlns:a16="http://schemas.microsoft.com/office/drawing/2014/main" id="{037E0771-5B24-4012-8CEA-E6820E81E45A}"/>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7" name="Rechthoek 166">
              <a:extLst>
                <a:ext uri="{FF2B5EF4-FFF2-40B4-BE49-F238E27FC236}">
                  <a16:creationId xmlns:a16="http://schemas.microsoft.com/office/drawing/2014/main" id="{96F22A88-B2C0-4523-A7C7-524852D9B210}"/>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68" name="Groep 167">
              <a:extLst>
                <a:ext uri="{FF2B5EF4-FFF2-40B4-BE49-F238E27FC236}">
                  <a16:creationId xmlns:a16="http://schemas.microsoft.com/office/drawing/2014/main" id="{F6220F3C-ACBE-4A47-8EDB-23A5DEDB0F3D}"/>
                </a:ext>
              </a:extLst>
            </p:cNvPr>
            <p:cNvGrpSpPr/>
            <p:nvPr userDrawn="1"/>
          </p:nvGrpSpPr>
          <p:grpSpPr>
            <a:xfrm>
              <a:off x="12964148" y="3812796"/>
              <a:ext cx="298404" cy="242330"/>
              <a:chOff x="12945071" y="2116141"/>
              <a:chExt cx="338201" cy="242330"/>
            </a:xfrm>
          </p:grpSpPr>
          <p:cxnSp>
            <p:nvCxnSpPr>
              <p:cNvPr id="172" name="Rechte verbindingslijn 171">
                <a:extLst>
                  <a:ext uri="{FF2B5EF4-FFF2-40B4-BE49-F238E27FC236}">
                    <a16:creationId xmlns:a16="http://schemas.microsoft.com/office/drawing/2014/main" id="{135A9898-2509-44FE-ABFC-967C71226AB7}"/>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3" name="Rechte verbindingslijn 172">
                <a:extLst>
                  <a:ext uri="{FF2B5EF4-FFF2-40B4-BE49-F238E27FC236}">
                    <a16:creationId xmlns:a16="http://schemas.microsoft.com/office/drawing/2014/main" id="{1FED92F2-C651-4426-81C8-F718917291D6}"/>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4" name="Rechte verbindingslijn 173">
                <a:extLst>
                  <a:ext uri="{FF2B5EF4-FFF2-40B4-BE49-F238E27FC236}">
                    <a16:creationId xmlns:a16="http://schemas.microsoft.com/office/drawing/2014/main" id="{AB9BCA5C-22FD-4E39-8589-BE1A689D3336}"/>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D6407C6D-FE8F-4B3E-8C20-847A57E5CBC7}"/>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76" name="Rechthoek 175">
                <a:extLst>
                  <a:ext uri="{FF2B5EF4-FFF2-40B4-BE49-F238E27FC236}">
                    <a16:creationId xmlns:a16="http://schemas.microsoft.com/office/drawing/2014/main" id="{1CF5860D-C640-4577-AEEF-E5E7FB4D84B3}"/>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69" name="Rechthoek 168">
              <a:extLst>
                <a:ext uri="{FF2B5EF4-FFF2-40B4-BE49-F238E27FC236}">
                  <a16:creationId xmlns:a16="http://schemas.microsoft.com/office/drawing/2014/main" id="{C3743BE8-959A-41CD-94DC-2FB3EF7E11AF}"/>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sp>
          <p:nvSpPr>
            <p:cNvPr id="170" name="Tijdelijke aanduiding voor tekst 7">
              <a:extLst>
                <a:ext uri="{FF2B5EF4-FFF2-40B4-BE49-F238E27FC236}">
                  <a16:creationId xmlns:a16="http://schemas.microsoft.com/office/drawing/2014/main" id="{6D0BB603-2FF8-4407-93D1-C43720771A92}"/>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71" name="Tijdelijke aanduiding voor tekst 7">
              <a:extLst>
                <a:ext uri="{FF2B5EF4-FFF2-40B4-BE49-F238E27FC236}">
                  <a16:creationId xmlns:a16="http://schemas.microsoft.com/office/drawing/2014/main" id="{3ACBB449-D4A2-44D5-A0B4-D7B1ADBF0544}"/>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2" name="Titel 1">
            <a:extLst>
              <a:ext uri="{FF2B5EF4-FFF2-40B4-BE49-F238E27FC236}">
                <a16:creationId xmlns:a16="http://schemas.microsoft.com/office/drawing/2014/main" id="{3D27AD47-B45C-4325-BF72-7E816F161749}"/>
              </a:ext>
            </a:extLst>
          </p:cNvPr>
          <p:cNvSpPr>
            <a:spLocks noGrp="1"/>
          </p:cNvSpPr>
          <p:nvPr>
            <p:ph type="title" hasCustomPrompt="1"/>
          </p:nvPr>
        </p:nvSpPr>
        <p:spPr/>
        <p:txBody>
          <a:bodyPr/>
          <a:lstStyle/>
          <a:p>
            <a:r>
              <a:rPr lang="nl-NL" dirty="0"/>
              <a:t>Titel</a:t>
            </a:r>
            <a:br>
              <a:rPr lang="nl-NL" dirty="0"/>
            </a:br>
            <a:r>
              <a:rPr lang="nl-NL" dirty="0"/>
              <a:t>max. 2 regels</a:t>
            </a:r>
            <a:endParaRPr lang="en-GB" dirty="0"/>
          </a:p>
        </p:txBody>
      </p:sp>
      <p:sp>
        <p:nvSpPr>
          <p:cNvPr id="3" name="Tijdelijke aanduiding voor datum 2">
            <a:extLst>
              <a:ext uri="{FF2B5EF4-FFF2-40B4-BE49-F238E27FC236}">
                <a16:creationId xmlns:a16="http://schemas.microsoft.com/office/drawing/2014/main" id="{FD34FFC7-787D-4CBA-8E44-E5819558651A}"/>
              </a:ext>
            </a:extLst>
          </p:cNvPr>
          <p:cNvSpPr>
            <a:spLocks noGrp="1"/>
          </p:cNvSpPr>
          <p:nvPr>
            <p:ph type="dt" sz="half" idx="10"/>
          </p:nvPr>
        </p:nvSpPr>
        <p:spPr/>
        <p:txBody>
          <a:bodyPr/>
          <a:lstStyle/>
          <a:p>
            <a:fld id="{80CB180E-C6AC-4F40-96D9-9C64EF621DE4}"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2D70529-B5C7-463C-A3B9-8AAC8C3592AF}"/>
              </a:ext>
            </a:extLst>
          </p:cNvPr>
          <p:cNvSpPr>
            <a:spLocks noGrp="1"/>
          </p:cNvSpPr>
          <p:nvPr>
            <p:ph type="ftr" sz="quarter" idx="11"/>
          </p:nvPr>
        </p:nvSpPr>
        <p:spPr/>
        <p:txBody>
          <a:body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40EF9F64-C36E-4361-AEDE-9D41A61E71E6}"/>
              </a:ext>
            </a:extLst>
          </p:cNvPr>
          <p:cNvSpPr>
            <a:spLocks noGrp="1"/>
          </p:cNvSpPr>
          <p:nvPr>
            <p:ph type="sldNum" sz="quarter" idx="12"/>
          </p:nvPr>
        </p:nvSpPr>
        <p:spPr/>
        <p:txBody>
          <a:bodyPr/>
          <a:lstStyle/>
          <a:p>
            <a:fld id="{361A1203-CA3D-4D48-AFA0-9D668419C1D5}" type="slidenum">
              <a:rPr lang="nl-NL" smtClean="0"/>
              <a:pPr/>
              <a:t>‹#›</a:t>
            </a:fld>
            <a:endParaRPr lang="nl-NL" dirty="0"/>
          </a:p>
        </p:txBody>
      </p:sp>
      <p:sp>
        <p:nvSpPr>
          <p:cNvPr id="15" name="- INFO">
            <a:extLst>
              <a:ext uri="{FF2B5EF4-FFF2-40B4-BE49-F238E27FC236}">
                <a16:creationId xmlns:a16="http://schemas.microsoft.com/office/drawing/2014/main" id="{C7F83F49-D599-4E45-910D-E9EC54A096A6}"/>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AGENDA #1</a:t>
            </a:r>
          </a:p>
        </p:txBody>
      </p:sp>
      <p:grpSp>
        <p:nvGrpSpPr>
          <p:cNvPr id="89" name="- INSTRUCTIES">
            <a:extLst>
              <a:ext uri="{FF2B5EF4-FFF2-40B4-BE49-F238E27FC236}">
                <a16:creationId xmlns:a16="http://schemas.microsoft.com/office/drawing/2014/main" id="{020D7734-CADB-4FDF-9471-E2E5EDFE4730}"/>
              </a:ext>
            </a:extLst>
          </p:cNvPr>
          <p:cNvGrpSpPr/>
          <p:nvPr userDrawn="1"/>
        </p:nvGrpSpPr>
        <p:grpSpPr>
          <a:xfrm>
            <a:off x="-3786437" y="-1"/>
            <a:ext cx="3693386" cy="5952132"/>
            <a:chOff x="-3786437" y="-1"/>
            <a:chExt cx="3693386" cy="5952132"/>
          </a:xfrm>
        </p:grpSpPr>
        <p:sp>
          <p:nvSpPr>
            <p:cNvPr id="90" name="Rechthoek 89">
              <a:extLst>
                <a:ext uri="{FF2B5EF4-FFF2-40B4-BE49-F238E27FC236}">
                  <a16:creationId xmlns:a16="http://schemas.microsoft.com/office/drawing/2014/main" id="{1CC4A095-2445-49E2-A6DA-B695BF2D0216}"/>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91" name="Ovaal 90">
              <a:extLst>
                <a:ext uri="{FF2B5EF4-FFF2-40B4-BE49-F238E27FC236}">
                  <a16:creationId xmlns:a16="http://schemas.microsoft.com/office/drawing/2014/main" id="{12682074-2DE3-4D00-AFA8-3278A0865B3D}"/>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2" name="Rechthoek 91">
              <a:extLst>
                <a:ext uri="{FF2B5EF4-FFF2-40B4-BE49-F238E27FC236}">
                  <a16:creationId xmlns:a16="http://schemas.microsoft.com/office/drawing/2014/main" id="{CD9DCB51-076E-411D-9CAF-CEDBE3F4ACA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3" name="Ovaal 92">
              <a:extLst>
                <a:ext uri="{FF2B5EF4-FFF2-40B4-BE49-F238E27FC236}">
                  <a16:creationId xmlns:a16="http://schemas.microsoft.com/office/drawing/2014/main" id="{BDE01408-DAE2-4856-8DEA-8B4DB093B8B3}"/>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4" name="Rechthoek 93">
              <a:extLst>
                <a:ext uri="{FF2B5EF4-FFF2-40B4-BE49-F238E27FC236}">
                  <a16:creationId xmlns:a16="http://schemas.microsoft.com/office/drawing/2014/main" id="{61284900-A68C-47D5-A48C-3BE6303D68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95" name="Rechthoek 94">
              <a:extLst>
                <a:ext uri="{FF2B5EF4-FFF2-40B4-BE49-F238E27FC236}">
                  <a16:creationId xmlns:a16="http://schemas.microsoft.com/office/drawing/2014/main" id="{46DBD6FB-7C87-44E4-BA71-6A4061EAA9E9}"/>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6" name="Ovaal 95">
              <a:extLst>
                <a:ext uri="{FF2B5EF4-FFF2-40B4-BE49-F238E27FC236}">
                  <a16:creationId xmlns:a16="http://schemas.microsoft.com/office/drawing/2014/main" id="{06F95424-65CC-4DF7-9AB4-AB6DA4F1553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7" name="Rechthoek 96">
              <a:extLst>
                <a:ext uri="{FF2B5EF4-FFF2-40B4-BE49-F238E27FC236}">
                  <a16:creationId xmlns:a16="http://schemas.microsoft.com/office/drawing/2014/main" id="{1CCE8BD9-BAF8-4B88-8CDF-1C139E5D0E53}"/>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8" name="Ovaal 97">
              <a:extLst>
                <a:ext uri="{FF2B5EF4-FFF2-40B4-BE49-F238E27FC236}">
                  <a16:creationId xmlns:a16="http://schemas.microsoft.com/office/drawing/2014/main" id="{B3B4CF83-F5A2-4318-8B84-D4328327A36C}"/>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9" name="Rechthoek 98">
              <a:extLst>
                <a:ext uri="{FF2B5EF4-FFF2-40B4-BE49-F238E27FC236}">
                  <a16:creationId xmlns:a16="http://schemas.microsoft.com/office/drawing/2014/main" id="{1E973489-9EC9-4619-AF46-17378640C7B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100" name="Ovaal 99">
              <a:extLst>
                <a:ext uri="{FF2B5EF4-FFF2-40B4-BE49-F238E27FC236}">
                  <a16:creationId xmlns:a16="http://schemas.microsoft.com/office/drawing/2014/main" id="{C537CF4D-9D97-4690-908F-0D3C8A3F859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01" name="Rechthoek 100">
              <a:extLst>
                <a:ext uri="{FF2B5EF4-FFF2-40B4-BE49-F238E27FC236}">
                  <a16:creationId xmlns:a16="http://schemas.microsoft.com/office/drawing/2014/main" id="{96F3D9E9-6B95-473B-95D0-70E88CEA535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102" name="Ovaal 101">
              <a:extLst>
                <a:ext uri="{FF2B5EF4-FFF2-40B4-BE49-F238E27FC236}">
                  <a16:creationId xmlns:a16="http://schemas.microsoft.com/office/drawing/2014/main" id="{2E8546E5-6D69-4F34-ADF8-00691400218C}"/>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03" name="Rechthoek 102">
              <a:extLst>
                <a:ext uri="{FF2B5EF4-FFF2-40B4-BE49-F238E27FC236}">
                  <a16:creationId xmlns:a16="http://schemas.microsoft.com/office/drawing/2014/main" id="{244A23D1-1627-4726-8135-DB02361DEA53}"/>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4" name="Ovaal 103">
              <a:extLst>
                <a:ext uri="{FF2B5EF4-FFF2-40B4-BE49-F238E27FC236}">
                  <a16:creationId xmlns:a16="http://schemas.microsoft.com/office/drawing/2014/main" id="{BC169F64-5624-4362-A00A-570994041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05" name="Rechthoek 104">
              <a:extLst>
                <a:ext uri="{FF2B5EF4-FFF2-40B4-BE49-F238E27FC236}">
                  <a16:creationId xmlns:a16="http://schemas.microsoft.com/office/drawing/2014/main" id="{7F5C635E-2FEF-44B1-BC16-ADA6E3595836}"/>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6" name="Ovaal 105">
              <a:extLst>
                <a:ext uri="{FF2B5EF4-FFF2-40B4-BE49-F238E27FC236}">
                  <a16:creationId xmlns:a16="http://schemas.microsoft.com/office/drawing/2014/main" id="{6AEBD9FF-B922-420C-BEBC-7328E23F3E7B}"/>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07" name="Rechthoek 106">
              <a:extLst>
                <a:ext uri="{FF2B5EF4-FFF2-40B4-BE49-F238E27FC236}">
                  <a16:creationId xmlns:a16="http://schemas.microsoft.com/office/drawing/2014/main" id="{D1782DA3-5844-4876-833C-01BB442DABBB}"/>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8" name="Ovaal 107">
              <a:extLst>
                <a:ext uri="{FF2B5EF4-FFF2-40B4-BE49-F238E27FC236}">
                  <a16:creationId xmlns:a16="http://schemas.microsoft.com/office/drawing/2014/main" id="{997FCB01-83CC-4758-A869-C2AC3AAFC2D8}"/>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9" name="Rechthoek 108">
              <a:extLst>
                <a:ext uri="{FF2B5EF4-FFF2-40B4-BE49-F238E27FC236}">
                  <a16:creationId xmlns:a16="http://schemas.microsoft.com/office/drawing/2014/main" id="{4C63EDD6-E9B3-4141-8CDE-89238937708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10" name="Rechthoek 109">
              <a:extLst>
                <a:ext uri="{FF2B5EF4-FFF2-40B4-BE49-F238E27FC236}">
                  <a16:creationId xmlns:a16="http://schemas.microsoft.com/office/drawing/2014/main" id="{1D80DAEB-8AA3-4FDA-8B48-93B3A26834C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11" name="ICOON_info">
              <a:extLst>
                <a:ext uri="{FF2B5EF4-FFF2-40B4-BE49-F238E27FC236}">
                  <a16:creationId xmlns:a16="http://schemas.microsoft.com/office/drawing/2014/main" id="{CDD1B7E8-020A-4FA8-AB1E-C7C78BFD4DDC}"/>
                </a:ext>
              </a:extLst>
            </p:cNvPr>
            <p:cNvGrpSpPr/>
            <p:nvPr userDrawn="1"/>
          </p:nvGrpSpPr>
          <p:grpSpPr>
            <a:xfrm>
              <a:off x="-376736" y="5063968"/>
              <a:ext cx="283685" cy="283685"/>
              <a:chOff x="-510741" y="5913713"/>
              <a:chExt cx="267555" cy="267555"/>
            </a:xfrm>
          </p:grpSpPr>
          <p:sp>
            <p:nvSpPr>
              <p:cNvPr id="159" name="Ovaal 158">
                <a:extLst>
                  <a:ext uri="{FF2B5EF4-FFF2-40B4-BE49-F238E27FC236}">
                    <a16:creationId xmlns:a16="http://schemas.microsoft.com/office/drawing/2014/main" id="{48D1CD64-49FF-484A-BD22-DC2EE7A06F2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0" name="Graphic 163" descr="Informatie">
                <a:extLst>
                  <a:ext uri="{FF2B5EF4-FFF2-40B4-BE49-F238E27FC236}">
                    <a16:creationId xmlns:a16="http://schemas.microsoft.com/office/drawing/2014/main" id="{DBD6713F-5433-4749-A44C-B123D28C76B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12" name="VOORBEELD">
              <a:extLst>
                <a:ext uri="{FF2B5EF4-FFF2-40B4-BE49-F238E27FC236}">
                  <a16:creationId xmlns:a16="http://schemas.microsoft.com/office/drawing/2014/main" id="{2E42FE75-8FA6-4F6A-9D93-D9A1B4FB710C}"/>
                </a:ext>
              </a:extLst>
            </p:cNvPr>
            <p:cNvGrpSpPr/>
            <p:nvPr userDrawn="1"/>
          </p:nvGrpSpPr>
          <p:grpSpPr>
            <a:xfrm>
              <a:off x="-3605171" y="458674"/>
              <a:ext cx="3234311" cy="558875"/>
              <a:chOff x="-3605171" y="458674"/>
              <a:chExt cx="3234311" cy="558875"/>
            </a:xfrm>
          </p:grpSpPr>
          <p:sp>
            <p:nvSpPr>
              <p:cNvPr id="119" name="Rechthoek 118">
                <a:extLst>
                  <a:ext uri="{FF2B5EF4-FFF2-40B4-BE49-F238E27FC236}">
                    <a16:creationId xmlns:a16="http://schemas.microsoft.com/office/drawing/2014/main" id="{AED1DE39-84A9-419D-A4B4-02125FB1E038}"/>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20" name="Rechthoek 119">
                <a:extLst>
                  <a:ext uri="{FF2B5EF4-FFF2-40B4-BE49-F238E27FC236}">
                    <a16:creationId xmlns:a16="http://schemas.microsoft.com/office/drawing/2014/main" id="{F00F5809-EC32-4671-A1B7-CD26242E1D2C}"/>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21" name="Groep 120">
                <a:extLst>
                  <a:ext uri="{FF2B5EF4-FFF2-40B4-BE49-F238E27FC236}">
                    <a16:creationId xmlns:a16="http://schemas.microsoft.com/office/drawing/2014/main" id="{33A85833-139B-48F0-B69E-3790AAAAB12F}"/>
                  </a:ext>
                </a:extLst>
              </p:cNvPr>
              <p:cNvGrpSpPr/>
              <p:nvPr userDrawn="1"/>
            </p:nvGrpSpPr>
            <p:grpSpPr>
              <a:xfrm>
                <a:off x="-3386247" y="830871"/>
                <a:ext cx="139423" cy="109566"/>
                <a:chOff x="-2866744" y="827071"/>
                <a:chExt cx="168701" cy="132575"/>
              </a:xfrm>
            </p:grpSpPr>
            <p:grpSp>
              <p:nvGrpSpPr>
                <p:cNvPr id="152" name="Groep 151">
                  <a:extLst>
                    <a:ext uri="{FF2B5EF4-FFF2-40B4-BE49-F238E27FC236}">
                      <a16:creationId xmlns:a16="http://schemas.microsoft.com/office/drawing/2014/main" id="{421CECAC-8018-48F0-888F-1D08F507A172}"/>
                    </a:ext>
                  </a:extLst>
                </p:cNvPr>
                <p:cNvGrpSpPr/>
                <p:nvPr userDrawn="1"/>
              </p:nvGrpSpPr>
              <p:grpSpPr>
                <a:xfrm>
                  <a:off x="-2866744" y="827071"/>
                  <a:ext cx="168701" cy="132575"/>
                  <a:chOff x="-2866744" y="827071"/>
                  <a:chExt cx="168701" cy="132575"/>
                </a:xfrm>
              </p:grpSpPr>
              <p:cxnSp>
                <p:nvCxnSpPr>
                  <p:cNvPr id="154" name="Rechte verbindingslijn 153">
                    <a:extLst>
                      <a:ext uri="{FF2B5EF4-FFF2-40B4-BE49-F238E27FC236}">
                        <a16:creationId xmlns:a16="http://schemas.microsoft.com/office/drawing/2014/main" id="{2A31AAF3-C333-46D9-A24F-A1F02A5C3D6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55" name="Rechte verbindingslijn 154">
                    <a:extLst>
                      <a:ext uri="{FF2B5EF4-FFF2-40B4-BE49-F238E27FC236}">
                        <a16:creationId xmlns:a16="http://schemas.microsoft.com/office/drawing/2014/main" id="{CC2BC611-DB6E-4185-8FFB-4512950EF97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56" name="Rechte verbindingslijn 155">
                    <a:extLst>
                      <a:ext uri="{FF2B5EF4-FFF2-40B4-BE49-F238E27FC236}">
                        <a16:creationId xmlns:a16="http://schemas.microsoft.com/office/drawing/2014/main" id="{7C1F5C0F-A1C0-4AA9-91E2-406B0123571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57" name="Rechte verbindingslijn 156">
                    <a:extLst>
                      <a:ext uri="{FF2B5EF4-FFF2-40B4-BE49-F238E27FC236}">
                        <a16:creationId xmlns:a16="http://schemas.microsoft.com/office/drawing/2014/main" id="{752EB419-4D79-4A65-BE4B-21E0FBFCAC6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8" name="Rechte verbindingslijn 157">
                    <a:extLst>
                      <a:ext uri="{FF2B5EF4-FFF2-40B4-BE49-F238E27FC236}">
                        <a16:creationId xmlns:a16="http://schemas.microsoft.com/office/drawing/2014/main" id="{D2B42311-0B0D-44A8-B304-1265E7E8688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53" name="Pijl: rechts 152">
                  <a:extLst>
                    <a:ext uri="{FF2B5EF4-FFF2-40B4-BE49-F238E27FC236}">
                      <a16:creationId xmlns:a16="http://schemas.microsoft.com/office/drawing/2014/main" id="{985916DC-4DAF-4501-A804-8BF1617F721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2" name="Groep 121">
                <a:extLst>
                  <a:ext uri="{FF2B5EF4-FFF2-40B4-BE49-F238E27FC236}">
                    <a16:creationId xmlns:a16="http://schemas.microsoft.com/office/drawing/2014/main" id="{85A4AC75-A4FB-4544-B7E3-93400D714ADD}"/>
                  </a:ext>
                </a:extLst>
              </p:cNvPr>
              <p:cNvGrpSpPr/>
              <p:nvPr userDrawn="1"/>
            </p:nvGrpSpPr>
            <p:grpSpPr>
              <a:xfrm>
                <a:off x="-3605171" y="830871"/>
                <a:ext cx="139423" cy="109566"/>
                <a:chOff x="-2866744" y="518074"/>
                <a:chExt cx="168701" cy="132575"/>
              </a:xfrm>
            </p:grpSpPr>
            <p:grpSp>
              <p:nvGrpSpPr>
                <p:cNvPr id="145" name="Groep 144">
                  <a:extLst>
                    <a:ext uri="{FF2B5EF4-FFF2-40B4-BE49-F238E27FC236}">
                      <a16:creationId xmlns:a16="http://schemas.microsoft.com/office/drawing/2014/main" id="{9BFCD444-2FE0-40D0-9021-9688BCBC5783}"/>
                    </a:ext>
                  </a:extLst>
                </p:cNvPr>
                <p:cNvGrpSpPr/>
                <p:nvPr userDrawn="1"/>
              </p:nvGrpSpPr>
              <p:grpSpPr>
                <a:xfrm>
                  <a:off x="-2866744" y="518074"/>
                  <a:ext cx="168701" cy="132575"/>
                  <a:chOff x="-2866744" y="518074"/>
                  <a:chExt cx="168701" cy="132575"/>
                </a:xfrm>
              </p:grpSpPr>
              <p:cxnSp>
                <p:nvCxnSpPr>
                  <p:cNvPr id="147" name="Rechte verbindingslijn 146">
                    <a:extLst>
                      <a:ext uri="{FF2B5EF4-FFF2-40B4-BE49-F238E27FC236}">
                        <a16:creationId xmlns:a16="http://schemas.microsoft.com/office/drawing/2014/main" id="{2D47DC87-89B2-4417-A42F-15752BEECA5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ED9C8871-A71E-418B-913B-5ABD054F117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79AABCB9-5149-4BC6-BAE9-97EE6DE73A5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7835DC32-CF67-4D40-A009-E140A7DE89D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51" name="Rechte verbindingslijn 150">
                    <a:extLst>
                      <a:ext uri="{FF2B5EF4-FFF2-40B4-BE49-F238E27FC236}">
                        <a16:creationId xmlns:a16="http://schemas.microsoft.com/office/drawing/2014/main" id="{25E7BF18-2094-409C-9C35-264280417E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46" name="Pijl: rechts 145">
                  <a:extLst>
                    <a:ext uri="{FF2B5EF4-FFF2-40B4-BE49-F238E27FC236}">
                      <a16:creationId xmlns:a16="http://schemas.microsoft.com/office/drawing/2014/main" id="{596BC320-5DCB-4AC7-8053-1266620BAA6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23" name="Rechte verbindingslijn 122">
                <a:extLst>
                  <a:ext uri="{FF2B5EF4-FFF2-40B4-BE49-F238E27FC236}">
                    <a16:creationId xmlns:a16="http://schemas.microsoft.com/office/drawing/2014/main" id="{0F356E29-5DC7-4185-A383-3B35DA7F2DE8}"/>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24" name="Rechte verbindingslijn 123">
                <a:extLst>
                  <a:ext uri="{FF2B5EF4-FFF2-40B4-BE49-F238E27FC236}">
                    <a16:creationId xmlns:a16="http://schemas.microsoft.com/office/drawing/2014/main" id="{85E87DC6-B70E-4114-B031-6B7BEABAC1E9}"/>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25" name="Rechthoek 124">
                <a:extLst>
                  <a:ext uri="{FF2B5EF4-FFF2-40B4-BE49-F238E27FC236}">
                    <a16:creationId xmlns:a16="http://schemas.microsoft.com/office/drawing/2014/main" id="{90BD48E3-54A7-4F36-BC53-17128A7DA68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26" name="Rechthoek 125">
                <a:extLst>
                  <a:ext uri="{FF2B5EF4-FFF2-40B4-BE49-F238E27FC236}">
                    <a16:creationId xmlns:a16="http://schemas.microsoft.com/office/drawing/2014/main" id="{9A6555D9-DE2A-4E02-812C-27F5DDF84F9B}"/>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27" name="Groep 126">
                <a:extLst>
                  <a:ext uri="{FF2B5EF4-FFF2-40B4-BE49-F238E27FC236}">
                    <a16:creationId xmlns:a16="http://schemas.microsoft.com/office/drawing/2014/main" id="{7790253E-7EB8-46C2-9C36-BF417F48D02B}"/>
                  </a:ext>
                </a:extLst>
              </p:cNvPr>
              <p:cNvGrpSpPr/>
              <p:nvPr userDrawn="1"/>
            </p:nvGrpSpPr>
            <p:grpSpPr>
              <a:xfrm>
                <a:off x="-2916763" y="769168"/>
                <a:ext cx="268738" cy="248381"/>
                <a:chOff x="-2916763" y="769168"/>
                <a:chExt cx="268738" cy="248381"/>
              </a:xfrm>
            </p:grpSpPr>
            <p:sp>
              <p:nvSpPr>
                <p:cNvPr id="137" name="Rechthoek 136">
                  <a:extLst>
                    <a:ext uri="{FF2B5EF4-FFF2-40B4-BE49-F238E27FC236}">
                      <a16:creationId xmlns:a16="http://schemas.microsoft.com/office/drawing/2014/main" id="{8E2FFBF1-DCAD-4432-8612-17A3D57B3D4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8" name="Groep 137">
                  <a:extLst>
                    <a:ext uri="{FF2B5EF4-FFF2-40B4-BE49-F238E27FC236}">
                      <a16:creationId xmlns:a16="http://schemas.microsoft.com/office/drawing/2014/main" id="{7718A236-27BE-4B9B-BB02-F7DEA189D9C5}"/>
                    </a:ext>
                  </a:extLst>
                </p:cNvPr>
                <p:cNvGrpSpPr/>
                <p:nvPr userDrawn="1"/>
              </p:nvGrpSpPr>
              <p:grpSpPr>
                <a:xfrm>
                  <a:off x="-2866744" y="827071"/>
                  <a:ext cx="168701" cy="132575"/>
                  <a:chOff x="-2866744" y="827071"/>
                  <a:chExt cx="168701" cy="132575"/>
                </a:xfrm>
              </p:grpSpPr>
              <p:cxnSp>
                <p:nvCxnSpPr>
                  <p:cNvPr id="140" name="Rechte verbindingslijn 139">
                    <a:extLst>
                      <a:ext uri="{FF2B5EF4-FFF2-40B4-BE49-F238E27FC236}">
                        <a16:creationId xmlns:a16="http://schemas.microsoft.com/office/drawing/2014/main" id="{E5BA8225-2853-4011-AE4E-1E0594B8346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5DA92AA8-58FA-4432-99B9-393061399DB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C7A6747B-C17E-47C1-B114-5570DB944C3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3849BE01-1706-4E59-AE7E-1AF9DE2E1BFC}"/>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4" name="Rechte verbindingslijn 143">
                    <a:extLst>
                      <a:ext uri="{FF2B5EF4-FFF2-40B4-BE49-F238E27FC236}">
                        <a16:creationId xmlns:a16="http://schemas.microsoft.com/office/drawing/2014/main" id="{6E94614F-7B69-47B0-8A5D-7C20A6D8FE8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9" name="Pijl: rechts 138">
                  <a:extLst>
                    <a:ext uri="{FF2B5EF4-FFF2-40B4-BE49-F238E27FC236}">
                      <a16:creationId xmlns:a16="http://schemas.microsoft.com/office/drawing/2014/main" id="{D3D81533-FE9D-4905-AEAC-5DBBED9698E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8" name="Groep 127">
                <a:extLst>
                  <a:ext uri="{FF2B5EF4-FFF2-40B4-BE49-F238E27FC236}">
                    <a16:creationId xmlns:a16="http://schemas.microsoft.com/office/drawing/2014/main" id="{B53EE1C8-EB56-4F99-B315-127C3C36D150}"/>
                  </a:ext>
                </a:extLst>
              </p:cNvPr>
              <p:cNvGrpSpPr/>
              <p:nvPr userDrawn="1"/>
            </p:nvGrpSpPr>
            <p:grpSpPr>
              <a:xfrm>
                <a:off x="-2916763" y="460171"/>
                <a:ext cx="268738" cy="248381"/>
                <a:chOff x="-2916763" y="460171"/>
                <a:chExt cx="268738" cy="248381"/>
              </a:xfrm>
            </p:grpSpPr>
            <p:sp>
              <p:nvSpPr>
                <p:cNvPr id="129" name="Rechthoek 128">
                  <a:extLst>
                    <a:ext uri="{FF2B5EF4-FFF2-40B4-BE49-F238E27FC236}">
                      <a16:creationId xmlns:a16="http://schemas.microsoft.com/office/drawing/2014/main" id="{0A455480-1538-47CE-8EE6-E5F7F73806BE}"/>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A8170DCB-41C8-4F43-8CB0-7B865B078DD0}"/>
                    </a:ext>
                  </a:extLst>
                </p:cNvPr>
                <p:cNvGrpSpPr/>
                <p:nvPr userDrawn="1"/>
              </p:nvGrpSpPr>
              <p:grpSpPr>
                <a:xfrm>
                  <a:off x="-2866744" y="518074"/>
                  <a:ext cx="168701" cy="132575"/>
                  <a:chOff x="-2866744" y="518074"/>
                  <a:chExt cx="168701" cy="132575"/>
                </a:xfrm>
              </p:grpSpPr>
              <p:cxnSp>
                <p:nvCxnSpPr>
                  <p:cNvPr id="132" name="Rechte verbindingslijn 131">
                    <a:extLst>
                      <a:ext uri="{FF2B5EF4-FFF2-40B4-BE49-F238E27FC236}">
                        <a16:creationId xmlns:a16="http://schemas.microsoft.com/office/drawing/2014/main" id="{3274B9A8-DE4F-4B94-B107-EBB20C365BB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67C90F2C-CBA2-4D6D-AFD7-2C4F0B90674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33B58A5B-D8AD-410E-98B7-8F7DB05B070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AE3CD55B-A896-48FB-9D7C-F1507CF4C930}"/>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E270BECD-749C-4231-A4AB-AC98CAC2AA5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79829B6A-866C-4C23-A589-A81A609108A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13" name="Groep 112">
              <a:extLst>
                <a:ext uri="{FF2B5EF4-FFF2-40B4-BE49-F238E27FC236}">
                  <a16:creationId xmlns:a16="http://schemas.microsoft.com/office/drawing/2014/main" id="{077ED2C4-F566-4E54-9623-8629878448D6}"/>
                </a:ext>
              </a:extLst>
            </p:cNvPr>
            <p:cNvGrpSpPr/>
            <p:nvPr userDrawn="1"/>
          </p:nvGrpSpPr>
          <p:grpSpPr>
            <a:xfrm>
              <a:off x="-938434" y="5326819"/>
              <a:ext cx="627798" cy="576693"/>
              <a:chOff x="-1753862" y="6112775"/>
              <a:chExt cx="759635" cy="697798"/>
            </a:xfrm>
          </p:grpSpPr>
          <p:grpSp>
            <p:nvGrpSpPr>
              <p:cNvPr id="114" name="Inspireren">
                <a:extLst>
                  <a:ext uri="{FF2B5EF4-FFF2-40B4-BE49-F238E27FC236}">
                    <a16:creationId xmlns:a16="http://schemas.microsoft.com/office/drawing/2014/main" id="{86A1B0A7-2349-445C-AC2F-902D32B15DD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16" name="Freeform 12">
                  <a:extLst>
                    <a:ext uri="{FF2B5EF4-FFF2-40B4-BE49-F238E27FC236}">
                      <a16:creationId xmlns:a16="http://schemas.microsoft.com/office/drawing/2014/main" id="{6BF6D86D-6378-4775-BE93-E267C5949AA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7" name="Freeform 13">
                  <a:extLst>
                    <a:ext uri="{FF2B5EF4-FFF2-40B4-BE49-F238E27FC236}">
                      <a16:creationId xmlns:a16="http://schemas.microsoft.com/office/drawing/2014/main" id="{E6767430-E81E-44D2-8FB9-18C7389098B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8" name="Freeform 14">
                  <a:extLst>
                    <a:ext uri="{FF2B5EF4-FFF2-40B4-BE49-F238E27FC236}">
                      <a16:creationId xmlns:a16="http://schemas.microsoft.com/office/drawing/2014/main" id="{EF097BD5-EC94-4D8E-BFE4-F235F64CFA4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15" name="Tekstvak 114">
                <a:extLst>
                  <a:ext uri="{FF2B5EF4-FFF2-40B4-BE49-F238E27FC236}">
                    <a16:creationId xmlns:a16="http://schemas.microsoft.com/office/drawing/2014/main" id="{46355333-FBBA-4E5A-8A1A-02D451FE0E16}"/>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Rechthoek 6">
            <a:extLst>
              <a:ext uri="{FF2B5EF4-FFF2-40B4-BE49-F238E27FC236}">
                <a16:creationId xmlns:a16="http://schemas.microsoft.com/office/drawing/2014/main" id="{18C8A436-472A-4ACB-AA96-0665172D5B42}"/>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1" name="tabel">
            <a:extLst>
              <a:ext uri="{FF2B5EF4-FFF2-40B4-BE49-F238E27FC236}">
                <a16:creationId xmlns:a16="http://schemas.microsoft.com/office/drawing/2014/main" id="{C3634333-E5C2-4916-88B0-4724018364B2}"/>
              </a:ext>
            </a:extLst>
          </p:cNvPr>
          <p:cNvSpPr>
            <a:spLocks noGrp="1"/>
          </p:cNvSpPr>
          <p:nvPr>
            <p:ph type="tbl" sz="quarter" idx="16" hasCustomPrompt="1"/>
          </p:nvPr>
        </p:nvSpPr>
        <p:spPr>
          <a:xfrm>
            <a:off x="534989" y="1963738"/>
            <a:ext cx="7183778"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Tree>
    <p:extLst>
      <p:ext uri="{BB962C8B-B14F-4D97-AF65-F5344CB8AC3E}">
        <p14:creationId xmlns:p14="http://schemas.microsoft.com/office/powerpoint/2010/main" val="1877003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Rapportage 3 kolommen">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3 kolommen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5302374A-2832-4032-AFC9-29D4DEF4B34D}"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Tree>
    <p:extLst>
      <p:ext uri="{BB962C8B-B14F-4D97-AF65-F5344CB8AC3E}">
        <p14:creationId xmlns:p14="http://schemas.microsoft.com/office/powerpoint/2010/main" val="2308925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Rapportage 3 kolommen + Foto">
    <p:spTree>
      <p:nvGrpSpPr>
        <p:cNvPr id="1" name=""/>
        <p:cNvGrpSpPr/>
        <p:nvPr/>
      </p:nvGrpSpPr>
      <p:grpSpPr>
        <a:xfrm>
          <a:off x="0" y="0"/>
          <a:ext cx="0" cy="0"/>
          <a:chOff x="0" y="0"/>
          <a:chExt cx="0" cy="0"/>
        </a:xfrm>
      </p:grpSpPr>
      <p:sp>
        <p:nvSpPr>
          <p:cNvPr id="86" name="Tijdelijke aanduiding voor afbeelding 28">
            <a:extLst>
              <a:ext uri="{FF2B5EF4-FFF2-40B4-BE49-F238E27FC236}">
                <a16:creationId xmlns:a16="http://schemas.microsoft.com/office/drawing/2014/main" id="{3D0D9975-E107-4654-BE53-F0B7FEA38D35}"/>
              </a:ext>
            </a:extLst>
          </p:cNvPr>
          <p:cNvSpPr>
            <a:spLocks noGrp="1"/>
          </p:cNvSpPr>
          <p:nvPr>
            <p:ph type="pic" sz="quarter" idx="20"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bIns="1260000" anchor="ctr" anchorCtr="0">
            <a:noAutofit/>
          </a:bodyPr>
          <a:lstStyle>
            <a:lvl1pPr marL="0" indent="0" algn="ctr" defTabSz="914400" rtl="0" eaLnBrk="1" latinLnBrk="0" hangingPunct="1">
              <a:lnSpc>
                <a:spcPct val="100000"/>
              </a:lnSpc>
              <a:spcBef>
                <a:spcPts val="0"/>
              </a:spcBef>
              <a:buClr>
                <a:schemeClr val="tx1"/>
              </a:buClr>
              <a:buFont typeface="Calibri" panose="020F0502020204030204" pitchFamily="34" charset="0"/>
              <a:buNone/>
              <a:defRPr lang="nl-NL" sz="1400" kern="1200" noProof="0" dirty="0">
                <a:solidFill>
                  <a:schemeClr val="bg1">
                    <a:lumMod val="95000"/>
                  </a:schemeClr>
                </a:solidFill>
                <a:latin typeface="+mn-lt"/>
                <a:ea typeface="+mn-ea"/>
                <a:cs typeface="+mn-cs"/>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3 kolommen + Foto</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C022EE8B-138F-4223-B53A-0AB47496C275}"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3429000"/>
            <a:ext cx="3487282" cy="2879725"/>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3429000"/>
            <a:ext cx="3487282" cy="2879725"/>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88" name="- INSTRUCTIES">
            <a:extLst>
              <a:ext uri="{FF2B5EF4-FFF2-40B4-BE49-F238E27FC236}">
                <a16:creationId xmlns:a16="http://schemas.microsoft.com/office/drawing/2014/main" id="{418A916D-F7D2-463E-B119-EDC9707BCD50}"/>
              </a:ext>
            </a:extLst>
          </p:cNvPr>
          <p:cNvGrpSpPr/>
          <p:nvPr userDrawn="1"/>
        </p:nvGrpSpPr>
        <p:grpSpPr>
          <a:xfrm>
            <a:off x="12377595" y="-1"/>
            <a:ext cx="3693386" cy="6688475"/>
            <a:chOff x="-3786165" y="-1"/>
            <a:chExt cx="3693386" cy="6688475"/>
          </a:xfrm>
        </p:grpSpPr>
        <p:sp>
          <p:nvSpPr>
            <p:cNvPr id="89" name="Rechthoek 88">
              <a:extLst>
                <a:ext uri="{FF2B5EF4-FFF2-40B4-BE49-F238E27FC236}">
                  <a16:creationId xmlns:a16="http://schemas.microsoft.com/office/drawing/2014/main" id="{4B524BB0-0675-4296-A024-3609A3608C80}"/>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0" name="Ovaal 89">
              <a:extLst>
                <a:ext uri="{FF2B5EF4-FFF2-40B4-BE49-F238E27FC236}">
                  <a16:creationId xmlns:a16="http://schemas.microsoft.com/office/drawing/2014/main" id="{26590AD5-8356-4FD5-906D-60E29EF89768}"/>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1" name="Rechthoek 90">
              <a:extLst>
                <a:ext uri="{FF2B5EF4-FFF2-40B4-BE49-F238E27FC236}">
                  <a16:creationId xmlns:a16="http://schemas.microsoft.com/office/drawing/2014/main" id="{8288576C-43D2-471D-93D9-28F8977C4E3D}"/>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2" name="Ovaal 91">
              <a:extLst>
                <a:ext uri="{FF2B5EF4-FFF2-40B4-BE49-F238E27FC236}">
                  <a16:creationId xmlns:a16="http://schemas.microsoft.com/office/drawing/2014/main" id="{DE8D4171-D5E4-4F0D-9EC8-C534AEB9FFB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3" name="Rechthoek 92">
              <a:extLst>
                <a:ext uri="{FF2B5EF4-FFF2-40B4-BE49-F238E27FC236}">
                  <a16:creationId xmlns:a16="http://schemas.microsoft.com/office/drawing/2014/main" id="{75DBC9E0-D049-426A-B88C-CD9ACCF06E7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4" name="Ovaal 93">
              <a:extLst>
                <a:ext uri="{FF2B5EF4-FFF2-40B4-BE49-F238E27FC236}">
                  <a16:creationId xmlns:a16="http://schemas.microsoft.com/office/drawing/2014/main" id="{B51F1B4E-5858-4396-9A7A-5C84B8E2A94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5" name="Rechthoek 94">
              <a:extLst>
                <a:ext uri="{FF2B5EF4-FFF2-40B4-BE49-F238E27FC236}">
                  <a16:creationId xmlns:a16="http://schemas.microsoft.com/office/drawing/2014/main" id="{356700D1-749F-4AE6-906E-9E2E00421653}"/>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6" name="Rechthoek 95">
              <a:extLst>
                <a:ext uri="{FF2B5EF4-FFF2-40B4-BE49-F238E27FC236}">
                  <a16:creationId xmlns:a16="http://schemas.microsoft.com/office/drawing/2014/main" id="{0EFB0917-3E2F-4D12-BD69-282893E6F8A2}"/>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7" name="Groep 96">
              <a:extLst>
                <a:ext uri="{FF2B5EF4-FFF2-40B4-BE49-F238E27FC236}">
                  <a16:creationId xmlns:a16="http://schemas.microsoft.com/office/drawing/2014/main" id="{9F419BB3-01E6-4957-89AA-C203FEAFDAD1}"/>
                </a:ext>
              </a:extLst>
            </p:cNvPr>
            <p:cNvGrpSpPr/>
            <p:nvPr userDrawn="1"/>
          </p:nvGrpSpPr>
          <p:grpSpPr>
            <a:xfrm>
              <a:off x="-2485819" y="3479783"/>
              <a:ext cx="1222990" cy="563933"/>
              <a:chOff x="-2485819" y="3399207"/>
              <a:chExt cx="1222990" cy="563933"/>
            </a:xfrm>
          </p:grpSpPr>
          <p:sp>
            <p:nvSpPr>
              <p:cNvPr id="136" name="Rechthoek 135">
                <a:extLst>
                  <a:ext uri="{FF2B5EF4-FFF2-40B4-BE49-F238E27FC236}">
                    <a16:creationId xmlns:a16="http://schemas.microsoft.com/office/drawing/2014/main" id="{7CCB5111-6853-4FD0-83B8-935F1FEBA2A2}"/>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6B874938-434A-4C01-AD15-FBE8A398D7D8}"/>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8" name="Groep 137">
                <a:extLst>
                  <a:ext uri="{FF2B5EF4-FFF2-40B4-BE49-F238E27FC236}">
                    <a16:creationId xmlns:a16="http://schemas.microsoft.com/office/drawing/2014/main" id="{6F5BBBFE-32EB-4D38-B9D1-C5A0BDBD2535}"/>
                  </a:ext>
                </a:extLst>
              </p:cNvPr>
              <p:cNvGrpSpPr/>
              <p:nvPr userDrawn="1"/>
            </p:nvGrpSpPr>
            <p:grpSpPr>
              <a:xfrm>
                <a:off x="-2403869" y="3460544"/>
                <a:ext cx="155951" cy="131922"/>
                <a:chOff x="12968836" y="3354170"/>
                <a:chExt cx="404806" cy="342433"/>
              </a:xfrm>
            </p:grpSpPr>
            <p:sp>
              <p:nvSpPr>
                <p:cNvPr id="151" name="Rechthoek: afgeronde hoeken 150">
                  <a:extLst>
                    <a:ext uri="{FF2B5EF4-FFF2-40B4-BE49-F238E27FC236}">
                      <a16:creationId xmlns:a16="http://schemas.microsoft.com/office/drawing/2014/main" id="{BFF735A8-A9DF-47FC-9A10-F02F5A3B040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08E720CC-997C-4F4A-ADA8-A28A3D38B08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5684FCD3-90FC-4EF8-BD95-6B108B77491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0C44388D-883B-491F-938C-89B9789C00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BC246C09-8F0F-4E07-864B-A28531B947D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A69F6C17-C05C-401E-8476-F5D1D773850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9" name="Groep 138">
                <a:extLst>
                  <a:ext uri="{FF2B5EF4-FFF2-40B4-BE49-F238E27FC236}">
                    <a16:creationId xmlns:a16="http://schemas.microsoft.com/office/drawing/2014/main" id="{3B9673F6-3708-401F-AC61-C929D2255069}"/>
                  </a:ext>
                </a:extLst>
              </p:cNvPr>
              <p:cNvGrpSpPr/>
              <p:nvPr userDrawn="1"/>
            </p:nvGrpSpPr>
            <p:grpSpPr>
              <a:xfrm>
                <a:off x="-2423424" y="3690208"/>
                <a:ext cx="166739" cy="218963"/>
                <a:chOff x="12940828" y="3950597"/>
                <a:chExt cx="432813" cy="568367"/>
              </a:xfrm>
            </p:grpSpPr>
            <p:grpSp>
              <p:nvGrpSpPr>
                <p:cNvPr id="143" name="Groep 142">
                  <a:extLst>
                    <a:ext uri="{FF2B5EF4-FFF2-40B4-BE49-F238E27FC236}">
                      <a16:creationId xmlns:a16="http://schemas.microsoft.com/office/drawing/2014/main" id="{E788EDFC-9BA7-40B3-9D84-8FFBEE4C4630}"/>
                    </a:ext>
                  </a:extLst>
                </p:cNvPr>
                <p:cNvGrpSpPr/>
                <p:nvPr userDrawn="1"/>
              </p:nvGrpSpPr>
              <p:grpSpPr>
                <a:xfrm>
                  <a:off x="13000382" y="4006891"/>
                  <a:ext cx="373259" cy="315747"/>
                  <a:chOff x="12968836" y="3354170"/>
                  <a:chExt cx="404806" cy="342433"/>
                </a:xfrm>
              </p:grpSpPr>
              <p:sp>
                <p:nvSpPr>
                  <p:cNvPr id="145" name="Rechthoek: afgeronde hoeken 144">
                    <a:extLst>
                      <a:ext uri="{FF2B5EF4-FFF2-40B4-BE49-F238E27FC236}">
                        <a16:creationId xmlns:a16="http://schemas.microsoft.com/office/drawing/2014/main" id="{B1932949-8D22-4A41-B07D-65ACE797253B}"/>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9CE289E-ADD5-4ACC-9154-AA79F481FDF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A703CAEC-E52F-479F-9F14-F598DC18EC6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33A8AAC8-23BE-4667-832F-67DDBF22BA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01D30D99-9B59-4689-B5B0-B217957C7DD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E673A46D-23D8-4A78-AE42-7B73960A3D2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4" name="Boog 143">
                  <a:extLst>
                    <a:ext uri="{FF2B5EF4-FFF2-40B4-BE49-F238E27FC236}">
                      <a16:creationId xmlns:a16="http://schemas.microsoft.com/office/drawing/2014/main" id="{73327A17-668E-464E-A2B1-C282FB6DD922}"/>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0" name="Tekstvak 139">
                <a:extLst>
                  <a:ext uri="{FF2B5EF4-FFF2-40B4-BE49-F238E27FC236}">
                    <a16:creationId xmlns:a16="http://schemas.microsoft.com/office/drawing/2014/main" id="{188D6C82-EC1C-4293-B335-F0351C12672B}"/>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41" name="Tekstvak 140">
                <a:extLst>
                  <a:ext uri="{FF2B5EF4-FFF2-40B4-BE49-F238E27FC236}">
                    <a16:creationId xmlns:a16="http://schemas.microsoft.com/office/drawing/2014/main" id="{712816A0-EB1E-4C42-830B-9AA756F44A9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2" name="Vrije vorm: vorm 141">
                <a:extLst>
                  <a:ext uri="{FF2B5EF4-FFF2-40B4-BE49-F238E27FC236}">
                    <a16:creationId xmlns:a16="http://schemas.microsoft.com/office/drawing/2014/main" id="{F7B1780C-22B6-4BE8-B42D-ABC86A5433A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9D94415D-C5D1-4960-9543-4A5020654DA7}"/>
                </a:ext>
              </a:extLst>
            </p:cNvPr>
            <p:cNvGrpSpPr/>
            <p:nvPr userDrawn="1"/>
          </p:nvGrpSpPr>
          <p:grpSpPr>
            <a:xfrm>
              <a:off x="-3786165" y="5728778"/>
              <a:ext cx="3693386" cy="959696"/>
              <a:chOff x="-3786437" y="6163468"/>
              <a:chExt cx="3693386" cy="959696"/>
            </a:xfrm>
          </p:grpSpPr>
          <p:sp>
            <p:nvSpPr>
              <p:cNvPr id="126" name="Rechthoek 125">
                <a:extLst>
                  <a:ext uri="{FF2B5EF4-FFF2-40B4-BE49-F238E27FC236}">
                    <a16:creationId xmlns:a16="http://schemas.microsoft.com/office/drawing/2014/main" id="{4A7C54F5-9AB9-46AA-BDB7-EB7571F455F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7" name="ICOON_info">
                <a:extLst>
                  <a:ext uri="{FF2B5EF4-FFF2-40B4-BE49-F238E27FC236}">
                    <a16:creationId xmlns:a16="http://schemas.microsoft.com/office/drawing/2014/main" id="{873145C1-49FB-4F42-A255-BD23C6CD62A3}"/>
                  </a:ext>
                </a:extLst>
              </p:cNvPr>
              <p:cNvGrpSpPr/>
              <p:nvPr userDrawn="1"/>
            </p:nvGrpSpPr>
            <p:grpSpPr>
              <a:xfrm>
                <a:off x="-376736" y="6163468"/>
                <a:ext cx="283685" cy="283685"/>
                <a:chOff x="-510741" y="5913713"/>
                <a:chExt cx="267555" cy="267555"/>
              </a:xfrm>
            </p:grpSpPr>
            <p:sp>
              <p:nvSpPr>
                <p:cNvPr id="134" name="Ovaal 133">
                  <a:extLst>
                    <a:ext uri="{FF2B5EF4-FFF2-40B4-BE49-F238E27FC236}">
                      <a16:creationId xmlns:a16="http://schemas.microsoft.com/office/drawing/2014/main" id="{0D498991-F698-4528-BD07-C609BE5FB96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5" name="Graphic 163" descr="Informatie">
                  <a:extLst>
                    <a:ext uri="{FF2B5EF4-FFF2-40B4-BE49-F238E27FC236}">
                      <a16:creationId xmlns:a16="http://schemas.microsoft.com/office/drawing/2014/main" id="{DEAB4B75-0BC8-4092-B854-6AD79916824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8" name="Groep 127">
                <a:extLst>
                  <a:ext uri="{FF2B5EF4-FFF2-40B4-BE49-F238E27FC236}">
                    <a16:creationId xmlns:a16="http://schemas.microsoft.com/office/drawing/2014/main" id="{7763629D-AC66-4A8B-8ABC-DA70A1256354}"/>
                  </a:ext>
                </a:extLst>
              </p:cNvPr>
              <p:cNvGrpSpPr/>
              <p:nvPr userDrawn="1"/>
            </p:nvGrpSpPr>
            <p:grpSpPr>
              <a:xfrm>
                <a:off x="-938434" y="6420818"/>
                <a:ext cx="627798" cy="576693"/>
                <a:chOff x="-938434" y="4570310"/>
                <a:chExt cx="627798" cy="576693"/>
              </a:xfrm>
            </p:grpSpPr>
            <p:grpSp>
              <p:nvGrpSpPr>
                <p:cNvPr id="129" name="Inspireren">
                  <a:extLst>
                    <a:ext uri="{FF2B5EF4-FFF2-40B4-BE49-F238E27FC236}">
                      <a16:creationId xmlns:a16="http://schemas.microsoft.com/office/drawing/2014/main" id="{2B5A48AB-B77F-444D-A5F2-38CF29AE81FB}"/>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1" name="Freeform 12">
                    <a:extLst>
                      <a:ext uri="{FF2B5EF4-FFF2-40B4-BE49-F238E27FC236}">
                        <a16:creationId xmlns:a16="http://schemas.microsoft.com/office/drawing/2014/main" id="{F0A7FE81-16E9-43AC-B1E2-573BBA149D0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2" name="Freeform 13">
                    <a:extLst>
                      <a:ext uri="{FF2B5EF4-FFF2-40B4-BE49-F238E27FC236}">
                        <a16:creationId xmlns:a16="http://schemas.microsoft.com/office/drawing/2014/main" id="{07B21228-0713-473C-A746-6435E19ACF9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3" name="Freeform 14">
                    <a:extLst>
                      <a:ext uri="{FF2B5EF4-FFF2-40B4-BE49-F238E27FC236}">
                        <a16:creationId xmlns:a16="http://schemas.microsoft.com/office/drawing/2014/main" id="{2EC99C03-D332-4246-9066-F053E702E51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0" name="Tekstvak 129">
                  <a:extLst>
                    <a:ext uri="{FF2B5EF4-FFF2-40B4-BE49-F238E27FC236}">
                      <a16:creationId xmlns:a16="http://schemas.microsoft.com/office/drawing/2014/main" id="{810B5BA7-EC2B-451B-B634-ACEBC51100B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9" name="Groep 98">
              <a:extLst>
                <a:ext uri="{FF2B5EF4-FFF2-40B4-BE49-F238E27FC236}">
                  <a16:creationId xmlns:a16="http://schemas.microsoft.com/office/drawing/2014/main" id="{D423CA28-7067-416A-9198-39AB2FAAC341}"/>
                </a:ext>
              </a:extLst>
            </p:cNvPr>
            <p:cNvGrpSpPr/>
            <p:nvPr userDrawn="1"/>
          </p:nvGrpSpPr>
          <p:grpSpPr>
            <a:xfrm>
              <a:off x="-3367447" y="1226982"/>
              <a:ext cx="791775" cy="406485"/>
              <a:chOff x="-3565087" y="1409294"/>
              <a:chExt cx="627469" cy="322133"/>
            </a:xfrm>
          </p:grpSpPr>
          <p:grpSp>
            <p:nvGrpSpPr>
              <p:cNvPr id="120" name="Groep 119">
                <a:extLst>
                  <a:ext uri="{FF2B5EF4-FFF2-40B4-BE49-F238E27FC236}">
                    <a16:creationId xmlns:a16="http://schemas.microsoft.com/office/drawing/2014/main" id="{26EEB40C-9A11-4853-ADEB-542AA08FEB81}"/>
                  </a:ext>
                </a:extLst>
              </p:cNvPr>
              <p:cNvGrpSpPr/>
              <p:nvPr userDrawn="1"/>
            </p:nvGrpSpPr>
            <p:grpSpPr>
              <a:xfrm>
                <a:off x="-3364916" y="1409294"/>
                <a:ext cx="225195" cy="195499"/>
                <a:chOff x="10307162" y="1361199"/>
                <a:chExt cx="2200275" cy="1914525"/>
              </a:xfrm>
            </p:grpSpPr>
            <p:sp>
              <p:nvSpPr>
                <p:cNvPr id="122" name="Vrije vorm: vorm 121">
                  <a:extLst>
                    <a:ext uri="{FF2B5EF4-FFF2-40B4-BE49-F238E27FC236}">
                      <a16:creationId xmlns:a16="http://schemas.microsoft.com/office/drawing/2014/main" id="{B6E01C9F-C5AF-461C-9654-F77118C27D0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3" name="Groep 122">
                  <a:extLst>
                    <a:ext uri="{FF2B5EF4-FFF2-40B4-BE49-F238E27FC236}">
                      <a16:creationId xmlns:a16="http://schemas.microsoft.com/office/drawing/2014/main" id="{DA24CB67-00D9-4093-BE59-F8AB1F5111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4" name="Vrije vorm: vorm 123">
                    <a:extLst>
                      <a:ext uri="{FF2B5EF4-FFF2-40B4-BE49-F238E27FC236}">
                        <a16:creationId xmlns:a16="http://schemas.microsoft.com/office/drawing/2014/main" id="{1D4BD1FD-2F13-4605-870D-FEB8C5883FB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5" name="Vrije vorm: vorm 124">
                    <a:extLst>
                      <a:ext uri="{FF2B5EF4-FFF2-40B4-BE49-F238E27FC236}">
                        <a16:creationId xmlns:a16="http://schemas.microsoft.com/office/drawing/2014/main" id="{93A7BD4D-A383-4A81-8420-131D8C50CD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21" name="Tekstvak 120">
                <a:extLst>
                  <a:ext uri="{FF2B5EF4-FFF2-40B4-BE49-F238E27FC236}">
                    <a16:creationId xmlns:a16="http://schemas.microsoft.com/office/drawing/2014/main" id="{EA2CEE9E-53F7-47C8-A4C2-FA75D880F65D}"/>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0" name="Groep 99">
              <a:extLst>
                <a:ext uri="{FF2B5EF4-FFF2-40B4-BE49-F238E27FC236}">
                  <a16:creationId xmlns:a16="http://schemas.microsoft.com/office/drawing/2014/main" id="{16A656CA-E5C9-4B66-B510-DBB36F95FA58}"/>
                </a:ext>
              </a:extLst>
            </p:cNvPr>
            <p:cNvGrpSpPr/>
            <p:nvPr userDrawn="1"/>
          </p:nvGrpSpPr>
          <p:grpSpPr>
            <a:xfrm>
              <a:off x="-3354295" y="5166361"/>
              <a:ext cx="514284" cy="506545"/>
              <a:chOff x="12617641" y="3403239"/>
              <a:chExt cx="752963" cy="741634"/>
            </a:xfrm>
          </p:grpSpPr>
          <p:grpSp>
            <p:nvGrpSpPr>
              <p:cNvPr id="104" name="Groep 103">
                <a:extLst>
                  <a:ext uri="{FF2B5EF4-FFF2-40B4-BE49-F238E27FC236}">
                    <a16:creationId xmlns:a16="http://schemas.microsoft.com/office/drawing/2014/main" id="{03FFBB0E-7820-422C-A0B4-D3CD997F2B99}"/>
                  </a:ext>
                </a:extLst>
              </p:cNvPr>
              <p:cNvGrpSpPr/>
              <p:nvPr userDrawn="1"/>
            </p:nvGrpSpPr>
            <p:grpSpPr>
              <a:xfrm>
                <a:off x="12771530" y="3403239"/>
                <a:ext cx="467176" cy="448491"/>
                <a:chOff x="12782157" y="3403239"/>
                <a:chExt cx="467176" cy="448491"/>
              </a:xfrm>
            </p:grpSpPr>
            <p:grpSp>
              <p:nvGrpSpPr>
                <p:cNvPr id="107" name="Groep 106">
                  <a:extLst>
                    <a:ext uri="{FF2B5EF4-FFF2-40B4-BE49-F238E27FC236}">
                      <a16:creationId xmlns:a16="http://schemas.microsoft.com/office/drawing/2014/main" id="{D2E1C85D-DFF9-49E7-8420-3AF4DBB299B8}"/>
                    </a:ext>
                  </a:extLst>
                </p:cNvPr>
                <p:cNvGrpSpPr/>
                <p:nvPr userDrawn="1"/>
              </p:nvGrpSpPr>
              <p:grpSpPr>
                <a:xfrm>
                  <a:off x="12782157" y="3403239"/>
                  <a:ext cx="412976" cy="396132"/>
                  <a:chOff x="13554906" y="3320109"/>
                  <a:chExt cx="443917" cy="425811"/>
                </a:xfrm>
              </p:grpSpPr>
              <p:grpSp>
                <p:nvGrpSpPr>
                  <p:cNvPr id="114" name="Groep 113">
                    <a:extLst>
                      <a:ext uri="{FF2B5EF4-FFF2-40B4-BE49-F238E27FC236}">
                        <a16:creationId xmlns:a16="http://schemas.microsoft.com/office/drawing/2014/main" id="{34C8E216-14F4-4089-80DC-7FB5023D5F8A}"/>
                      </a:ext>
                    </a:extLst>
                  </p:cNvPr>
                  <p:cNvGrpSpPr/>
                  <p:nvPr userDrawn="1"/>
                </p:nvGrpSpPr>
                <p:grpSpPr>
                  <a:xfrm>
                    <a:off x="13554906" y="3320109"/>
                    <a:ext cx="443917" cy="425811"/>
                    <a:chOff x="12909684" y="1276143"/>
                    <a:chExt cx="443917" cy="425811"/>
                  </a:xfrm>
                </p:grpSpPr>
                <p:sp>
                  <p:nvSpPr>
                    <p:cNvPr id="117" name="Rechthoek 116">
                      <a:extLst>
                        <a:ext uri="{FF2B5EF4-FFF2-40B4-BE49-F238E27FC236}">
                          <a16:creationId xmlns:a16="http://schemas.microsoft.com/office/drawing/2014/main" id="{7D7E8EA3-EE7C-4F5E-8AF7-6B148328732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D22A25A0-AB3F-455A-85A1-ED1098869BE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9" name="Ovaal 118">
                      <a:extLst>
                        <a:ext uri="{FF2B5EF4-FFF2-40B4-BE49-F238E27FC236}">
                          <a16:creationId xmlns:a16="http://schemas.microsoft.com/office/drawing/2014/main" id="{BB98DAD9-0057-4666-BD59-E581EEE216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5" name="Afbeelding 114">
                    <a:extLst>
                      <a:ext uri="{FF2B5EF4-FFF2-40B4-BE49-F238E27FC236}">
                        <a16:creationId xmlns:a16="http://schemas.microsoft.com/office/drawing/2014/main" id="{094CC5D9-5EFA-44FA-AE6F-A4D548FC091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6" name="Afbeelding 115">
                    <a:extLst>
                      <a:ext uri="{FF2B5EF4-FFF2-40B4-BE49-F238E27FC236}">
                        <a16:creationId xmlns:a16="http://schemas.microsoft.com/office/drawing/2014/main" id="{56BAB8D7-1F66-4B67-8C9C-1BD68CCA76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8" name="Groep 107">
                  <a:extLst>
                    <a:ext uri="{FF2B5EF4-FFF2-40B4-BE49-F238E27FC236}">
                      <a16:creationId xmlns:a16="http://schemas.microsoft.com/office/drawing/2014/main" id="{2C8025E8-034C-42D8-A162-FE4B413BBEAF}"/>
                    </a:ext>
                  </a:extLst>
                </p:cNvPr>
                <p:cNvGrpSpPr/>
                <p:nvPr userDrawn="1"/>
              </p:nvGrpSpPr>
              <p:grpSpPr>
                <a:xfrm>
                  <a:off x="13103513" y="3705268"/>
                  <a:ext cx="145820" cy="146462"/>
                  <a:chOff x="13096169" y="3602278"/>
                  <a:chExt cx="145820" cy="146462"/>
                </a:xfrm>
              </p:grpSpPr>
              <p:sp>
                <p:nvSpPr>
                  <p:cNvPr id="112" name="Rechthoek 111">
                    <a:extLst>
                      <a:ext uri="{FF2B5EF4-FFF2-40B4-BE49-F238E27FC236}">
                        <a16:creationId xmlns:a16="http://schemas.microsoft.com/office/drawing/2014/main" id="{672C3097-7D4F-49C8-8958-5C1FB3EC9C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CA25B004-BF6F-42D7-BCE7-1E570184444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9" name="Groep 108">
                  <a:extLst>
                    <a:ext uri="{FF2B5EF4-FFF2-40B4-BE49-F238E27FC236}">
                      <a16:creationId xmlns:a16="http://schemas.microsoft.com/office/drawing/2014/main" id="{FBBA081D-D499-4779-84DF-E8BCCE9D9DB1}"/>
                    </a:ext>
                  </a:extLst>
                </p:cNvPr>
                <p:cNvGrpSpPr/>
                <p:nvPr userDrawn="1"/>
              </p:nvGrpSpPr>
              <p:grpSpPr>
                <a:xfrm rot="10800000">
                  <a:off x="13061402" y="3665637"/>
                  <a:ext cx="145820" cy="146462"/>
                  <a:chOff x="13096169" y="3602278"/>
                  <a:chExt cx="145820" cy="146462"/>
                </a:xfrm>
              </p:grpSpPr>
              <p:sp>
                <p:nvSpPr>
                  <p:cNvPr id="110" name="Rechthoek 109">
                    <a:extLst>
                      <a:ext uri="{FF2B5EF4-FFF2-40B4-BE49-F238E27FC236}">
                        <a16:creationId xmlns:a16="http://schemas.microsoft.com/office/drawing/2014/main" id="{FA00FCC8-6C9F-4EDA-BCE8-B88D289F25A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1BFDDF0D-5173-488B-83C7-D06D530A36A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5" name="Rechthoek 104">
                <a:extLst>
                  <a:ext uri="{FF2B5EF4-FFF2-40B4-BE49-F238E27FC236}">
                    <a16:creationId xmlns:a16="http://schemas.microsoft.com/office/drawing/2014/main" id="{53E1C92B-6460-4841-89FD-CC691520F46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6" name="Gelijkbenige driehoek 105">
                <a:extLst>
                  <a:ext uri="{FF2B5EF4-FFF2-40B4-BE49-F238E27FC236}">
                    <a16:creationId xmlns:a16="http://schemas.microsoft.com/office/drawing/2014/main" id="{E07E61F8-6A47-484E-A375-C66CAC1E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01" name="Ovaal 100">
              <a:extLst>
                <a:ext uri="{FF2B5EF4-FFF2-40B4-BE49-F238E27FC236}">
                  <a16:creationId xmlns:a16="http://schemas.microsoft.com/office/drawing/2014/main" id="{BC1D8920-DC85-4461-A6C0-FFE637528A2C}"/>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2" name="Rechthoek 101">
              <a:extLst>
                <a:ext uri="{FF2B5EF4-FFF2-40B4-BE49-F238E27FC236}">
                  <a16:creationId xmlns:a16="http://schemas.microsoft.com/office/drawing/2014/main" id="{34E7D450-C2B1-492F-8CED-9B9D26ADFF34}"/>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3" name="Rechthoek 102">
              <a:extLst>
                <a:ext uri="{FF2B5EF4-FFF2-40B4-BE49-F238E27FC236}">
                  <a16:creationId xmlns:a16="http://schemas.microsoft.com/office/drawing/2014/main" id="{3C075C06-DA0A-416A-B18D-B155791B656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2283175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Rapportage Foto + Tekst">
    <p:spTree>
      <p:nvGrpSpPr>
        <p:cNvPr id="1" name=""/>
        <p:cNvGrpSpPr/>
        <p:nvPr/>
      </p:nvGrpSpPr>
      <p:grpSpPr>
        <a:xfrm>
          <a:off x="0" y="0"/>
          <a:ext cx="0" cy="0"/>
          <a:chOff x="0" y="0"/>
          <a:chExt cx="0" cy="0"/>
        </a:xfrm>
      </p:grpSpPr>
      <p:sp>
        <p:nvSpPr>
          <p:cNvPr id="90" name="Tijdelijke aanduiding voor afbeelding 89">
            <a:extLst>
              <a:ext uri="{FF2B5EF4-FFF2-40B4-BE49-F238E27FC236}">
                <a16:creationId xmlns:a16="http://schemas.microsoft.com/office/drawing/2014/main" id="{92AF8D03-AAB9-4AB6-B69A-98BD325CC130}"/>
              </a:ext>
            </a:extLst>
          </p:cNvPr>
          <p:cNvSpPr>
            <a:spLocks noGrp="1"/>
          </p:cNvSpPr>
          <p:nvPr>
            <p:ph type="pic" sz="quarter" idx="14" hasCustomPrompt="1"/>
          </p:nvPr>
        </p:nvSpPr>
        <p:spPr>
          <a:xfrm>
            <a:off x="8077346" y="0"/>
            <a:ext cx="4114654" cy="6874365"/>
          </a:xfrm>
          <a:custGeom>
            <a:avLst/>
            <a:gdLst>
              <a:gd name="connsiteX0" fmla="*/ 0 w 4114654"/>
              <a:gd name="connsiteY0" fmla="*/ 0 h 6874365"/>
              <a:gd name="connsiteX1" fmla="*/ 3000132 w 4114654"/>
              <a:gd name="connsiteY1" fmla="*/ 0 h 6874365"/>
              <a:gd name="connsiteX2" fmla="*/ 4114654 w 4114654"/>
              <a:gd name="connsiteY2" fmla="*/ 0 h 6874365"/>
              <a:gd name="connsiteX3" fmla="*/ 4114654 w 4114654"/>
              <a:gd name="connsiteY3" fmla="*/ 6874365 h 6874365"/>
              <a:gd name="connsiteX4" fmla="*/ 2770754 w 4114654"/>
              <a:gd name="connsiteY4" fmla="*/ 6874365 h 6874365"/>
              <a:gd name="connsiteX5" fmla="*/ 0 w 4114654"/>
              <a:gd name="connsiteY5"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4654" h="6874365">
                <a:moveTo>
                  <a:pt x="0" y="0"/>
                </a:moveTo>
                <a:lnTo>
                  <a:pt x="3000132" y="0"/>
                </a:lnTo>
                <a:lnTo>
                  <a:pt x="4114654" y="0"/>
                </a:lnTo>
                <a:lnTo>
                  <a:pt x="4114654"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defTabSz="914400" rtl="0" eaLnBrk="1" latinLnBrk="0" hangingPunct="1">
              <a:lnSpc>
                <a:spcPct val="100000"/>
              </a:lnSpc>
              <a:spcBef>
                <a:spcPts val="0"/>
              </a:spcBef>
              <a:buClr>
                <a:schemeClr val="tx1"/>
              </a:buClr>
              <a:buFont typeface="Calibri" panose="020F0502020204030204" pitchFamily="34" charset="0"/>
              <a:buNone/>
              <a:defRPr lang="nl-NL" sz="1400" kern="1200" noProof="0" dirty="0">
                <a:solidFill>
                  <a:schemeClr val="bg1">
                    <a:lumMod val="95000"/>
                  </a:schemeClr>
                </a:solidFill>
                <a:latin typeface="+mn-lt"/>
                <a:ea typeface="+mn-ea"/>
                <a:cs typeface="+mn-cs"/>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Foto + Tekst</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5561013" cy="709102"/>
          </a:xfrm>
        </p:spPr>
        <p:txBody>
          <a:bodyPr/>
          <a:lstStyle/>
          <a:p>
            <a:r>
              <a:rPr lang="nl-NL" dirty="0"/>
              <a:t>Titel</a:t>
            </a:r>
            <a:br>
              <a:rPr lang="nl-NL" dirty="0"/>
            </a:br>
            <a:r>
              <a:rPr lang="nl-NL" dirty="0"/>
              <a:t>max. 2 regels</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24B5F5CE-3E36-4666-A57C-3E15C5ADACB8}"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7" name="tekst">
            <a:extLst>
              <a:ext uri="{FF2B5EF4-FFF2-40B4-BE49-F238E27FC236}">
                <a16:creationId xmlns:a16="http://schemas.microsoft.com/office/drawing/2014/main" id="{67D276F5-E789-4DEC-91B4-0EF8F0ECF2C8}"/>
              </a:ext>
            </a:extLst>
          </p:cNvPr>
          <p:cNvSpPr>
            <a:spLocks noGrp="1"/>
          </p:cNvSpPr>
          <p:nvPr>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8" name="tekst">
            <a:extLst>
              <a:ext uri="{FF2B5EF4-FFF2-40B4-BE49-F238E27FC236}">
                <a16:creationId xmlns:a16="http://schemas.microsoft.com/office/drawing/2014/main" id="{B9E1254C-F6F7-4A6B-B14D-65D92EFDE031}"/>
              </a:ext>
            </a:extLst>
          </p:cNvPr>
          <p:cNvSpPr>
            <a:spLocks noGrp="1"/>
          </p:cNvSpPr>
          <p:nvPr>
            <p:ph type="body" sz="quarter" idx="15"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91" name="- INSTRUCTIES">
            <a:extLst>
              <a:ext uri="{FF2B5EF4-FFF2-40B4-BE49-F238E27FC236}">
                <a16:creationId xmlns:a16="http://schemas.microsoft.com/office/drawing/2014/main" id="{81D7AE19-0F25-4C11-AF74-F0ECA8B88E14}"/>
              </a:ext>
            </a:extLst>
          </p:cNvPr>
          <p:cNvGrpSpPr/>
          <p:nvPr userDrawn="1"/>
        </p:nvGrpSpPr>
        <p:grpSpPr>
          <a:xfrm>
            <a:off x="12377595" y="-1"/>
            <a:ext cx="3693386" cy="6688475"/>
            <a:chOff x="-3786165" y="-1"/>
            <a:chExt cx="3693386" cy="6688475"/>
          </a:xfrm>
        </p:grpSpPr>
        <p:sp>
          <p:nvSpPr>
            <p:cNvPr id="92" name="Rechthoek 91">
              <a:extLst>
                <a:ext uri="{FF2B5EF4-FFF2-40B4-BE49-F238E27FC236}">
                  <a16:creationId xmlns:a16="http://schemas.microsoft.com/office/drawing/2014/main" id="{8B6547CA-4C37-42DE-855B-D7B8EB57203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3" name="Ovaal 92">
              <a:extLst>
                <a:ext uri="{FF2B5EF4-FFF2-40B4-BE49-F238E27FC236}">
                  <a16:creationId xmlns:a16="http://schemas.microsoft.com/office/drawing/2014/main" id="{8D5A27AC-C7C8-4150-9E01-5E2107FA9C7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C1A9B677-87FF-46CE-ABEF-2B6B4918D80A}"/>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5" name="Ovaal 94">
              <a:extLst>
                <a:ext uri="{FF2B5EF4-FFF2-40B4-BE49-F238E27FC236}">
                  <a16:creationId xmlns:a16="http://schemas.microsoft.com/office/drawing/2014/main" id="{D13CE8F6-DF43-4628-9B5B-94E7DF2122D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6" name="Rechthoek 95">
              <a:extLst>
                <a:ext uri="{FF2B5EF4-FFF2-40B4-BE49-F238E27FC236}">
                  <a16:creationId xmlns:a16="http://schemas.microsoft.com/office/drawing/2014/main" id="{062735F0-D7C0-442D-B3E7-7BDEDF8B03DF}"/>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7" name="Ovaal 96">
              <a:extLst>
                <a:ext uri="{FF2B5EF4-FFF2-40B4-BE49-F238E27FC236}">
                  <a16:creationId xmlns:a16="http://schemas.microsoft.com/office/drawing/2014/main" id="{C195E948-A9D9-4FE6-9023-37AE71ED3BE5}"/>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8" name="Rechthoek 97">
              <a:extLst>
                <a:ext uri="{FF2B5EF4-FFF2-40B4-BE49-F238E27FC236}">
                  <a16:creationId xmlns:a16="http://schemas.microsoft.com/office/drawing/2014/main" id="{4FACC0A2-8AB7-4B5E-9F9E-3706EBEF75A8}"/>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9" name="Rechthoek 98">
              <a:extLst>
                <a:ext uri="{FF2B5EF4-FFF2-40B4-BE49-F238E27FC236}">
                  <a16:creationId xmlns:a16="http://schemas.microsoft.com/office/drawing/2014/main" id="{A3337DDA-5AD1-458D-96FC-429A1A9CDD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00" name="Groep 99">
              <a:extLst>
                <a:ext uri="{FF2B5EF4-FFF2-40B4-BE49-F238E27FC236}">
                  <a16:creationId xmlns:a16="http://schemas.microsoft.com/office/drawing/2014/main" id="{F6FFE49A-F68F-4876-91A7-4444BBB420A0}"/>
                </a:ext>
              </a:extLst>
            </p:cNvPr>
            <p:cNvGrpSpPr/>
            <p:nvPr userDrawn="1"/>
          </p:nvGrpSpPr>
          <p:grpSpPr>
            <a:xfrm>
              <a:off x="-2485819" y="3479783"/>
              <a:ext cx="1222990" cy="563933"/>
              <a:chOff x="-2485819" y="3399207"/>
              <a:chExt cx="1222990" cy="563933"/>
            </a:xfrm>
          </p:grpSpPr>
          <p:sp>
            <p:nvSpPr>
              <p:cNvPr id="139" name="Rechthoek 138">
                <a:extLst>
                  <a:ext uri="{FF2B5EF4-FFF2-40B4-BE49-F238E27FC236}">
                    <a16:creationId xmlns:a16="http://schemas.microsoft.com/office/drawing/2014/main" id="{88597C1F-330D-4C0B-98CD-412818D85499}"/>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CF327836-5DEC-475F-9407-7F612C2347F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41" name="Groep 140">
                <a:extLst>
                  <a:ext uri="{FF2B5EF4-FFF2-40B4-BE49-F238E27FC236}">
                    <a16:creationId xmlns:a16="http://schemas.microsoft.com/office/drawing/2014/main" id="{1412F584-9FDE-4E12-A63E-5A67F3EFE27C}"/>
                  </a:ext>
                </a:extLst>
              </p:cNvPr>
              <p:cNvGrpSpPr/>
              <p:nvPr userDrawn="1"/>
            </p:nvGrpSpPr>
            <p:grpSpPr>
              <a:xfrm>
                <a:off x="-2403869" y="3460544"/>
                <a:ext cx="155951" cy="131922"/>
                <a:chOff x="12968836" y="3354170"/>
                <a:chExt cx="404806" cy="342433"/>
              </a:xfrm>
            </p:grpSpPr>
            <p:sp>
              <p:nvSpPr>
                <p:cNvPr id="154" name="Rechthoek: afgeronde hoeken 153">
                  <a:extLst>
                    <a:ext uri="{FF2B5EF4-FFF2-40B4-BE49-F238E27FC236}">
                      <a16:creationId xmlns:a16="http://schemas.microsoft.com/office/drawing/2014/main" id="{03AE5868-D51E-48E6-B33A-52C68E9693E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4CD0356F-2DF7-4FDB-B653-E4822386281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8C4C6694-E87F-4067-B26E-7191EDD3ADE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7" name="Rechthoek 156">
                  <a:extLst>
                    <a:ext uri="{FF2B5EF4-FFF2-40B4-BE49-F238E27FC236}">
                      <a16:creationId xmlns:a16="http://schemas.microsoft.com/office/drawing/2014/main" id="{C778DAB4-5551-413A-B043-388AAC1C6A8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8" name="Rechthoek 157">
                  <a:extLst>
                    <a:ext uri="{FF2B5EF4-FFF2-40B4-BE49-F238E27FC236}">
                      <a16:creationId xmlns:a16="http://schemas.microsoft.com/office/drawing/2014/main" id="{9232432E-5D9A-4A9B-8A35-A4D96C87FDD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9" name="Rechthoek 158">
                  <a:extLst>
                    <a:ext uri="{FF2B5EF4-FFF2-40B4-BE49-F238E27FC236}">
                      <a16:creationId xmlns:a16="http://schemas.microsoft.com/office/drawing/2014/main" id="{900EC8B9-DE49-4E20-93FF-72624968201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42" name="Groep 141">
                <a:extLst>
                  <a:ext uri="{FF2B5EF4-FFF2-40B4-BE49-F238E27FC236}">
                    <a16:creationId xmlns:a16="http://schemas.microsoft.com/office/drawing/2014/main" id="{897DC139-7579-44AC-968E-8218CF7DBD79}"/>
                  </a:ext>
                </a:extLst>
              </p:cNvPr>
              <p:cNvGrpSpPr/>
              <p:nvPr userDrawn="1"/>
            </p:nvGrpSpPr>
            <p:grpSpPr>
              <a:xfrm>
                <a:off x="-2423424" y="3690208"/>
                <a:ext cx="166739" cy="218963"/>
                <a:chOff x="12940828" y="3950597"/>
                <a:chExt cx="432813" cy="568367"/>
              </a:xfrm>
            </p:grpSpPr>
            <p:grpSp>
              <p:nvGrpSpPr>
                <p:cNvPr id="146" name="Groep 145">
                  <a:extLst>
                    <a:ext uri="{FF2B5EF4-FFF2-40B4-BE49-F238E27FC236}">
                      <a16:creationId xmlns:a16="http://schemas.microsoft.com/office/drawing/2014/main" id="{7FEC4898-4746-4252-ABA2-F4AD960407AE}"/>
                    </a:ext>
                  </a:extLst>
                </p:cNvPr>
                <p:cNvGrpSpPr/>
                <p:nvPr userDrawn="1"/>
              </p:nvGrpSpPr>
              <p:grpSpPr>
                <a:xfrm>
                  <a:off x="13000382" y="4006891"/>
                  <a:ext cx="373259" cy="315747"/>
                  <a:chOff x="12968836" y="3354170"/>
                  <a:chExt cx="404806" cy="342433"/>
                </a:xfrm>
              </p:grpSpPr>
              <p:sp>
                <p:nvSpPr>
                  <p:cNvPr id="148" name="Rechthoek: afgeronde hoeken 147">
                    <a:extLst>
                      <a:ext uri="{FF2B5EF4-FFF2-40B4-BE49-F238E27FC236}">
                        <a16:creationId xmlns:a16="http://schemas.microsoft.com/office/drawing/2014/main" id="{CE7EE736-6E81-4DE5-A0EE-60BEDD2B053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0D03810C-FAF2-4BAE-8496-2F63BEC7084B}"/>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52EAB36-5022-4D8C-AD47-0D3CFEAE0E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CCB088E4-100E-483F-BD2D-C6A4E042665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F5D54E15-F23B-46B3-BCF3-5EAADF80203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996943C8-7551-4ACB-BE7F-BE6DC1862CB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7" name="Boog 146">
                  <a:extLst>
                    <a:ext uri="{FF2B5EF4-FFF2-40B4-BE49-F238E27FC236}">
                      <a16:creationId xmlns:a16="http://schemas.microsoft.com/office/drawing/2014/main" id="{F8D5F118-1FB3-4D7D-9218-5E2D834758B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3" name="Tekstvak 142">
                <a:extLst>
                  <a:ext uri="{FF2B5EF4-FFF2-40B4-BE49-F238E27FC236}">
                    <a16:creationId xmlns:a16="http://schemas.microsoft.com/office/drawing/2014/main" id="{1E3F40B9-C7D6-4946-B906-BE55B3DF2D48}"/>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44" name="Tekstvak 143">
                <a:extLst>
                  <a:ext uri="{FF2B5EF4-FFF2-40B4-BE49-F238E27FC236}">
                    <a16:creationId xmlns:a16="http://schemas.microsoft.com/office/drawing/2014/main" id="{ACB75DFF-A0CE-45AC-93B5-5D8C542F5D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5" name="Vrije vorm: vorm 144">
                <a:extLst>
                  <a:ext uri="{FF2B5EF4-FFF2-40B4-BE49-F238E27FC236}">
                    <a16:creationId xmlns:a16="http://schemas.microsoft.com/office/drawing/2014/main" id="{3613DF5C-B671-4227-BE5A-2EEA092E2845}"/>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01" name="Groep 100">
              <a:extLst>
                <a:ext uri="{FF2B5EF4-FFF2-40B4-BE49-F238E27FC236}">
                  <a16:creationId xmlns:a16="http://schemas.microsoft.com/office/drawing/2014/main" id="{B5B1AE3A-FD67-4289-BD6E-4AAC840D11A0}"/>
                </a:ext>
              </a:extLst>
            </p:cNvPr>
            <p:cNvGrpSpPr/>
            <p:nvPr userDrawn="1"/>
          </p:nvGrpSpPr>
          <p:grpSpPr>
            <a:xfrm>
              <a:off x="-3786165" y="5728778"/>
              <a:ext cx="3693386" cy="959696"/>
              <a:chOff x="-3786437" y="6163468"/>
              <a:chExt cx="3693386" cy="959696"/>
            </a:xfrm>
          </p:grpSpPr>
          <p:sp>
            <p:nvSpPr>
              <p:cNvPr id="129" name="Rechthoek 128">
                <a:extLst>
                  <a:ext uri="{FF2B5EF4-FFF2-40B4-BE49-F238E27FC236}">
                    <a16:creationId xmlns:a16="http://schemas.microsoft.com/office/drawing/2014/main" id="{7469DEA1-3D06-4C17-80F9-1C356F7C6BD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30" name="ICOON_info">
                <a:extLst>
                  <a:ext uri="{FF2B5EF4-FFF2-40B4-BE49-F238E27FC236}">
                    <a16:creationId xmlns:a16="http://schemas.microsoft.com/office/drawing/2014/main" id="{E66323B6-A079-4DC4-9224-E3994992C22B}"/>
                  </a:ext>
                </a:extLst>
              </p:cNvPr>
              <p:cNvGrpSpPr/>
              <p:nvPr userDrawn="1"/>
            </p:nvGrpSpPr>
            <p:grpSpPr>
              <a:xfrm>
                <a:off x="-376736" y="6163468"/>
                <a:ext cx="283685" cy="283685"/>
                <a:chOff x="-510741" y="5913713"/>
                <a:chExt cx="267555" cy="267555"/>
              </a:xfrm>
            </p:grpSpPr>
            <p:sp>
              <p:nvSpPr>
                <p:cNvPr id="137" name="Ovaal 136">
                  <a:extLst>
                    <a:ext uri="{FF2B5EF4-FFF2-40B4-BE49-F238E27FC236}">
                      <a16:creationId xmlns:a16="http://schemas.microsoft.com/office/drawing/2014/main" id="{EB2B8C48-5AD5-4163-B8ED-394B82DF793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8" name="Graphic 163" descr="Informatie">
                  <a:extLst>
                    <a:ext uri="{FF2B5EF4-FFF2-40B4-BE49-F238E27FC236}">
                      <a16:creationId xmlns:a16="http://schemas.microsoft.com/office/drawing/2014/main" id="{37796146-4240-44D2-B714-61B1A34424B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31" name="Groep 130">
                <a:extLst>
                  <a:ext uri="{FF2B5EF4-FFF2-40B4-BE49-F238E27FC236}">
                    <a16:creationId xmlns:a16="http://schemas.microsoft.com/office/drawing/2014/main" id="{133B5D5B-EED2-4421-8945-59ED3B2C9D41}"/>
                  </a:ext>
                </a:extLst>
              </p:cNvPr>
              <p:cNvGrpSpPr/>
              <p:nvPr userDrawn="1"/>
            </p:nvGrpSpPr>
            <p:grpSpPr>
              <a:xfrm>
                <a:off x="-938434" y="6420818"/>
                <a:ext cx="627798" cy="576693"/>
                <a:chOff x="-938434" y="4570310"/>
                <a:chExt cx="627798" cy="576693"/>
              </a:xfrm>
            </p:grpSpPr>
            <p:grpSp>
              <p:nvGrpSpPr>
                <p:cNvPr id="132" name="Inspireren">
                  <a:extLst>
                    <a:ext uri="{FF2B5EF4-FFF2-40B4-BE49-F238E27FC236}">
                      <a16:creationId xmlns:a16="http://schemas.microsoft.com/office/drawing/2014/main" id="{957102C6-AB49-4682-8BC3-8500B6A73D1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4" name="Freeform 12">
                    <a:extLst>
                      <a:ext uri="{FF2B5EF4-FFF2-40B4-BE49-F238E27FC236}">
                        <a16:creationId xmlns:a16="http://schemas.microsoft.com/office/drawing/2014/main" id="{577693A8-B7A9-487B-A38A-3B16983FF03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5" name="Freeform 13">
                    <a:extLst>
                      <a:ext uri="{FF2B5EF4-FFF2-40B4-BE49-F238E27FC236}">
                        <a16:creationId xmlns:a16="http://schemas.microsoft.com/office/drawing/2014/main" id="{24BE539B-CEF1-4C84-9040-04781132DB9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6" name="Freeform 14">
                    <a:extLst>
                      <a:ext uri="{FF2B5EF4-FFF2-40B4-BE49-F238E27FC236}">
                        <a16:creationId xmlns:a16="http://schemas.microsoft.com/office/drawing/2014/main" id="{4DF38234-D284-4CA9-B602-90C7472E8E4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3" name="Tekstvak 132">
                  <a:extLst>
                    <a:ext uri="{FF2B5EF4-FFF2-40B4-BE49-F238E27FC236}">
                      <a16:creationId xmlns:a16="http://schemas.microsoft.com/office/drawing/2014/main" id="{29915A07-2DA7-4AF3-98BB-F7955C5C840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2" name="Groep 101">
              <a:extLst>
                <a:ext uri="{FF2B5EF4-FFF2-40B4-BE49-F238E27FC236}">
                  <a16:creationId xmlns:a16="http://schemas.microsoft.com/office/drawing/2014/main" id="{87B52904-8904-4B2D-A24F-4BD08DB8EA4D}"/>
                </a:ext>
              </a:extLst>
            </p:cNvPr>
            <p:cNvGrpSpPr/>
            <p:nvPr userDrawn="1"/>
          </p:nvGrpSpPr>
          <p:grpSpPr>
            <a:xfrm>
              <a:off x="-3367447" y="1226982"/>
              <a:ext cx="791775" cy="406485"/>
              <a:chOff x="-3565087" y="1409294"/>
              <a:chExt cx="627469" cy="322133"/>
            </a:xfrm>
          </p:grpSpPr>
          <p:grpSp>
            <p:nvGrpSpPr>
              <p:cNvPr id="123" name="Groep 122">
                <a:extLst>
                  <a:ext uri="{FF2B5EF4-FFF2-40B4-BE49-F238E27FC236}">
                    <a16:creationId xmlns:a16="http://schemas.microsoft.com/office/drawing/2014/main" id="{9E212D2E-58D3-4252-828B-DBAD67E0818C}"/>
                  </a:ext>
                </a:extLst>
              </p:cNvPr>
              <p:cNvGrpSpPr/>
              <p:nvPr userDrawn="1"/>
            </p:nvGrpSpPr>
            <p:grpSpPr>
              <a:xfrm>
                <a:off x="-3364916" y="1409294"/>
                <a:ext cx="225195" cy="195499"/>
                <a:chOff x="10307162" y="1361199"/>
                <a:chExt cx="2200275" cy="1914525"/>
              </a:xfrm>
            </p:grpSpPr>
            <p:sp>
              <p:nvSpPr>
                <p:cNvPr id="125" name="Vrije vorm: vorm 124">
                  <a:extLst>
                    <a:ext uri="{FF2B5EF4-FFF2-40B4-BE49-F238E27FC236}">
                      <a16:creationId xmlns:a16="http://schemas.microsoft.com/office/drawing/2014/main" id="{BC0C6DEC-DA67-4165-881D-3DDC42A1E4CD}"/>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6" name="Groep 125">
                  <a:extLst>
                    <a:ext uri="{FF2B5EF4-FFF2-40B4-BE49-F238E27FC236}">
                      <a16:creationId xmlns:a16="http://schemas.microsoft.com/office/drawing/2014/main" id="{1F572225-8302-4A97-B9AC-1B6199C6971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7" name="Vrije vorm: vorm 126">
                    <a:extLst>
                      <a:ext uri="{FF2B5EF4-FFF2-40B4-BE49-F238E27FC236}">
                        <a16:creationId xmlns:a16="http://schemas.microsoft.com/office/drawing/2014/main" id="{529A86EF-D73A-451F-9119-3F38E03CE1B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8" name="Vrije vorm: vorm 127">
                    <a:extLst>
                      <a:ext uri="{FF2B5EF4-FFF2-40B4-BE49-F238E27FC236}">
                        <a16:creationId xmlns:a16="http://schemas.microsoft.com/office/drawing/2014/main" id="{0E146865-87A7-40AB-BCE0-8A8ED27A0715}"/>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24" name="Tekstvak 123">
                <a:extLst>
                  <a:ext uri="{FF2B5EF4-FFF2-40B4-BE49-F238E27FC236}">
                    <a16:creationId xmlns:a16="http://schemas.microsoft.com/office/drawing/2014/main" id="{3E2306C4-76D4-4368-A550-2F72F500901C}"/>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3" name="Groep 102">
              <a:extLst>
                <a:ext uri="{FF2B5EF4-FFF2-40B4-BE49-F238E27FC236}">
                  <a16:creationId xmlns:a16="http://schemas.microsoft.com/office/drawing/2014/main" id="{B71817A4-017D-4A20-BED5-6917BEDA3D00}"/>
                </a:ext>
              </a:extLst>
            </p:cNvPr>
            <p:cNvGrpSpPr/>
            <p:nvPr userDrawn="1"/>
          </p:nvGrpSpPr>
          <p:grpSpPr>
            <a:xfrm>
              <a:off x="-3354295" y="5166361"/>
              <a:ext cx="514284" cy="506545"/>
              <a:chOff x="12617641" y="3403239"/>
              <a:chExt cx="752963" cy="741634"/>
            </a:xfrm>
          </p:grpSpPr>
          <p:grpSp>
            <p:nvGrpSpPr>
              <p:cNvPr id="107" name="Groep 106">
                <a:extLst>
                  <a:ext uri="{FF2B5EF4-FFF2-40B4-BE49-F238E27FC236}">
                    <a16:creationId xmlns:a16="http://schemas.microsoft.com/office/drawing/2014/main" id="{52CF0969-68D9-4F79-8846-8BD11943C126}"/>
                  </a:ext>
                </a:extLst>
              </p:cNvPr>
              <p:cNvGrpSpPr/>
              <p:nvPr userDrawn="1"/>
            </p:nvGrpSpPr>
            <p:grpSpPr>
              <a:xfrm>
                <a:off x="12771530" y="3403239"/>
                <a:ext cx="467176" cy="448491"/>
                <a:chOff x="12782157" y="3403239"/>
                <a:chExt cx="467176" cy="448491"/>
              </a:xfrm>
            </p:grpSpPr>
            <p:grpSp>
              <p:nvGrpSpPr>
                <p:cNvPr id="110" name="Groep 109">
                  <a:extLst>
                    <a:ext uri="{FF2B5EF4-FFF2-40B4-BE49-F238E27FC236}">
                      <a16:creationId xmlns:a16="http://schemas.microsoft.com/office/drawing/2014/main" id="{467F6B95-5BDD-4892-AAE6-221135F1E70B}"/>
                    </a:ext>
                  </a:extLst>
                </p:cNvPr>
                <p:cNvGrpSpPr/>
                <p:nvPr userDrawn="1"/>
              </p:nvGrpSpPr>
              <p:grpSpPr>
                <a:xfrm>
                  <a:off x="12782157" y="3403239"/>
                  <a:ext cx="412976" cy="396132"/>
                  <a:chOff x="13554906" y="3320109"/>
                  <a:chExt cx="443917" cy="425811"/>
                </a:xfrm>
              </p:grpSpPr>
              <p:grpSp>
                <p:nvGrpSpPr>
                  <p:cNvPr id="117" name="Groep 116">
                    <a:extLst>
                      <a:ext uri="{FF2B5EF4-FFF2-40B4-BE49-F238E27FC236}">
                        <a16:creationId xmlns:a16="http://schemas.microsoft.com/office/drawing/2014/main" id="{E35B5B15-5B29-4D8E-BE8B-CC9E412F6243}"/>
                      </a:ext>
                    </a:extLst>
                  </p:cNvPr>
                  <p:cNvGrpSpPr/>
                  <p:nvPr userDrawn="1"/>
                </p:nvGrpSpPr>
                <p:grpSpPr>
                  <a:xfrm>
                    <a:off x="13554906" y="3320109"/>
                    <a:ext cx="443917" cy="425811"/>
                    <a:chOff x="12909684" y="1276143"/>
                    <a:chExt cx="443917" cy="425811"/>
                  </a:xfrm>
                </p:grpSpPr>
                <p:sp>
                  <p:nvSpPr>
                    <p:cNvPr id="120" name="Rechthoek 119">
                      <a:extLst>
                        <a:ext uri="{FF2B5EF4-FFF2-40B4-BE49-F238E27FC236}">
                          <a16:creationId xmlns:a16="http://schemas.microsoft.com/office/drawing/2014/main" id="{4656B08E-4893-45A6-B3AF-7E780AB66C5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5F6F02CD-FFBA-404B-B2C0-0344A578C84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2" name="Ovaal 121">
                      <a:extLst>
                        <a:ext uri="{FF2B5EF4-FFF2-40B4-BE49-F238E27FC236}">
                          <a16:creationId xmlns:a16="http://schemas.microsoft.com/office/drawing/2014/main" id="{71DE96EA-0D5A-40D1-B718-065A7C9A92C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8" name="Afbeelding 117">
                    <a:extLst>
                      <a:ext uri="{FF2B5EF4-FFF2-40B4-BE49-F238E27FC236}">
                        <a16:creationId xmlns:a16="http://schemas.microsoft.com/office/drawing/2014/main" id="{960C8559-CC8D-40ED-821E-6502EA8E83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9" name="Afbeelding 118">
                    <a:extLst>
                      <a:ext uri="{FF2B5EF4-FFF2-40B4-BE49-F238E27FC236}">
                        <a16:creationId xmlns:a16="http://schemas.microsoft.com/office/drawing/2014/main" id="{770FD001-7126-42CF-BDC0-6A0C8C8930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11" name="Groep 110">
                  <a:extLst>
                    <a:ext uri="{FF2B5EF4-FFF2-40B4-BE49-F238E27FC236}">
                      <a16:creationId xmlns:a16="http://schemas.microsoft.com/office/drawing/2014/main" id="{18D7B30E-1EF2-4487-A82F-E92960FF0AE2}"/>
                    </a:ext>
                  </a:extLst>
                </p:cNvPr>
                <p:cNvGrpSpPr/>
                <p:nvPr userDrawn="1"/>
              </p:nvGrpSpPr>
              <p:grpSpPr>
                <a:xfrm>
                  <a:off x="13103513" y="3705268"/>
                  <a:ext cx="145820" cy="146462"/>
                  <a:chOff x="13096169" y="3602278"/>
                  <a:chExt cx="145820" cy="146462"/>
                </a:xfrm>
              </p:grpSpPr>
              <p:sp>
                <p:nvSpPr>
                  <p:cNvPr id="115" name="Rechthoek 114">
                    <a:extLst>
                      <a:ext uri="{FF2B5EF4-FFF2-40B4-BE49-F238E27FC236}">
                        <a16:creationId xmlns:a16="http://schemas.microsoft.com/office/drawing/2014/main" id="{D9663333-FF6E-4076-8473-6D3E060202A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BDA21265-B085-4444-840F-7BB2A74C32A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2" name="Groep 111">
                  <a:extLst>
                    <a:ext uri="{FF2B5EF4-FFF2-40B4-BE49-F238E27FC236}">
                      <a16:creationId xmlns:a16="http://schemas.microsoft.com/office/drawing/2014/main" id="{87142BD2-5CA3-49A9-88E9-69BEDF485E1A}"/>
                    </a:ext>
                  </a:extLst>
                </p:cNvPr>
                <p:cNvGrpSpPr/>
                <p:nvPr userDrawn="1"/>
              </p:nvGrpSpPr>
              <p:grpSpPr>
                <a:xfrm rot="10800000">
                  <a:off x="13061402" y="3665637"/>
                  <a:ext cx="145820" cy="146462"/>
                  <a:chOff x="13096169" y="3602278"/>
                  <a:chExt cx="145820" cy="146462"/>
                </a:xfrm>
              </p:grpSpPr>
              <p:sp>
                <p:nvSpPr>
                  <p:cNvPr id="113" name="Rechthoek 112">
                    <a:extLst>
                      <a:ext uri="{FF2B5EF4-FFF2-40B4-BE49-F238E27FC236}">
                        <a16:creationId xmlns:a16="http://schemas.microsoft.com/office/drawing/2014/main" id="{6CC98B79-142E-4FA5-9ED2-D0194AF0FB9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0D8BAD91-8807-4D61-AFA7-C73805E02D8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8" name="Rechthoek 107">
                <a:extLst>
                  <a:ext uri="{FF2B5EF4-FFF2-40B4-BE49-F238E27FC236}">
                    <a16:creationId xmlns:a16="http://schemas.microsoft.com/office/drawing/2014/main" id="{41F2AB5D-82AA-44E7-A766-006A70B4A53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9" name="Gelijkbenige driehoek 108">
                <a:extLst>
                  <a:ext uri="{FF2B5EF4-FFF2-40B4-BE49-F238E27FC236}">
                    <a16:creationId xmlns:a16="http://schemas.microsoft.com/office/drawing/2014/main" id="{27C8C99B-C33A-488A-86A7-40877F105C7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04" name="Ovaal 103">
              <a:extLst>
                <a:ext uri="{FF2B5EF4-FFF2-40B4-BE49-F238E27FC236}">
                  <a16:creationId xmlns:a16="http://schemas.microsoft.com/office/drawing/2014/main" id="{97EAA353-57E6-41B8-87B3-4A5D30B7BF2F}"/>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5" name="Rechthoek 104">
              <a:extLst>
                <a:ext uri="{FF2B5EF4-FFF2-40B4-BE49-F238E27FC236}">
                  <a16:creationId xmlns:a16="http://schemas.microsoft.com/office/drawing/2014/main" id="{9DDED04E-2B36-4543-9F5E-A2A57388177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6" name="Rechthoek 105">
              <a:extLst>
                <a:ext uri="{FF2B5EF4-FFF2-40B4-BE49-F238E27FC236}">
                  <a16:creationId xmlns:a16="http://schemas.microsoft.com/office/drawing/2014/main" id="{316C6751-7326-4A3F-9F1F-47AEBD8D7430}"/>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419444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Rapportage Foto groot + Tekst">
    <p:spTree>
      <p:nvGrpSpPr>
        <p:cNvPr id="1" name=""/>
        <p:cNvGrpSpPr/>
        <p:nvPr/>
      </p:nvGrpSpPr>
      <p:grpSpPr>
        <a:xfrm>
          <a:off x="0" y="0"/>
          <a:ext cx="0" cy="0"/>
          <a:chOff x="0" y="0"/>
          <a:chExt cx="0" cy="0"/>
        </a:xfrm>
      </p:grpSpPr>
      <p:sp>
        <p:nvSpPr>
          <p:cNvPr id="160" name="Tijdelijke aanduiding voor afbeelding 19">
            <a:extLst>
              <a:ext uri="{FF2B5EF4-FFF2-40B4-BE49-F238E27FC236}">
                <a16:creationId xmlns:a16="http://schemas.microsoft.com/office/drawing/2014/main" id="{52081D8B-6C87-4656-9E8A-35A31EC55A31}"/>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Foto groot + Tekst</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5561013" cy="709102"/>
          </a:xfrm>
        </p:spPr>
        <p:txBody>
          <a:bodyPr/>
          <a:lstStyle/>
          <a:p>
            <a:r>
              <a:rPr lang="nl-NL" dirty="0"/>
              <a:t>Titel</a:t>
            </a:r>
            <a:br>
              <a:rPr lang="nl-NL" dirty="0"/>
            </a:br>
            <a:r>
              <a:rPr lang="nl-NL" dirty="0"/>
              <a:t>max. 2 regels</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9B6CB875-8715-46F7-8C50-4EABC6D47341}" type="datetime1">
              <a:rPr lang="nl-NL" smtClean="0"/>
              <a:pPr/>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7" name="tekst">
            <a:extLst>
              <a:ext uri="{FF2B5EF4-FFF2-40B4-BE49-F238E27FC236}">
                <a16:creationId xmlns:a16="http://schemas.microsoft.com/office/drawing/2014/main" id="{67D276F5-E789-4DEC-91B4-0EF8F0ECF2C8}"/>
              </a:ext>
            </a:extLst>
          </p:cNvPr>
          <p:cNvSpPr>
            <a:spLocks noGrp="1"/>
          </p:cNvSpPr>
          <p:nvPr>
            <p:ph type="body" sz="quarter" idx="13" hasCustomPrompt="1"/>
          </p:nvPr>
        </p:nvSpPr>
        <p:spPr>
          <a:xfrm>
            <a:off x="547689" y="1963738"/>
            <a:ext cx="2717973"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91" name="- INSTRUCTIES">
            <a:extLst>
              <a:ext uri="{FF2B5EF4-FFF2-40B4-BE49-F238E27FC236}">
                <a16:creationId xmlns:a16="http://schemas.microsoft.com/office/drawing/2014/main" id="{81D7AE19-0F25-4C11-AF74-F0ECA8B88E14}"/>
              </a:ext>
            </a:extLst>
          </p:cNvPr>
          <p:cNvGrpSpPr/>
          <p:nvPr userDrawn="1"/>
        </p:nvGrpSpPr>
        <p:grpSpPr>
          <a:xfrm>
            <a:off x="12377595" y="-1"/>
            <a:ext cx="3693386" cy="6688475"/>
            <a:chOff x="-3786165" y="-1"/>
            <a:chExt cx="3693386" cy="6688475"/>
          </a:xfrm>
        </p:grpSpPr>
        <p:sp>
          <p:nvSpPr>
            <p:cNvPr id="92" name="Rechthoek 91">
              <a:extLst>
                <a:ext uri="{FF2B5EF4-FFF2-40B4-BE49-F238E27FC236}">
                  <a16:creationId xmlns:a16="http://schemas.microsoft.com/office/drawing/2014/main" id="{8B6547CA-4C37-42DE-855B-D7B8EB57203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3" name="Ovaal 92">
              <a:extLst>
                <a:ext uri="{FF2B5EF4-FFF2-40B4-BE49-F238E27FC236}">
                  <a16:creationId xmlns:a16="http://schemas.microsoft.com/office/drawing/2014/main" id="{8D5A27AC-C7C8-4150-9E01-5E2107FA9C7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C1A9B677-87FF-46CE-ABEF-2B6B4918D80A}"/>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5" name="Ovaal 94">
              <a:extLst>
                <a:ext uri="{FF2B5EF4-FFF2-40B4-BE49-F238E27FC236}">
                  <a16:creationId xmlns:a16="http://schemas.microsoft.com/office/drawing/2014/main" id="{D13CE8F6-DF43-4628-9B5B-94E7DF2122D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6" name="Rechthoek 95">
              <a:extLst>
                <a:ext uri="{FF2B5EF4-FFF2-40B4-BE49-F238E27FC236}">
                  <a16:creationId xmlns:a16="http://schemas.microsoft.com/office/drawing/2014/main" id="{062735F0-D7C0-442D-B3E7-7BDEDF8B03DF}"/>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7" name="Ovaal 96">
              <a:extLst>
                <a:ext uri="{FF2B5EF4-FFF2-40B4-BE49-F238E27FC236}">
                  <a16:creationId xmlns:a16="http://schemas.microsoft.com/office/drawing/2014/main" id="{C195E948-A9D9-4FE6-9023-37AE71ED3BE5}"/>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8" name="Rechthoek 97">
              <a:extLst>
                <a:ext uri="{FF2B5EF4-FFF2-40B4-BE49-F238E27FC236}">
                  <a16:creationId xmlns:a16="http://schemas.microsoft.com/office/drawing/2014/main" id="{4FACC0A2-8AB7-4B5E-9F9E-3706EBEF75A8}"/>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9" name="Rechthoek 98">
              <a:extLst>
                <a:ext uri="{FF2B5EF4-FFF2-40B4-BE49-F238E27FC236}">
                  <a16:creationId xmlns:a16="http://schemas.microsoft.com/office/drawing/2014/main" id="{A3337DDA-5AD1-458D-96FC-429A1A9CDD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00" name="Groep 99">
              <a:extLst>
                <a:ext uri="{FF2B5EF4-FFF2-40B4-BE49-F238E27FC236}">
                  <a16:creationId xmlns:a16="http://schemas.microsoft.com/office/drawing/2014/main" id="{F6FFE49A-F68F-4876-91A7-4444BBB420A0}"/>
                </a:ext>
              </a:extLst>
            </p:cNvPr>
            <p:cNvGrpSpPr/>
            <p:nvPr userDrawn="1"/>
          </p:nvGrpSpPr>
          <p:grpSpPr>
            <a:xfrm>
              <a:off x="-2485819" y="3479783"/>
              <a:ext cx="1222990" cy="563933"/>
              <a:chOff x="-2485819" y="3399207"/>
              <a:chExt cx="1222990" cy="563933"/>
            </a:xfrm>
          </p:grpSpPr>
          <p:sp>
            <p:nvSpPr>
              <p:cNvPr id="139" name="Rechthoek 138">
                <a:extLst>
                  <a:ext uri="{FF2B5EF4-FFF2-40B4-BE49-F238E27FC236}">
                    <a16:creationId xmlns:a16="http://schemas.microsoft.com/office/drawing/2014/main" id="{88597C1F-330D-4C0B-98CD-412818D85499}"/>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CF327836-5DEC-475F-9407-7F612C2347F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41" name="Groep 140">
                <a:extLst>
                  <a:ext uri="{FF2B5EF4-FFF2-40B4-BE49-F238E27FC236}">
                    <a16:creationId xmlns:a16="http://schemas.microsoft.com/office/drawing/2014/main" id="{1412F584-9FDE-4E12-A63E-5A67F3EFE27C}"/>
                  </a:ext>
                </a:extLst>
              </p:cNvPr>
              <p:cNvGrpSpPr/>
              <p:nvPr userDrawn="1"/>
            </p:nvGrpSpPr>
            <p:grpSpPr>
              <a:xfrm>
                <a:off x="-2403869" y="3460544"/>
                <a:ext cx="155951" cy="131922"/>
                <a:chOff x="12968836" y="3354170"/>
                <a:chExt cx="404806" cy="342433"/>
              </a:xfrm>
            </p:grpSpPr>
            <p:sp>
              <p:nvSpPr>
                <p:cNvPr id="154" name="Rechthoek: afgeronde hoeken 153">
                  <a:extLst>
                    <a:ext uri="{FF2B5EF4-FFF2-40B4-BE49-F238E27FC236}">
                      <a16:creationId xmlns:a16="http://schemas.microsoft.com/office/drawing/2014/main" id="{03AE5868-D51E-48E6-B33A-52C68E9693E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4CD0356F-2DF7-4FDB-B653-E4822386281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8C4C6694-E87F-4067-B26E-7191EDD3ADE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7" name="Rechthoek 156">
                  <a:extLst>
                    <a:ext uri="{FF2B5EF4-FFF2-40B4-BE49-F238E27FC236}">
                      <a16:creationId xmlns:a16="http://schemas.microsoft.com/office/drawing/2014/main" id="{C778DAB4-5551-413A-B043-388AAC1C6A8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8" name="Rechthoek 157">
                  <a:extLst>
                    <a:ext uri="{FF2B5EF4-FFF2-40B4-BE49-F238E27FC236}">
                      <a16:creationId xmlns:a16="http://schemas.microsoft.com/office/drawing/2014/main" id="{9232432E-5D9A-4A9B-8A35-A4D96C87FDD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9" name="Rechthoek 158">
                  <a:extLst>
                    <a:ext uri="{FF2B5EF4-FFF2-40B4-BE49-F238E27FC236}">
                      <a16:creationId xmlns:a16="http://schemas.microsoft.com/office/drawing/2014/main" id="{900EC8B9-DE49-4E20-93FF-72624968201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42" name="Groep 141">
                <a:extLst>
                  <a:ext uri="{FF2B5EF4-FFF2-40B4-BE49-F238E27FC236}">
                    <a16:creationId xmlns:a16="http://schemas.microsoft.com/office/drawing/2014/main" id="{897DC139-7579-44AC-968E-8218CF7DBD79}"/>
                  </a:ext>
                </a:extLst>
              </p:cNvPr>
              <p:cNvGrpSpPr/>
              <p:nvPr userDrawn="1"/>
            </p:nvGrpSpPr>
            <p:grpSpPr>
              <a:xfrm>
                <a:off x="-2423424" y="3690208"/>
                <a:ext cx="166739" cy="218963"/>
                <a:chOff x="12940828" y="3950597"/>
                <a:chExt cx="432813" cy="568367"/>
              </a:xfrm>
            </p:grpSpPr>
            <p:grpSp>
              <p:nvGrpSpPr>
                <p:cNvPr id="146" name="Groep 145">
                  <a:extLst>
                    <a:ext uri="{FF2B5EF4-FFF2-40B4-BE49-F238E27FC236}">
                      <a16:creationId xmlns:a16="http://schemas.microsoft.com/office/drawing/2014/main" id="{7FEC4898-4746-4252-ABA2-F4AD960407AE}"/>
                    </a:ext>
                  </a:extLst>
                </p:cNvPr>
                <p:cNvGrpSpPr/>
                <p:nvPr userDrawn="1"/>
              </p:nvGrpSpPr>
              <p:grpSpPr>
                <a:xfrm>
                  <a:off x="13000382" y="4006891"/>
                  <a:ext cx="373259" cy="315747"/>
                  <a:chOff x="12968836" y="3354170"/>
                  <a:chExt cx="404806" cy="342433"/>
                </a:xfrm>
              </p:grpSpPr>
              <p:sp>
                <p:nvSpPr>
                  <p:cNvPr id="148" name="Rechthoek: afgeronde hoeken 147">
                    <a:extLst>
                      <a:ext uri="{FF2B5EF4-FFF2-40B4-BE49-F238E27FC236}">
                        <a16:creationId xmlns:a16="http://schemas.microsoft.com/office/drawing/2014/main" id="{CE7EE736-6E81-4DE5-A0EE-60BEDD2B053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0D03810C-FAF2-4BAE-8496-2F63BEC7084B}"/>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52EAB36-5022-4D8C-AD47-0D3CFEAE0E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CCB088E4-100E-483F-BD2D-C6A4E042665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F5D54E15-F23B-46B3-BCF3-5EAADF80203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996943C8-7551-4ACB-BE7F-BE6DC1862CB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7" name="Boog 146">
                  <a:extLst>
                    <a:ext uri="{FF2B5EF4-FFF2-40B4-BE49-F238E27FC236}">
                      <a16:creationId xmlns:a16="http://schemas.microsoft.com/office/drawing/2014/main" id="{F8D5F118-1FB3-4D7D-9218-5E2D834758B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3" name="Tekstvak 142">
                <a:extLst>
                  <a:ext uri="{FF2B5EF4-FFF2-40B4-BE49-F238E27FC236}">
                    <a16:creationId xmlns:a16="http://schemas.microsoft.com/office/drawing/2014/main" id="{1E3F40B9-C7D6-4946-B906-BE55B3DF2D48}"/>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44" name="Tekstvak 143">
                <a:extLst>
                  <a:ext uri="{FF2B5EF4-FFF2-40B4-BE49-F238E27FC236}">
                    <a16:creationId xmlns:a16="http://schemas.microsoft.com/office/drawing/2014/main" id="{ACB75DFF-A0CE-45AC-93B5-5D8C542F5D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5" name="Vrije vorm: vorm 144">
                <a:extLst>
                  <a:ext uri="{FF2B5EF4-FFF2-40B4-BE49-F238E27FC236}">
                    <a16:creationId xmlns:a16="http://schemas.microsoft.com/office/drawing/2014/main" id="{3613DF5C-B671-4227-BE5A-2EEA092E2845}"/>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01" name="Groep 100">
              <a:extLst>
                <a:ext uri="{FF2B5EF4-FFF2-40B4-BE49-F238E27FC236}">
                  <a16:creationId xmlns:a16="http://schemas.microsoft.com/office/drawing/2014/main" id="{B5B1AE3A-FD67-4289-BD6E-4AAC840D11A0}"/>
                </a:ext>
              </a:extLst>
            </p:cNvPr>
            <p:cNvGrpSpPr/>
            <p:nvPr userDrawn="1"/>
          </p:nvGrpSpPr>
          <p:grpSpPr>
            <a:xfrm>
              <a:off x="-3786165" y="5728778"/>
              <a:ext cx="3693386" cy="959696"/>
              <a:chOff x="-3786437" y="6163468"/>
              <a:chExt cx="3693386" cy="959696"/>
            </a:xfrm>
          </p:grpSpPr>
          <p:sp>
            <p:nvSpPr>
              <p:cNvPr id="129" name="Rechthoek 128">
                <a:extLst>
                  <a:ext uri="{FF2B5EF4-FFF2-40B4-BE49-F238E27FC236}">
                    <a16:creationId xmlns:a16="http://schemas.microsoft.com/office/drawing/2014/main" id="{7469DEA1-3D06-4C17-80F9-1C356F7C6BD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30" name="ICOON_info">
                <a:extLst>
                  <a:ext uri="{FF2B5EF4-FFF2-40B4-BE49-F238E27FC236}">
                    <a16:creationId xmlns:a16="http://schemas.microsoft.com/office/drawing/2014/main" id="{E66323B6-A079-4DC4-9224-E3994992C22B}"/>
                  </a:ext>
                </a:extLst>
              </p:cNvPr>
              <p:cNvGrpSpPr/>
              <p:nvPr userDrawn="1"/>
            </p:nvGrpSpPr>
            <p:grpSpPr>
              <a:xfrm>
                <a:off x="-376736" y="6163468"/>
                <a:ext cx="283685" cy="283685"/>
                <a:chOff x="-510741" y="5913713"/>
                <a:chExt cx="267555" cy="267555"/>
              </a:xfrm>
            </p:grpSpPr>
            <p:sp>
              <p:nvSpPr>
                <p:cNvPr id="137" name="Ovaal 136">
                  <a:extLst>
                    <a:ext uri="{FF2B5EF4-FFF2-40B4-BE49-F238E27FC236}">
                      <a16:creationId xmlns:a16="http://schemas.microsoft.com/office/drawing/2014/main" id="{EB2B8C48-5AD5-4163-B8ED-394B82DF793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8" name="Graphic 163" descr="Informatie">
                  <a:extLst>
                    <a:ext uri="{FF2B5EF4-FFF2-40B4-BE49-F238E27FC236}">
                      <a16:creationId xmlns:a16="http://schemas.microsoft.com/office/drawing/2014/main" id="{37796146-4240-44D2-B714-61B1A34424B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31" name="Groep 130">
                <a:extLst>
                  <a:ext uri="{FF2B5EF4-FFF2-40B4-BE49-F238E27FC236}">
                    <a16:creationId xmlns:a16="http://schemas.microsoft.com/office/drawing/2014/main" id="{133B5D5B-EED2-4421-8945-59ED3B2C9D41}"/>
                  </a:ext>
                </a:extLst>
              </p:cNvPr>
              <p:cNvGrpSpPr/>
              <p:nvPr userDrawn="1"/>
            </p:nvGrpSpPr>
            <p:grpSpPr>
              <a:xfrm>
                <a:off x="-938434" y="6420818"/>
                <a:ext cx="627798" cy="576693"/>
                <a:chOff x="-938434" y="4570310"/>
                <a:chExt cx="627798" cy="576693"/>
              </a:xfrm>
            </p:grpSpPr>
            <p:grpSp>
              <p:nvGrpSpPr>
                <p:cNvPr id="132" name="Inspireren">
                  <a:extLst>
                    <a:ext uri="{FF2B5EF4-FFF2-40B4-BE49-F238E27FC236}">
                      <a16:creationId xmlns:a16="http://schemas.microsoft.com/office/drawing/2014/main" id="{957102C6-AB49-4682-8BC3-8500B6A73D1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4" name="Freeform 12">
                    <a:extLst>
                      <a:ext uri="{FF2B5EF4-FFF2-40B4-BE49-F238E27FC236}">
                        <a16:creationId xmlns:a16="http://schemas.microsoft.com/office/drawing/2014/main" id="{577693A8-B7A9-487B-A38A-3B16983FF03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5" name="Freeform 13">
                    <a:extLst>
                      <a:ext uri="{FF2B5EF4-FFF2-40B4-BE49-F238E27FC236}">
                        <a16:creationId xmlns:a16="http://schemas.microsoft.com/office/drawing/2014/main" id="{24BE539B-CEF1-4C84-9040-04781132DB9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6" name="Freeform 14">
                    <a:extLst>
                      <a:ext uri="{FF2B5EF4-FFF2-40B4-BE49-F238E27FC236}">
                        <a16:creationId xmlns:a16="http://schemas.microsoft.com/office/drawing/2014/main" id="{4DF38234-D284-4CA9-B602-90C7472E8E4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3" name="Tekstvak 132">
                  <a:extLst>
                    <a:ext uri="{FF2B5EF4-FFF2-40B4-BE49-F238E27FC236}">
                      <a16:creationId xmlns:a16="http://schemas.microsoft.com/office/drawing/2014/main" id="{29915A07-2DA7-4AF3-98BB-F7955C5C840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2" name="Groep 101">
              <a:extLst>
                <a:ext uri="{FF2B5EF4-FFF2-40B4-BE49-F238E27FC236}">
                  <a16:creationId xmlns:a16="http://schemas.microsoft.com/office/drawing/2014/main" id="{87B52904-8904-4B2D-A24F-4BD08DB8EA4D}"/>
                </a:ext>
              </a:extLst>
            </p:cNvPr>
            <p:cNvGrpSpPr/>
            <p:nvPr userDrawn="1"/>
          </p:nvGrpSpPr>
          <p:grpSpPr>
            <a:xfrm>
              <a:off x="-3367447" y="1226982"/>
              <a:ext cx="791775" cy="406485"/>
              <a:chOff x="-3565087" y="1409294"/>
              <a:chExt cx="627469" cy="322133"/>
            </a:xfrm>
          </p:grpSpPr>
          <p:grpSp>
            <p:nvGrpSpPr>
              <p:cNvPr id="123" name="Groep 122">
                <a:extLst>
                  <a:ext uri="{FF2B5EF4-FFF2-40B4-BE49-F238E27FC236}">
                    <a16:creationId xmlns:a16="http://schemas.microsoft.com/office/drawing/2014/main" id="{9E212D2E-58D3-4252-828B-DBAD67E0818C}"/>
                  </a:ext>
                </a:extLst>
              </p:cNvPr>
              <p:cNvGrpSpPr/>
              <p:nvPr userDrawn="1"/>
            </p:nvGrpSpPr>
            <p:grpSpPr>
              <a:xfrm>
                <a:off x="-3364916" y="1409294"/>
                <a:ext cx="225195" cy="195499"/>
                <a:chOff x="10307162" y="1361199"/>
                <a:chExt cx="2200275" cy="1914525"/>
              </a:xfrm>
            </p:grpSpPr>
            <p:sp>
              <p:nvSpPr>
                <p:cNvPr id="125" name="Vrije vorm: vorm 124">
                  <a:extLst>
                    <a:ext uri="{FF2B5EF4-FFF2-40B4-BE49-F238E27FC236}">
                      <a16:creationId xmlns:a16="http://schemas.microsoft.com/office/drawing/2014/main" id="{BC0C6DEC-DA67-4165-881D-3DDC42A1E4CD}"/>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6" name="Groep 125">
                  <a:extLst>
                    <a:ext uri="{FF2B5EF4-FFF2-40B4-BE49-F238E27FC236}">
                      <a16:creationId xmlns:a16="http://schemas.microsoft.com/office/drawing/2014/main" id="{1F572225-8302-4A97-B9AC-1B6199C6971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7" name="Vrije vorm: vorm 126">
                    <a:extLst>
                      <a:ext uri="{FF2B5EF4-FFF2-40B4-BE49-F238E27FC236}">
                        <a16:creationId xmlns:a16="http://schemas.microsoft.com/office/drawing/2014/main" id="{529A86EF-D73A-451F-9119-3F38E03CE1B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8" name="Vrije vorm: vorm 127">
                    <a:extLst>
                      <a:ext uri="{FF2B5EF4-FFF2-40B4-BE49-F238E27FC236}">
                        <a16:creationId xmlns:a16="http://schemas.microsoft.com/office/drawing/2014/main" id="{0E146865-87A7-40AB-BCE0-8A8ED27A0715}"/>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24" name="Tekstvak 123">
                <a:extLst>
                  <a:ext uri="{FF2B5EF4-FFF2-40B4-BE49-F238E27FC236}">
                    <a16:creationId xmlns:a16="http://schemas.microsoft.com/office/drawing/2014/main" id="{3E2306C4-76D4-4368-A550-2F72F500901C}"/>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3" name="Groep 102">
              <a:extLst>
                <a:ext uri="{FF2B5EF4-FFF2-40B4-BE49-F238E27FC236}">
                  <a16:creationId xmlns:a16="http://schemas.microsoft.com/office/drawing/2014/main" id="{B71817A4-017D-4A20-BED5-6917BEDA3D00}"/>
                </a:ext>
              </a:extLst>
            </p:cNvPr>
            <p:cNvGrpSpPr/>
            <p:nvPr userDrawn="1"/>
          </p:nvGrpSpPr>
          <p:grpSpPr>
            <a:xfrm>
              <a:off x="-3354295" y="5166361"/>
              <a:ext cx="514284" cy="506545"/>
              <a:chOff x="12617641" y="3403239"/>
              <a:chExt cx="752963" cy="741634"/>
            </a:xfrm>
          </p:grpSpPr>
          <p:grpSp>
            <p:nvGrpSpPr>
              <p:cNvPr id="107" name="Groep 106">
                <a:extLst>
                  <a:ext uri="{FF2B5EF4-FFF2-40B4-BE49-F238E27FC236}">
                    <a16:creationId xmlns:a16="http://schemas.microsoft.com/office/drawing/2014/main" id="{52CF0969-68D9-4F79-8846-8BD11943C126}"/>
                  </a:ext>
                </a:extLst>
              </p:cNvPr>
              <p:cNvGrpSpPr/>
              <p:nvPr userDrawn="1"/>
            </p:nvGrpSpPr>
            <p:grpSpPr>
              <a:xfrm>
                <a:off x="12771530" y="3403239"/>
                <a:ext cx="467176" cy="448491"/>
                <a:chOff x="12782157" y="3403239"/>
                <a:chExt cx="467176" cy="448491"/>
              </a:xfrm>
            </p:grpSpPr>
            <p:grpSp>
              <p:nvGrpSpPr>
                <p:cNvPr id="110" name="Groep 109">
                  <a:extLst>
                    <a:ext uri="{FF2B5EF4-FFF2-40B4-BE49-F238E27FC236}">
                      <a16:creationId xmlns:a16="http://schemas.microsoft.com/office/drawing/2014/main" id="{467F6B95-5BDD-4892-AAE6-221135F1E70B}"/>
                    </a:ext>
                  </a:extLst>
                </p:cNvPr>
                <p:cNvGrpSpPr/>
                <p:nvPr userDrawn="1"/>
              </p:nvGrpSpPr>
              <p:grpSpPr>
                <a:xfrm>
                  <a:off x="12782157" y="3403239"/>
                  <a:ext cx="412976" cy="396132"/>
                  <a:chOff x="13554906" y="3320109"/>
                  <a:chExt cx="443917" cy="425811"/>
                </a:xfrm>
              </p:grpSpPr>
              <p:grpSp>
                <p:nvGrpSpPr>
                  <p:cNvPr id="117" name="Groep 116">
                    <a:extLst>
                      <a:ext uri="{FF2B5EF4-FFF2-40B4-BE49-F238E27FC236}">
                        <a16:creationId xmlns:a16="http://schemas.microsoft.com/office/drawing/2014/main" id="{E35B5B15-5B29-4D8E-BE8B-CC9E412F6243}"/>
                      </a:ext>
                    </a:extLst>
                  </p:cNvPr>
                  <p:cNvGrpSpPr/>
                  <p:nvPr userDrawn="1"/>
                </p:nvGrpSpPr>
                <p:grpSpPr>
                  <a:xfrm>
                    <a:off x="13554906" y="3320109"/>
                    <a:ext cx="443917" cy="425811"/>
                    <a:chOff x="12909684" y="1276143"/>
                    <a:chExt cx="443917" cy="425811"/>
                  </a:xfrm>
                </p:grpSpPr>
                <p:sp>
                  <p:nvSpPr>
                    <p:cNvPr id="120" name="Rechthoek 119">
                      <a:extLst>
                        <a:ext uri="{FF2B5EF4-FFF2-40B4-BE49-F238E27FC236}">
                          <a16:creationId xmlns:a16="http://schemas.microsoft.com/office/drawing/2014/main" id="{4656B08E-4893-45A6-B3AF-7E780AB66C5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5F6F02CD-FFBA-404B-B2C0-0344A578C84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2" name="Ovaal 121">
                      <a:extLst>
                        <a:ext uri="{FF2B5EF4-FFF2-40B4-BE49-F238E27FC236}">
                          <a16:creationId xmlns:a16="http://schemas.microsoft.com/office/drawing/2014/main" id="{71DE96EA-0D5A-40D1-B718-065A7C9A92C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8" name="Afbeelding 117">
                    <a:extLst>
                      <a:ext uri="{FF2B5EF4-FFF2-40B4-BE49-F238E27FC236}">
                        <a16:creationId xmlns:a16="http://schemas.microsoft.com/office/drawing/2014/main" id="{960C8559-CC8D-40ED-821E-6502EA8E83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9" name="Afbeelding 118">
                    <a:extLst>
                      <a:ext uri="{FF2B5EF4-FFF2-40B4-BE49-F238E27FC236}">
                        <a16:creationId xmlns:a16="http://schemas.microsoft.com/office/drawing/2014/main" id="{770FD001-7126-42CF-BDC0-6A0C8C8930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11" name="Groep 110">
                  <a:extLst>
                    <a:ext uri="{FF2B5EF4-FFF2-40B4-BE49-F238E27FC236}">
                      <a16:creationId xmlns:a16="http://schemas.microsoft.com/office/drawing/2014/main" id="{18D7B30E-1EF2-4487-A82F-E92960FF0AE2}"/>
                    </a:ext>
                  </a:extLst>
                </p:cNvPr>
                <p:cNvGrpSpPr/>
                <p:nvPr userDrawn="1"/>
              </p:nvGrpSpPr>
              <p:grpSpPr>
                <a:xfrm>
                  <a:off x="13103513" y="3705268"/>
                  <a:ext cx="145820" cy="146462"/>
                  <a:chOff x="13096169" y="3602278"/>
                  <a:chExt cx="145820" cy="146462"/>
                </a:xfrm>
              </p:grpSpPr>
              <p:sp>
                <p:nvSpPr>
                  <p:cNvPr id="115" name="Rechthoek 114">
                    <a:extLst>
                      <a:ext uri="{FF2B5EF4-FFF2-40B4-BE49-F238E27FC236}">
                        <a16:creationId xmlns:a16="http://schemas.microsoft.com/office/drawing/2014/main" id="{D9663333-FF6E-4076-8473-6D3E060202A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BDA21265-B085-4444-840F-7BB2A74C32A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2" name="Groep 111">
                  <a:extLst>
                    <a:ext uri="{FF2B5EF4-FFF2-40B4-BE49-F238E27FC236}">
                      <a16:creationId xmlns:a16="http://schemas.microsoft.com/office/drawing/2014/main" id="{87142BD2-5CA3-49A9-88E9-69BEDF485E1A}"/>
                    </a:ext>
                  </a:extLst>
                </p:cNvPr>
                <p:cNvGrpSpPr/>
                <p:nvPr userDrawn="1"/>
              </p:nvGrpSpPr>
              <p:grpSpPr>
                <a:xfrm rot="10800000">
                  <a:off x="13061402" y="3665637"/>
                  <a:ext cx="145820" cy="146462"/>
                  <a:chOff x="13096169" y="3602278"/>
                  <a:chExt cx="145820" cy="146462"/>
                </a:xfrm>
              </p:grpSpPr>
              <p:sp>
                <p:nvSpPr>
                  <p:cNvPr id="113" name="Rechthoek 112">
                    <a:extLst>
                      <a:ext uri="{FF2B5EF4-FFF2-40B4-BE49-F238E27FC236}">
                        <a16:creationId xmlns:a16="http://schemas.microsoft.com/office/drawing/2014/main" id="{6CC98B79-142E-4FA5-9ED2-D0194AF0FB9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0D8BAD91-8807-4D61-AFA7-C73805E02D8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8" name="Rechthoek 107">
                <a:extLst>
                  <a:ext uri="{FF2B5EF4-FFF2-40B4-BE49-F238E27FC236}">
                    <a16:creationId xmlns:a16="http://schemas.microsoft.com/office/drawing/2014/main" id="{41F2AB5D-82AA-44E7-A766-006A70B4A53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9" name="Gelijkbenige driehoek 108">
                <a:extLst>
                  <a:ext uri="{FF2B5EF4-FFF2-40B4-BE49-F238E27FC236}">
                    <a16:creationId xmlns:a16="http://schemas.microsoft.com/office/drawing/2014/main" id="{27C8C99B-C33A-488A-86A7-40877F105C7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04" name="Ovaal 103">
              <a:extLst>
                <a:ext uri="{FF2B5EF4-FFF2-40B4-BE49-F238E27FC236}">
                  <a16:creationId xmlns:a16="http://schemas.microsoft.com/office/drawing/2014/main" id="{97EAA353-57E6-41B8-87B3-4A5D30B7BF2F}"/>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5" name="Rechthoek 104">
              <a:extLst>
                <a:ext uri="{FF2B5EF4-FFF2-40B4-BE49-F238E27FC236}">
                  <a16:creationId xmlns:a16="http://schemas.microsoft.com/office/drawing/2014/main" id="{9DDED04E-2B36-4543-9F5E-A2A57388177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6" name="Rechthoek 105">
              <a:extLst>
                <a:ext uri="{FF2B5EF4-FFF2-40B4-BE49-F238E27FC236}">
                  <a16:creationId xmlns:a16="http://schemas.microsoft.com/office/drawing/2014/main" id="{316C6751-7326-4A3F-9F1F-47AEBD8D7430}"/>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2706872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Rapportage Grafiek + Tekst ">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Grafiek + Tekst </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7E38B20A-3942-4E02-A396-D5D7B521ACB2}"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3" name="grafiek">
            <a:extLst>
              <a:ext uri="{FF2B5EF4-FFF2-40B4-BE49-F238E27FC236}">
                <a16:creationId xmlns:a16="http://schemas.microsoft.com/office/drawing/2014/main" id="{8BE79D6A-26AB-448F-B31D-D7EAFD387589}"/>
              </a:ext>
            </a:extLst>
          </p:cNvPr>
          <p:cNvSpPr>
            <a:spLocks noGrp="1"/>
          </p:cNvSpPr>
          <p:nvPr>
            <p:ph type="chart" sz="quarter" idx="16" hasCustomPrompt="1"/>
          </p:nvPr>
        </p:nvSpPr>
        <p:spPr>
          <a:xfrm>
            <a:off x="547690" y="1963738"/>
            <a:ext cx="3487282"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grpSp>
        <p:nvGrpSpPr>
          <p:cNvPr id="86" name="- INSTRUCTIES">
            <a:extLst>
              <a:ext uri="{FF2B5EF4-FFF2-40B4-BE49-F238E27FC236}">
                <a16:creationId xmlns:a16="http://schemas.microsoft.com/office/drawing/2014/main" id="{9E9D173E-8585-4C6A-8083-9C5B28DB29A7}"/>
              </a:ext>
            </a:extLst>
          </p:cNvPr>
          <p:cNvGrpSpPr/>
          <p:nvPr userDrawn="1"/>
        </p:nvGrpSpPr>
        <p:grpSpPr>
          <a:xfrm>
            <a:off x="12377867" y="1"/>
            <a:ext cx="3693386" cy="6056851"/>
            <a:chOff x="-3786437" y="1"/>
            <a:chExt cx="3693386" cy="6056851"/>
          </a:xfrm>
        </p:grpSpPr>
        <p:sp>
          <p:nvSpPr>
            <p:cNvPr id="87" name="Rechthoek 86">
              <a:extLst>
                <a:ext uri="{FF2B5EF4-FFF2-40B4-BE49-F238E27FC236}">
                  <a16:creationId xmlns:a16="http://schemas.microsoft.com/office/drawing/2014/main" id="{0A2C66F1-4EA4-4CAF-A336-7F166AC70DA2}"/>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88" name="Ovaal 87">
              <a:extLst>
                <a:ext uri="{FF2B5EF4-FFF2-40B4-BE49-F238E27FC236}">
                  <a16:creationId xmlns:a16="http://schemas.microsoft.com/office/drawing/2014/main" id="{7E0BC126-A578-447A-8E28-7311729DA5C1}"/>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EB6A39C0-4591-48DD-AFF8-7F74DF1354F6}"/>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0" name="Groep 89">
              <a:extLst>
                <a:ext uri="{FF2B5EF4-FFF2-40B4-BE49-F238E27FC236}">
                  <a16:creationId xmlns:a16="http://schemas.microsoft.com/office/drawing/2014/main" id="{F66F12B8-9996-42C4-A27F-7544CA919158}"/>
                </a:ext>
              </a:extLst>
            </p:cNvPr>
            <p:cNvGrpSpPr/>
            <p:nvPr userDrawn="1"/>
          </p:nvGrpSpPr>
          <p:grpSpPr>
            <a:xfrm>
              <a:off x="-3314821" y="4480038"/>
              <a:ext cx="1495189" cy="563933"/>
              <a:chOff x="-3314821" y="3310415"/>
              <a:chExt cx="1495189" cy="563933"/>
            </a:xfrm>
          </p:grpSpPr>
          <p:sp>
            <p:nvSpPr>
              <p:cNvPr id="116" name="Rechthoek 115">
                <a:extLst>
                  <a:ext uri="{FF2B5EF4-FFF2-40B4-BE49-F238E27FC236}">
                    <a16:creationId xmlns:a16="http://schemas.microsoft.com/office/drawing/2014/main" id="{2523FD08-252D-4043-949D-D0E189A3DB42}"/>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A7C0B4D4-5336-4B77-98B4-122A1B87895D}"/>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8" name="Tekstvak 117">
                <a:extLst>
                  <a:ext uri="{FF2B5EF4-FFF2-40B4-BE49-F238E27FC236}">
                    <a16:creationId xmlns:a16="http://schemas.microsoft.com/office/drawing/2014/main" id="{0307FC83-D0E7-47DC-8353-48C43703AAD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19" name="Tekstvak 118">
                <a:extLst>
                  <a:ext uri="{FF2B5EF4-FFF2-40B4-BE49-F238E27FC236}">
                    <a16:creationId xmlns:a16="http://schemas.microsoft.com/office/drawing/2014/main" id="{FED0CACF-BB91-45DE-BB3A-F473C152D330}"/>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20" name="Vrije vorm: vorm 119">
                <a:extLst>
                  <a:ext uri="{FF2B5EF4-FFF2-40B4-BE49-F238E27FC236}">
                    <a16:creationId xmlns:a16="http://schemas.microsoft.com/office/drawing/2014/main" id="{6AF6F3DF-63C0-4664-A8D9-24D425F36F4E}"/>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21" name="Groep 120">
                <a:extLst>
                  <a:ext uri="{FF2B5EF4-FFF2-40B4-BE49-F238E27FC236}">
                    <a16:creationId xmlns:a16="http://schemas.microsoft.com/office/drawing/2014/main" id="{76D6CB74-9E31-4700-810F-8F501F5BD410}"/>
                  </a:ext>
                </a:extLst>
              </p:cNvPr>
              <p:cNvGrpSpPr/>
              <p:nvPr userDrawn="1"/>
            </p:nvGrpSpPr>
            <p:grpSpPr>
              <a:xfrm>
                <a:off x="-3261976" y="3361742"/>
                <a:ext cx="139861" cy="152244"/>
                <a:chOff x="12574450" y="6053892"/>
                <a:chExt cx="169232" cy="184215"/>
              </a:xfrm>
            </p:grpSpPr>
            <p:sp>
              <p:nvSpPr>
                <p:cNvPr id="141" name="Rechthoek 140">
                  <a:extLst>
                    <a:ext uri="{FF2B5EF4-FFF2-40B4-BE49-F238E27FC236}">
                      <a16:creationId xmlns:a16="http://schemas.microsoft.com/office/drawing/2014/main" id="{5ACD452A-40AA-455A-8097-88B53035FFFD}"/>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A34B9ADB-20EE-4AB9-8A88-5D36807CC050}"/>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DC95D93-4452-4AEA-8B5F-2970C2BE5066}"/>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2" name="Groep 121">
                <a:extLst>
                  <a:ext uri="{FF2B5EF4-FFF2-40B4-BE49-F238E27FC236}">
                    <a16:creationId xmlns:a16="http://schemas.microsoft.com/office/drawing/2014/main" id="{EFF9B4FF-50AA-4D4B-B2F1-365EFBBB5692}"/>
                  </a:ext>
                </a:extLst>
              </p:cNvPr>
              <p:cNvGrpSpPr/>
              <p:nvPr userDrawn="1"/>
            </p:nvGrpSpPr>
            <p:grpSpPr>
              <a:xfrm>
                <a:off x="-3261070" y="3635199"/>
                <a:ext cx="168905" cy="104490"/>
                <a:chOff x="-3261070" y="3620931"/>
                <a:chExt cx="193920" cy="119965"/>
              </a:xfrm>
            </p:grpSpPr>
            <p:sp>
              <p:nvSpPr>
                <p:cNvPr id="123" name="Rechthoek 122">
                  <a:extLst>
                    <a:ext uri="{FF2B5EF4-FFF2-40B4-BE49-F238E27FC236}">
                      <a16:creationId xmlns:a16="http://schemas.microsoft.com/office/drawing/2014/main" id="{DF2C910A-79F5-4EAE-84F9-76B5A70D5D80}"/>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24" name="Groep 123">
                  <a:extLst>
                    <a:ext uri="{FF2B5EF4-FFF2-40B4-BE49-F238E27FC236}">
                      <a16:creationId xmlns:a16="http://schemas.microsoft.com/office/drawing/2014/main" id="{6325C645-E86D-41E0-A502-1ACB78E6068D}"/>
                    </a:ext>
                  </a:extLst>
                </p:cNvPr>
                <p:cNvGrpSpPr/>
                <p:nvPr userDrawn="1"/>
              </p:nvGrpSpPr>
              <p:grpSpPr>
                <a:xfrm>
                  <a:off x="-3261070" y="3622063"/>
                  <a:ext cx="141113" cy="117345"/>
                  <a:chOff x="1094874" y="-878306"/>
                  <a:chExt cx="867364" cy="613611"/>
                </a:xfrm>
              </p:grpSpPr>
              <p:cxnSp>
                <p:nvCxnSpPr>
                  <p:cNvPr id="134" name="Rechte verbindingslijn 133">
                    <a:extLst>
                      <a:ext uri="{FF2B5EF4-FFF2-40B4-BE49-F238E27FC236}">
                        <a16:creationId xmlns:a16="http://schemas.microsoft.com/office/drawing/2014/main" id="{D1FDA4AD-92C8-4B66-B58F-778EF9D6342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5" name="Rechte verbindingslijn 134">
                    <a:extLst>
                      <a:ext uri="{FF2B5EF4-FFF2-40B4-BE49-F238E27FC236}">
                        <a16:creationId xmlns:a16="http://schemas.microsoft.com/office/drawing/2014/main" id="{2CB6DA21-9C70-4536-B11F-DC6BF7CC5EA6}"/>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36" name="Groep 135">
                    <a:extLst>
                      <a:ext uri="{FF2B5EF4-FFF2-40B4-BE49-F238E27FC236}">
                        <a16:creationId xmlns:a16="http://schemas.microsoft.com/office/drawing/2014/main" id="{9D6338BB-A94A-4D5B-BBF6-47F6397289EF}"/>
                      </a:ext>
                    </a:extLst>
                  </p:cNvPr>
                  <p:cNvGrpSpPr/>
                  <p:nvPr userDrawn="1"/>
                </p:nvGrpSpPr>
                <p:grpSpPr>
                  <a:xfrm>
                    <a:off x="1270535" y="-878306"/>
                    <a:ext cx="526983" cy="613611"/>
                    <a:chOff x="1270535" y="-745959"/>
                    <a:chExt cx="526983" cy="481264"/>
                  </a:xfrm>
                </p:grpSpPr>
                <p:cxnSp>
                  <p:nvCxnSpPr>
                    <p:cNvPr id="137" name="Rechte verbindingslijn 136">
                      <a:extLst>
                        <a:ext uri="{FF2B5EF4-FFF2-40B4-BE49-F238E27FC236}">
                          <a16:creationId xmlns:a16="http://schemas.microsoft.com/office/drawing/2014/main" id="{3CB8EC98-6763-4022-BE20-67596F60DEA5}"/>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8" name="Rechte verbindingslijn 137">
                      <a:extLst>
                        <a:ext uri="{FF2B5EF4-FFF2-40B4-BE49-F238E27FC236}">
                          <a16:creationId xmlns:a16="http://schemas.microsoft.com/office/drawing/2014/main" id="{EB25074C-AE87-4B0D-8857-09F090868BC3}"/>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6F149D0A-CA2F-4B4F-891F-8AC14F4221F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40" name="Rechte verbindingslijn 139">
                      <a:extLst>
                        <a:ext uri="{FF2B5EF4-FFF2-40B4-BE49-F238E27FC236}">
                          <a16:creationId xmlns:a16="http://schemas.microsoft.com/office/drawing/2014/main" id="{961CBA1F-8295-4798-9D44-F50A8A8C4F95}"/>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25" name="Rechte verbindingslijn 124">
                  <a:extLst>
                    <a:ext uri="{FF2B5EF4-FFF2-40B4-BE49-F238E27FC236}">
                      <a16:creationId xmlns:a16="http://schemas.microsoft.com/office/drawing/2014/main" id="{C8747153-C822-4CE8-8FCA-7AD19052C574}"/>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6" name="Rechte verbindingslijn 125">
                  <a:extLst>
                    <a:ext uri="{FF2B5EF4-FFF2-40B4-BE49-F238E27FC236}">
                      <a16:creationId xmlns:a16="http://schemas.microsoft.com/office/drawing/2014/main" id="{3680349F-1651-4DCF-9FA2-0892D938D18D}"/>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7" name="Rechte verbindingslijn 126">
                  <a:extLst>
                    <a:ext uri="{FF2B5EF4-FFF2-40B4-BE49-F238E27FC236}">
                      <a16:creationId xmlns:a16="http://schemas.microsoft.com/office/drawing/2014/main" id="{37D36DB4-9680-483C-A1BE-DC1396340844}"/>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F3F75CDF-F2E6-4A35-8EB0-0855F11407B7}"/>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29" name="Rechthoek 128">
                  <a:extLst>
                    <a:ext uri="{FF2B5EF4-FFF2-40B4-BE49-F238E27FC236}">
                      <a16:creationId xmlns:a16="http://schemas.microsoft.com/office/drawing/2014/main" id="{4EF9281B-F653-437B-B625-EA63044322FC}"/>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811BC4A4-74B9-439C-B8D7-D528C551C5EA}"/>
                    </a:ext>
                  </a:extLst>
                </p:cNvPr>
                <p:cNvGrpSpPr/>
                <p:nvPr userDrawn="1"/>
              </p:nvGrpSpPr>
              <p:grpSpPr>
                <a:xfrm rot="2700000">
                  <a:off x="-3158000" y="3650045"/>
                  <a:ext cx="34350" cy="147351"/>
                  <a:chOff x="3148392" y="-836646"/>
                  <a:chExt cx="132124" cy="596095"/>
                </a:xfrm>
                <a:solidFill>
                  <a:srgbClr val="3399FF"/>
                </a:solidFill>
              </p:grpSpPr>
              <p:sp>
                <p:nvSpPr>
                  <p:cNvPr id="131" name="Rechthoek 130">
                    <a:extLst>
                      <a:ext uri="{FF2B5EF4-FFF2-40B4-BE49-F238E27FC236}">
                        <a16:creationId xmlns:a16="http://schemas.microsoft.com/office/drawing/2014/main" id="{415E844F-7AAB-4DDC-875A-F958BB8189E9}"/>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2" name="Rechthoek: afgeronde bovenhoeken 131">
                    <a:extLst>
                      <a:ext uri="{FF2B5EF4-FFF2-40B4-BE49-F238E27FC236}">
                        <a16:creationId xmlns:a16="http://schemas.microsoft.com/office/drawing/2014/main" id="{61A9B77B-06C4-4CA5-AA30-8EFC42238A9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3" name="Gelijkbenige driehoek 132">
                    <a:extLst>
                      <a:ext uri="{FF2B5EF4-FFF2-40B4-BE49-F238E27FC236}">
                        <a16:creationId xmlns:a16="http://schemas.microsoft.com/office/drawing/2014/main" id="{C939E1A8-289C-4CAF-B862-39685940A33D}"/>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91" name="Rechthoek 90">
              <a:extLst>
                <a:ext uri="{FF2B5EF4-FFF2-40B4-BE49-F238E27FC236}">
                  <a16:creationId xmlns:a16="http://schemas.microsoft.com/office/drawing/2014/main" id="{610F4A94-607D-47CA-88C5-7A1AB230855C}"/>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92" name="Ovaal 91">
              <a:extLst>
                <a:ext uri="{FF2B5EF4-FFF2-40B4-BE49-F238E27FC236}">
                  <a16:creationId xmlns:a16="http://schemas.microsoft.com/office/drawing/2014/main" id="{2A5B8F33-A16F-414D-AFEA-DFE17501C67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3" name="Rechthoek 92">
              <a:extLst>
                <a:ext uri="{FF2B5EF4-FFF2-40B4-BE49-F238E27FC236}">
                  <a16:creationId xmlns:a16="http://schemas.microsoft.com/office/drawing/2014/main" id="{0310E320-FA8C-430C-AED0-B9B0B88D5A7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4" name="Ovaal 93">
              <a:extLst>
                <a:ext uri="{FF2B5EF4-FFF2-40B4-BE49-F238E27FC236}">
                  <a16:creationId xmlns:a16="http://schemas.microsoft.com/office/drawing/2014/main" id="{9AC29757-CE97-4752-98DD-590E5FC6A97F}"/>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02847EC4-CBAB-472C-A3FA-644C22B724C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6" name="Groep 95">
              <a:extLst>
                <a:ext uri="{FF2B5EF4-FFF2-40B4-BE49-F238E27FC236}">
                  <a16:creationId xmlns:a16="http://schemas.microsoft.com/office/drawing/2014/main" id="{B40097B2-879D-4EC7-AFC2-DEE43E6957E4}"/>
                </a:ext>
              </a:extLst>
            </p:cNvPr>
            <p:cNvGrpSpPr/>
            <p:nvPr userDrawn="1"/>
          </p:nvGrpSpPr>
          <p:grpSpPr>
            <a:xfrm>
              <a:off x="-3311319" y="2164285"/>
              <a:ext cx="825500" cy="209550"/>
              <a:chOff x="13504624" y="2482850"/>
              <a:chExt cx="825500" cy="209550"/>
            </a:xfrm>
          </p:grpSpPr>
          <p:sp>
            <p:nvSpPr>
              <p:cNvPr id="113" name="Rechthoek 112">
                <a:extLst>
                  <a:ext uri="{FF2B5EF4-FFF2-40B4-BE49-F238E27FC236}">
                    <a16:creationId xmlns:a16="http://schemas.microsoft.com/office/drawing/2014/main" id="{D52DCCFF-3ACC-4723-B705-6EF18126CD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14" name="Rechte verbindingslijn 113">
                <a:extLst>
                  <a:ext uri="{FF2B5EF4-FFF2-40B4-BE49-F238E27FC236}">
                    <a16:creationId xmlns:a16="http://schemas.microsoft.com/office/drawing/2014/main" id="{9ADE8447-D6C5-4C6E-9031-332B449E8E70}"/>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5" name="Gelijkbenige driehoek 114">
                <a:extLst>
                  <a:ext uri="{FF2B5EF4-FFF2-40B4-BE49-F238E27FC236}">
                    <a16:creationId xmlns:a16="http://schemas.microsoft.com/office/drawing/2014/main" id="{E9A4D9AF-3C62-40C5-8744-14EA4D229A73}"/>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97" name="Groep 96">
              <a:extLst>
                <a:ext uri="{FF2B5EF4-FFF2-40B4-BE49-F238E27FC236}">
                  <a16:creationId xmlns:a16="http://schemas.microsoft.com/office/drawing/2014/main" id="{4752D155-94D3-4436-B07C-22EB3BE2EE01}"/>
                </a:ext>
              </a:extLst>
            </p:cNvPr>
            <p:cNvGrpSpPr/>
            <p:nvPr userDrawn="1"/>
          </p:nvGrpSpPr>
          <p:grpSpPr>
            <a:xfrm>
              <a:off x="-3316599" y="1232480"/>
              <a:ext cx="289372" cy="314992"/>
              <a:chOff x="7322769" y="-310267"/>
              <a:chExt cx="289372" cy="314992"/>
            </a:xfrm>
          </p:grpSpPr>
          <p:sp>
            <p:nvSpPr>
              <p:cNvPr id="110" name="Rechthoek 109">
                <a:extLst>
                  <a:ext uri="{FF2B5EF4-FFF2-40B4-BE49-F238E27FC236}">
                    <a16:creationId xmlns:a16="http://schemas.microsoft.com/office/drawing/2014/main" id="{FE8AD0E5-AA46-4595-96BF-FE993C731988}"/>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60D1CAD0-CCB0-4000-8BCF-D69B6B201ABE}"/>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2" name="Rechthoek 111">
                <a:extLst>
                  <a:ext uri="{FF2B5EF4-FFF2-40B4-BE49-F238E27FC236}">
                    <a16:creationId xmlns:a16="http://schemas.microsoft.com/office/drawing/2014/main" id="{06D96D97-D0E3-41E1-8ED2-115BD862F9B8}"/>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10E161F4-D59A-4DA6-8913-F4DEEC5BFBA2}"/>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9" name="Rechthoek 98">
              <a:extLst>
                <a:ext uri="{FF2B5EF4-FFF2-40B4-BE49-F238E27FC236}">
                  <a16:creationId xmlns:a16="http://schemas.microsoft.com/office/drawing/2014/main" id="{79ECB88C-16A4-4A85-B0A9-30EB0B73A5CE}"/>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00" name="Rechthoek 99">
              <a:extLst>
                <a:ext uri="{FF2B5EF4-FFF2-40B4-BE49-F238E27FC236}">
                  <a16:creationId xmlns:a16="http://schemas.microsoft.com/office/drawing/2014/main" id="{002DD309-78AB-434C-8D79-C7BAC57E2015}"/>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1" name="ICOON_info">
              <a:extLst>
                <a:ext uri="{FF2B5EF4-FFF2-40B4-BE49-F238E27FC236}">
                  <a16:creationId xmlns:a16="http://schemas.microsoft.com/office/drawing/2014/main" id="{3DD945B5-F681-4A22-8FD3-B702CB104694}"/>
                </a:ext>
              </a:extLst>
            </p:cNvPr>
            <p:cNvGrpSpPr/>
            <p:nvPr userDrawn="1"/>
          </p:nvGrpSpPr>
          <p:grpSpPr>
            <a:xfrm>
              <a:off x="-376736" y="5092834"/>
              <a:ext cx="283685" cy="283685"/>
              <a:chOff x="-510741" y="5913713"/>
              <a:chExt cx="267555" cy="267555"/>
            </a:xfrm>
          </p:grpSpPr>
          <p:sp>
            <p:nvSpPr>
              <p:cNvPr id="108" name="Ovaal 107">
                <a:extLst>
                  <a:ext uri="{FF2B5EF4-FFF2-40B4-BE49-F238E27FC236}">
                    <a16:creationId xmlns:a16="http://schemas.microsoft.com/office/drawing/2014/main" id="{D38B0832-AB2C-413C-B4D6-1C2B2D0367C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09" name="Graphic 163" descr="Informatie">
                <a:extLst>
                  <a:ext uri="{FF2B5EF4-FFF2-40B4-BE49-F238E27FC236}">
                    <a16:creationId xmlns:a16="http://schemas.microsoft.com/office/drawing/2014/main" id="{9C8FAFD0-FCCF-4016-8FC8-1149CB42366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E2E4E90E-28E9-49D4-90A9-B174EA48F167}"/>
                </a:ext>
              </a:extLst>
            </p:cNvPr>
            <p:cNvGrpSpPr/>
            <p:nvPr userDrawn="1"/>
          </p:nvGrpSpPr>
          <p:grpSpPr>
            <a:xfrm>
              <a:off x="-938434" y="5366229"/>
              <a:ext cx="627798" cy="576693"/>
              <a:chOff x="-938434" y="4570310"/>
              <a:chExt cx="627798" cy="576693"/>
            </a:xfrm>
          </p:grpSpPr>
          <p:grpSp>
            <p:nvGrpSpPr>
              <p:cNvPr id="103" name="Inspireren">
                <a:extLst>
                  <a:ext uri="{FF2B5EF4-FFF2-40B4-BE49-F238E27FC236}">
                    <a16:creationId xmlns:a16="http://schemas.microsoft.com/office/drawing/2014/main" id="{53AF3AED-C70E-4D35-A2C5-66036060767E}"/>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5" name="Freeform 12">
                  <a:extLst>
                    <a:ext uri="{FF2B5EF4-FFF2-40B4-BE49-F238E27FC236}">
                      <a16:creationId xmlns:a16="http://schemas.microsoft.com/office/drawing/2014/main" id="{3A290910-40C0-40AB-A9B3-43DBD3AD2F3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6" name="Freeform 13">
                  <a:extLst>
                    <a:ext uri="{FF2B5EF4-FFF2-40B4-BE49-F238E27FC236}">
                      <a16:creationId xmlns:a16="http://schemas.microsoft.com/office/drawing/2014/main" id="{E113EC39-C8EC-4ECC-9035-FD047F8521B3}"/>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7" name="Freeform 14">
                  <a:extLst>
                    <a:ext uri="{FF2B5EF4-FFF2-40B4-BE49-F238E27FC236}">
                      <a16:creationId xmlns:a16="http://schemas.microsoft.com/office/drawing/2014/main" id="{07D170B1-4AAA-4B38-B9B6-D30A8005A1A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4" name="Tekstvak 103">
                <a:extLst>
                  <a:ext uri="{FF2B5EF4-FFF2-40B4-BE49-F238E27FC236}">
                    <a16:creationId xmlns:a16="http://schemas.microsoft.com/office/drawing/2014/main" id="{32FB45CA-F783-4542-9CFD-F1E47FFC571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2917985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Rapportage Tekst + Grafiek ">
    <p:spTree>
      <p:nvGrpSpPr>
        <p:cNvPr id="1" name=""/>
        <p:cNvGrpSpPr/>
        <p:nvPr/>
      </p:nvGrpSpPr>
      <p:grpSpPr>
        <a:xfrm>
          <a:off x="0" y="0"/>
          <a:ext cx="0" cy="0"/>
          <a:chOff x="0" y="0"/>
          <a:chExt cx="0" cy="0"/>
        </a:xfrm>
      </p:grpSpPr>
      <p:sp>
        <p:nvSpPr>
          <p:cNvPr id="86" name="tekst">
            <a:extLst>
              <a:ext uri="{FF2B5EF4-FFF2-40B4-BE49-F238E27FC236}">
                <a16:creationId xmlns:a16="http://schemas.microsoft.com/office/drawing/2014/main" id="{25631C34-A29F-4257-88AA-4B0911387591}"/>
              </a:ext>
            </a:extLst>
          </p:cNvPr>
          <p:cNvSpPr>
            <a:spLocks noGrp="1"/>
          </p:cNvSpPr>
          <p:nvPr>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Tekst + Grafiek </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70F40D8D-AE6D-4E8E-A073-17BCC5C2B5D6}"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5239657"/>
            <a:ext cx="3487282" cy="1069068"/>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4"/>
            <a:endParaRPr lang="nl-NL" dirty="0"/>
          </a:p>
        </p:txBody>
      </p:sp>
      <p:sp>
        <p:nvSpPr>
          <p:cNvPr id="83" name="grafiek">
            <a:extLst>
              <a:ext uri="{FF2B5EF4-FFF2-40B4-BE49-F238E27FC236}">
                <a16:creationId xmlns:a16="http://schemas.microsoft.com/office/drawing/2014/main" id="{8BE79D6A-26AB-448F-B31D-D7EAFD387589}"/>
              </a:ext>
            </a:extLst>
          </p:cNvPr>
          <p:cNvSpPr>
            <a:spLocks noGrp="1"/>
          </p:cNvSpPr>
          <p:nvPr>
            <p:ph type="chart" sz="quarter" idx="16" hasCustomPrompt="1"/>
          </p:nvPr>
        </p:nvSpPr>
        <p:spPr>
          <a:xfrm>
            <a:off x="8157029" y="1963739"/>
            <a:ext cx="3487282" cy="3072718"/>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grpSp>
        <p:nvGrpSpPr>
          <p:cNvPr id="87" name="- INSTRUCTIES">
            <a:extLst>
              <a:ext uri="{FF2B5EF4-FFF2-40B4-BE49-F238E27FC236}">
                <a16:creationId xmlns:a16="http://schemas.microsoft.com/office/drawing/2014/main" id="{FCA61D0B-8B84-42F9-A518-24AC2C746663}"/>
              </a:ext>
            </a:extLst>
          </p:cNvPr>
          <p:cNvGrpSpPr/>
          <p:nvPr userDrawn="1"/>
        </p:nvGrpSpPr>
        <p:grpSpPr>
          <a:xfrm>
            <a:off x="12377867" y="1"/>
            <a:ext cx="3693386" cy="6056851"/>
            <a:chOff x="-3786437" y="1"/>
            <a:chExt cx="3693386" cy="6056851"/>
          </a:xfrm>
        </p:grpSpPr>
        <p:sp>
          <p:nvSpPr>
            <p:cNvPr id="88" name="Rechthoek 87">
              <a:extLst>
                <a:ext uri="{FF2B5EF4-FFF2-40B4-BE49-F238E27FC236}">
                  <a16:creationId xmlns:a16="http://schemas.microsoft.com/office/drawing/2014/main" id="{B35832B0-D69C-488E-86CD-279AAFCD1A9F}"/>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89" name="Ovaal 88">
              <a:extLst>
                <a:ext uri="{FF2B5EF4-FFF2-40B4-BE49-F238E27FC236}">
                  <a16:creationId xmlns:a16="http://schemas.microsoft.com/office/drawing/2014/main" id="{2695EC0D-216E-4886-8963-0724CA0631BA}"/>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0" name="Rechthoek 89">
              <a:extLst>
                <a:ext uri="{FF2B5EF4-FFF2-40B4-BE49-F238E27FC236}">
                  <a16:creationId xmlns:a16="http://schemas.microsoft.com/office/drawing/2014/main" id="{B9707EF1-D147-4436-8AF1-E667DB146DB4}"/>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1" name="Groep 90">
              <a:extLst>
                <a:ext uri="{FF2B5EF4-FFF2-40B4-BE49-F238E27FC236}">
                  <a16:creationId xmlns:a16="http://schemas.microsoft.com/office/drawing/2014/main" id="{A15CAD90-BDBA-474D-BDC1-F07FE32B7865}"/>
                </a:ext>
              </a:extLst>
            </p:cNvPr>
            <p:cNvGrpSpPr/>
            <p:nvPr userDrawn="1"/>
          </p:nvGrpSpPr>
          <p:grpSpPr>
            <a:xfrm>
              <a:off x="-3314821" y="4480038"/>
              <a:ext cx="1495189" cy="563933"/>
              <a:chOff x="-3314821" y="3310415"/>
              <a:chExt cx="1495189" cy="563933"/>
            </a:xfrm>
          </p:grpSpPr>
          <p:sp>
            <p:nvSpPr>
              <p:cNvPr id="117" name="Rechthoek 116">
                <a:extLst>
                  <a:ext uri="{FF2B5EF4-FFF2-40B4-BE49-F238E27FC236}">
                    <a16:creationId xmlns:a16="http://schemas.microsoft.com/office/drawing/2014/main" id="{53FB9620-87EC-432F-9DA2-7459E7D69B23}"/>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97591953-62C1-4953-A7FB-9A9B292C8C2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9" name="Tekstvak 118">
                <a:extLst>
                  <a:ext uri="{FF2B5EF4-FFF2-40B4-BE49-F238E27FC236}">
                    <a16:creationId xmlns:a16="http://schemas.microsoft.com/office/drawing/2014/main" id="{46866D0C-340D-4E7E-8546-527FBD522B1C}"/>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20" name="Tekstvak 119">
                <a:extLst>
                  <a:ext uri="{FF2B5EF4-FFF2-40B4-BE49-F238E27FC236}">
                    <a16:creationId xmlns:a16="http://schemas.microsoft.com/office/drawing/2014/main" id="{FE4273E9-A8C4-4F6C-9D8E-C35E3557B01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21" name="Vrije vorm: vorm 120">
                <a:extLst>
                  <a:ext uri="{FF2B5EF4-FFF2-40B4-BE49-F238E27FC236}">
                    <a16:creationId xmlns:a16="http://schemas.microsoft.com/office/drawing/2014/main" id="{3AA0E114-E394-41B2-8270-7C5AFC895415}"/>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BFF4B5ED-11E0-4355-B9E1-5BB2DE2FA1DC}"/>
                  </a:ext>
                </a:extLst>
              </p:cNvPr>
              <p:cNvGrpSpPr/>
              <p:nvPr userDrawn="1"/>
            </p:nvGrpSpPr>
            <p:grpSpPr>
              <a:xfrm>
                <a:off x="-3261976" y="3361742"/>
                <a:ext cx="139861" cy="152244"/>
                <a:chOff x="12574450" y="6053892"/>
                <a:chExt cx="169232" cy="184215"/>
              </a:xfrm>
            </p:grpSpPr>
            <p:sp>
              <p:nvSpPr>
                <p:cNvPr id="142" name="Rechthoek 141">
                  <a:extLst>
                    <a:ext uri="{FF2B5EF4-FFF2-40B4-BE49-F238E27FC236}">
                      <a16:creationId xmlns:a16="http://schemas.microsoft.com/office/drawing/2014/main" id="{8FF67ADB-B72A-4E26-8E35-58BF339A9EAC}"/>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19F2115-F686-4B06-9CE8-F1190E4EBA27}"/>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C6BEA47E-C82D-4ADB-AAA0-8281CB933D32}"/>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3" name="Groep 122">
                <a:extLst>
                  <a:ext uri="{FF2B5EF4-FFF2-40B4-BE49-F238E27FC236}">
                    <a16:creationId xmlns:a16="http://schemas.microsoft.com/office/drawing/2014/main" id="{9AECB7BB-AB42-4D64-9457-02663057837E}"/>
                  </a:ext>
                </a:extLst>
              </p:cNvPr>
              <p:cNvGrpSpPr/>
              <p:nvPr userDrawn="1"/>
            </p:nvGrpSpPr>
            <p:grpSpPr>
              <a:xfrm>
                <a:off x="-3261070" y="3635199"/>
                <a:ext cx="168905" cy="104490"/>
                <a:chOff x="-3261070" y="3620931"/>
                <a:chExt cx="193920" cy="119965"/>
              </a:xfrm>
            </p:grpSpPr>
            <p:sp>
              <p:nvSpPr>
                <p:cNvPr id="124" name="Rechthoek 123">
                  <a:extLst>
                    <a:ext uri="{FF2B5EF4-FFF2-40B4-BE49-F238E27FC236}">
                      <a16:creationId xmlns:a16="http://schemas.microsoft.com/office/drawing/2014/main" id="{319941BC-F4D2-4600-973B-BAA241BD906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25" name="Groep 124">
                  <a:extLst>
                    <a:ext uri="{FF2B5EF4-FFF2-40B4-BE49-F238E27FC236}">
                      <a16:creationId xmlns:a16="http://schemas.microsoft.com/office/drawing/2014/main" id="{2A237306-F8C1-4E8F-951D-36F1BB7D877E}"/>
                    </a:ext>
                  </a:extLst>
                </p:cNvPr>
                <p:cNvGrpSpPr/>
                <p:nvPr userDrawn="1"/>
              </p:nvGrpSpPr>
              <p:grpSpPr>
                <a:xfrm>
                  <a:off x="-3261070" y="3622063"/>
                  <a:ext cx="141113" cy="117345"/>
                  <a:chOff x="1094874" y="-878306"/>
                  <a:chExt cx="867364" cy="613611"/>
                </a:xfrm>
              </p:grpSpPr>
              <p:cxnSp>
                <p:nvCxnSpPr>
                  <p:cNvPr id="135" name="Rechte verbindingslijn 134">
                    <a:extLst>
                      <a:ext uri="{FF2B5EF4-FFF2-40B4-BE49-F238E27FC236}">
                        <a16:creationId xmlns:a16="http://schemas.microsoft.com/office/drawing/2014/main" id="{B7F8E4F5-C65F-40B4-82CD-6352961CD050}"/>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6" name="Rechte verbindingslijn 135">
                    <a:extLst>
                      <a:ext uri="{FF2B5EF4-FFF2-40B4-BE49-F238E27FC236}">
                        <a16:creationId xmlns:a16="http://schemas.microsoft.com/office/drawing/2014/main" id="{D40C2123-72DA-4E1D-93D6-B4763283F712}"/>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37" name="Groep 136">
                    <a:extLst>
                      <a:ext uri="{FF2B5EF4-FFF2-40B4-BE49-F238E27FC236}">
                        <a16:creationId xmlns:a16="http://schemas.microsoft.com/office/drawing/2014/main" id="{3461D804-F646-49CE-B7FE-607D146EBACC}"/>
                      </a:ext>
                    </a:extLst>
                  </p:cNvPr>
                  <p:cNvGrpSpPr/>
                  <p:nvPr userDrawn="1"/>
                </p:nvGrpSpPr>
                <p:grpSpPr>
                  <a:xfrm>
                    <a:off x="1270535" y="-878306"/>
                    <a:ext cx="526983" cy="613611"/>
                    <a:chOff x="1270535" y="-745959"/>
                    <a:chExt cx="526983" cy="481264"/>
                  </a:xfrm>
                </p:grpSpPr>
                <p:cxnSp>
                  <p:nvCxnSpPr>
                    <p:cNvPr id="138" name="Rechte verbindingslijn 137">
                      <a:extLst>
                        <a:ext uri="{FF2B5EF4-FFF2-40B4-BE49-F238E27FC236}">
                          <a16:creationId xmlns:a16="http://schemas.microsoft.com/office/drawing/2014/main" id="{BBA2B022-B377-44B7-B58A-7CFAFE515510}"/>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AF399061-2E0B-4344-BF35-ED9058B206BD}"/>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40" name="Rechte verbindingslijn 139">
                      <a:extLst>
                        <a:ext uri="{FF2B5EF4-FFF2-40B4-BE49-F238E27FC236}">
                          <a16:creationId xmlns:a16="http://schemas.microsoft.com/office/drawing/2014/main" id="{210ACC26-A8C6-4CAF-9525-662DB60ECA8C}"/>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41" name="Rechte verbindingslijn 140">
                      <a:extLst>
                        <a:ext uri="{FF2B5EF4-FFF2-40B4-BE49-F238E27FC236}">
                          <a16:creationId xmlns:a16="http://schemas.microsoft.com/office/drawing/2014/main" id="{0612A9F9-BE2D-4269-99F6-282711F52928}"/>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26" name="Rechte verbindingslijn 125">
                  <a:extLst>
                    <a:ext uri="{FF2B5EF4-FFF2-40B4-BE49-F238E27FC236}">
                      <a16:creationId xmlns:a16="http://schemas.microsoft.com/office/drawing/2014/main" id="{8FADEF3B-3B5E-4423-9894-570DF06F8499}"/>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7" name="Rechte verbindingslijn 126">
                  <a:extLst>
                    <a:ext uri="{FF2B5EF4-FFF2-40B4-BE49-F238E27FC236}">
                      <a16:creationId xmlns:a16="http://schemas.microsoft.com/office/drawing/2014/main" id="{FF2FA58B-0A06-40A0-9D78-FFCCFADD12DD}"/>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F54D7727-ED83-45AE-9FFC-32203B49410C}"/>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9" name="Rechte verbindingslijn 128">
                  <a:extLst>
                    <a:ext uri="{FF2B5EF4-FFF2-40B4-BE49-F238E27FC236}">
                      <a16:creationId xmlns:a16="http://schemas.microsoft.com/office/drawing/2014/main" id="{26104895-E83C-4733-B43D-8A4443D5818A}"/>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30" name="Rechthoek 129">
                  <a:extLst>
                    <a:ext uri="{FF2B5EF4-FFF2-40B4-BE49-F238E27FC236}">
                      <a16:creationId xmlns:a16="http://schemas.microsoft.com/office/drawing/2014/main" id="{4B8D0C05-2183-43EC-8000-A04F5BB2E4A3}"/>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39060B86-0C51-4C5D-9925-094EFE28AF71}"/>
                    </a:ext>
                  </a:extLst>
                </p:cNvPr>
                <p:cNvGrpSpPr/>
                <p:nvPr userDrawn="1"/>
              </p:nvGrpSpPr>
              <p:grpSpPr>
                <a:xfrm rot="2700000">
                  <a:off x="-3158000" y="3650045"/>
                  <a:ext cx="34350" cy="147351"/>
                  <a:chOff x="3148392" y="-836646"/>
                  <a:chExt cx="132124" cy="596095"/>
                </a:xfrm>
                <a:solidFill>
                  <a:srgbClr val="3399FF"/>
                </a:solidFill>
              </p:grpSpPr>
              <p:sp>
                <p:nvSpPr>
                  <p:cNvPr id="132" name="Rechthoek 131">
                    <a:extLst>
                      <a:ext uri="{FF2B5EF4-FFF2-40B4-BE49-F238E27FC236}">
                        <a16:creationId xmlns:a16="http://schemas.microsoft.com/office/drawing/2014/main" id="{47AD95AE-C18D-4480-9D9A-24FFB11BC2EC}"/>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3" name="Rechthoek: afgeronde bovenhoeken 132">
                    <a:extLst>
                      <a:ext uri="{FF2B5EF4-FFF2-40B4-BE49-F238E27FC236}">
                        <a16:creationId xmlns:a16="http://schemas.microsoft.com/office/drawing/2014/main" id="{5F2E1877-D1F0-4435-9EC5-CF3BC45752AF}"/>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4" name="Gelijkbenige driehoek 133">
                    <a:extLst>
                      <a:ext uri="{FF2B5EF4-FFF2-40B4-BE49-F238E27FC236}">
                        <a16:creationId xmlns:a16="http://schemas.microsoft.com/office/drawing/2014/main" id="{182ADB2D-CE1C-4534-B7B5-D1B6BB0879F9}"/>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92" name="Rechthoek 91">
              <a:extLst>
                <a:ext uri="{FF2B5EF4-FFF2-40B4-BE49-F238E27FC236}">
                  <a16:creationId xmlns:a16="http://schemas.microsoft.com/office/drawing/2014/main" id="{B0C5F1AB-A71E-4A17-834C-C1C5A31928D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93" name="Ovaal 92">
              <a:extLst>
                <a:ext uri="{FF2B5EF4-FFF2-40B4-BE49-F238E27FC236}">
                  <a16:creationId xmlns:a16="http://schemas.microsoft.com/office/drawing/2014/main" id="{AB614CCE-3EBE-4263-ADF9-6B05375A2FC5}"/>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C7CDFD0D-60E1-40A5-BD26-D12D89CE5FC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Ovaal 94">
              <a:extLst>
                <a:ext uri="{FF2B5EF4-FFF2-40B4-BE49-F238E27FC236}">
                  <a16:creationId xmlns:a16="http://schemas.microsoft.com/office/drawing/2014/main" id="{6F376879-60A1-4A11-AFC0-38BFA2C412DF}"/>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6" name="Rechthoek 95">
              <a:extLst>
                <a:ext uri="{FF2B5EF4-FFF2-40B4-BE49-F238E27FC236}">
                  <a16:creationId xmlns:a16="http://schemas.microsoft.com/office/drawing/2014/main" id="{AE624EDE-DBE8-4E55-94D4-64473DD9232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7" name="Groep 96">
              <a:extLst>
                <a:ext uri="{FF2B5EF4-FFF2-40B4-BE49-F238E27FC236}">
                  <a16:creationId xmlns:a16="http://schemas.microsoft.com/office/drawing/2014/main" id="{EF452B96-6A12-4CA9-BB41-19B3568941FA}"/>
                </a:ext>
              </a:extLst>
            </p:cNvPr>
            <p:cNvGrpSpPr/>
            <p:nvPr userDrawn="1"/>
          </p:nvGrpSpPr>
          <p:grpSpPr>
            <a:xfrm>
              <a:off x="-3311319" y="2164285"/>
              <a:ext cx="825500" cy="209550"/>
              <a:chOff x="13504624" y="2482850"/>
              <a:chExt cx="825500" cy="209550"/>
            </a:xfrm>
          </p:grpSpPr>
          <p:sp>
            <p:nvSpPr>
              <p:cNvPr id="114" name="Rechthoek 113">
                <a:extLst>
                  <a:ext uri="{FF2B5EF4-FFF2-40B4-BE49-F238E27FC236}">
                    <a16:creationId xmlns:a16="http://schemas.microsoft.com/office/drawing/2014/main" id="{8319EFDF-28F0-48BE-A65F-4E16017A90C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15" name="Rechte verbindingslijn 114">
                <a:extLst>
                  <a:ext uri="{FF2B5EF4-FFF2-40B4-BE49-F238E27FC236}">
                    <a16:creationId xmlns:a16="http://schemas.microsoft.com/office/drawing/2014/main" id="{E2D04B28-2ABC-4329-8FD6-92B04EC26F10}"/>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6" name="Gelijkbenige driehoek 115">
                <a:extLst>
                  <a:ext uri="{FF2B5EF4-FFF2-40B4-BE49-F238E27FC236}">
                    <a16:creationId xmlns:a16="http://schemas.microsoft.com/office/drawing/2014/main" id="{4022F16D-C06F-4EB2-A48B-8803D78DDFB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B6C0E915-F317-41E0-9DF3-9DA48DED9647}"/>
                </a:ext>
              </a:extLst>
            </p:cNvPr>
            <p:cNvGrpSpPr/>
            <p:nvPr userDrawn="1"/>
          </p:nvGrpSpPr>
          <p:grpSpPr>
            <a:xfrm>
              <a:off x="-3316599" y="1232480"/>
              <a:ext cx="289372" cy="314992"/>
              <a:chOff x="7322769" y="-310267"/>
              <a:chExt cx="289372" cy="314992"/>
            </a:xfrm>
          </p:grpSpPr>
          <p:sp>
            <p:nvSpPr>
              <p:cNvPr id="111" name="Rechthoek 110">
                <a:extLst>
                  <a:ext uri="{FF2B5EF4-FFF2-40B4-BE49-F238E27FC236}">
                    <a16:creationId xmlns:a16="http://schemas.microsoft.com/office/drawing/2014/main" id="{9649F013-6C56-4A75-A974-CD2996DE6876}"/>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2" name="Rechthoek 111">
                <a:extLst>
                  <a:ext uri="{FF2B5EF4-FFF2-40B4-BE49-F238E27FC236}">
                    <a16:creationId xmlns:a16="http://schemas.microsoft.com/office/drawing/2014/main" id="{01C815EF-39BA-4178-AC1F-534A7F382427}"/>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7BA416BE-C587-4AE1-91B5-185D2A12DF31}"/>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2C90D94F-A43C-46F5-A211-7F4213EE2C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0" name="Rechthoek 99">
              <a:extLst>
                <a:ext uri="{FF2B5EF4-FFF2-40B4-BE49-F238E27FC236}">
                  <a16:creationId xmlns:a16="http://schemas.microsoft.com/office/drawing/2014/main" id="{1A5AF7C1-0C5C-4E33-B362-CC0F51FC0F94}"/>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01" name="Rechthoek 100">
              <a:extLst>
                <a:ext uri="{FF2B5EF4-FFF2-40B4-BE49-F238E27FC236}">
                  <a16:creationId xmlns:a16="http://schemas.microsoft.com/office/drawing/2014/main" id="{88A974A2-6082-49B8-9FE1-23F39BCD0675}"/>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2" name="ICOON_info">
              <a:extLst>
                <a:ext uri="{FF2B5EF4-FFF2-40B4-BE49-F238E27FC236}">
                  <a16:creationId xmlns:a16="http://schemas.microsoft.com/office/drawing/2014/main" id="{7DD9E3A1-7026-40DE-A902-E153301C1BE1}"/>
                </a:ext>
              </a:extLst>
            </p:cNvPr>
            <p:cNvGrpSpPr/>
            <p:nvPr userDrawn="1"/>
          </p:nvGrpSpPr>
          <p:grpSpPr>
            <a:xfrm>
              <a:off x="-376736" y="5092834"/>
              <a:ext cx="283685" cy="283685"/>
              <a:chOff x="-510741" y="5913713"/>
              <a:chExt cx="267555" cy="267555"/>
            </a:xfrm>
          </p:grpSpPr>
          <p:sp>
            <p:nvSpPr>
              <p:cNvPr id="109" name="Ovaal 108">
                <a:extLst>
                  <a:ext uri="{FF2B5EF4-FFF2-40B4-BE49-F238E27FC236}">
                    <a16:creationId xmlns:a16="http://schemas.microsoft.com/office/drawing/2014/main" id="{0E273DF9-4721-4246-9215-BDA338EB207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10" name="Graphic 163" descr="Informatie">
                <a:extLst>
                  <a:ext uri="{FF2B5EF4-FFF2-40B4-BE49-F238E27FC236}">
                    <a16:creationId xmlns:a16="http://schemas.microsoft.com/office/drawing/2014/main" id="{6BB746E4-ED86-4156-92AC-0AD05D7B4E3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3" name="Groep 102">
              <a:extLst>
                <a:ext uri="{FF2B5EF4-FFF2-40B4-BE49-F238E27FC236}">
                  <a16:creationId xmlns:a16="http://schemas.microsoft.com/office/drawing/2014/main" id="{09326AE6-2255-435B-805C-6FA7AB7376EC}"/>
                </a:ext>
              </a:extLst>
            </p:cNvPr>
            <p:cNvGrpSpPr/>
            <p:nvPr userDrawn="1"/>
          </p:nvGrpSpPr>
          <p:grpSpPr>
            <a:xfrm>
              <a:off x="-938434" y="5366229"/>
              <a:ext cx="627798" cy="576693"/>
              <a:chOff x="-938434" y="4570310"/>
              <a:chExt cx="627798" cy="576693"/>
            </a:xfrm>
          </p:grpSpPr>
          <p:grpSp>
            <p:nvGrpSpPr>
              <p:cNvPr id="104" name="Inspireren">
                <a:extLst>
                  <a:ext uri="{FF2B5EF4-FFF2-40B4-BE49-F238E27FC236}">
                    <a16:creationId xmlns:a16="http://schemas.microsoft.com/office/drawing/2014/main" id="{53293A4F-021E-41FF-8CBD-4C4BF3E2459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6" name="Freeform 12">
                  <a:extLst>
                    <a:ext uri="{FF2B5EF4-FFF2-40B4-BE49-F238E27FC236}">
                      <a16:creationId xmlns:a16="http://schemas.microsoft.com/office/drawing/2014/main" id="{608AAA31-48B5-4698-A074-5C7C5DA074F4}"/>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7" name="Freeform 13">
                  <a:extLst>
                    <a:ext uri="{FF2B5EF4-FFF2-40B4-BE49-F238E27FC236}">
                      <a16:creationId xmlns:a16="http://schemas.microsoft.com/office/drawing/2014/main" id="{80D01CFB-1188-4E72-96DE-BB729810E3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8" name="Freeform 14">
                  <a:extLst>
                    <a:ext uri="{FF2B5EF4-FFF2-40B4-BE49-F238E27FC236}">
                      <a16:creationId xmlns:a16="http://schemas.microsoft.com/office/drawing/2014/main" id="{AAF8CF73-CAC1-4E89-96A4-FB620E08887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5" name="Tekstvak 104">
                <a:extLst>
                  <a:ext uri="{FF2B5EF4-FFF2-40B4-BE49-F238E27FC236}">
                    <a16:creationId xmlns:a16="http://schemas.microsoft.com/office/drawing/2014/main" id="{9D41B0D0-F1E2-424A-8FF3-3CF2020DA54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3122805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Rapportage Tabel + Tekst ">
    <p:spTree>
      <p:nvGrpSpPr>
        <p:cNvPr id="1" name=""/>
        <p:cNvGrpSpPr/>
        <p:nvPr/>
      </p:nvGrpSpPr>
      <p:grpSpPr>
        <a:xfrm>
          <a:off x="0" y="0"/>
          <a:ext cx="0" cy="0"/>
          <a:chOff x="0" y="0"/>
          <a:chExt cx="0" cy="0"/>
        </a:xfrm>
      </p:grpSpPr>
      <p:sp>
        <p:nvSpPr>
          <p:cNvPr id="86" name="Tijdelijke aanduiding voor tabel 5">
            <a:extLst>
              <a:ext uri="{FF2B5EF4-FFF2-40B4-BE49-F238E27FC236}">
                <a16:creationId xmlns:a16="http://schemas.microsoft.com/office/drawing/2014/main" id="{804E11E3-DFEF-4754-A4D7-108D5D286C67}"/>
              </a:ext>
            </a:extLst>
          </p:cNvPr>
          <p:cNvSpPr>
            <a:spLocks noGrp="1"/>
          </p:cNvSpPr>
          <p:nvPr>
            <p:ph type="tbl" sz="quarter" idx="20" hasCustomPrompt="1"/>
          </p:nvPr>
        </p:nvSpPr>
        <p:spPr>
          <a:xfrm>
            <a:off x="534987" y="1961875"/>
            <a:ext cx="7307035" cy="4346849"/>
          </a:xfrm>
        </p:spPr>
        <p:txBody>
          <a:bodyPr vert="horz" lIns="0" tIns="0" rIns="0" bIns="1260000" rtlCol="0" anchor="ctr" anchorCtr="0">
            <a:normAutofit/>
          </a:bodyPr>
          <a:lstStyle>
            <a:lvl1pPr>
              <a:defRPr lang="nl-NL" noProof="0" dirty="0">
                <a:solidFill>
                  <a:schemeClr val="bg1">
                    <a:lumMod val="50000"/>
                  </a:schemeClr>
                </a:solidFill>
              </a:defRPr>
            </a:lvl1pPr>
          </a:lstStyle>
          <a:p>
            <a:pPr marL="0" lvl="0" indent="0" algn="ctr">
              <a:lnSpc>
                <a:spcPct val="100000"/>
              </a:lnSpc>
              <a:spcBef>
                <a:spcPts val="0"/>
              </a:spcBef>
              <a:buNone/>
            </a:pPr>
            <a:r>
              <a:rPr lang="nl-NL" dirty="0"/>
              <a:t>Klik op het pictogram hieronder</a:t>
            </a:r>
            <a:br>
              <a:rPr lang="nl-NL" dirty="0"/>
            </a:br>
            <a:r>
              <a:rPr lang="nl-NL" dirty="0"/>
              <a:t>om een tabel in te voegen</a:t>
            </a:r>
            <a:endParaRPr lang="nl-NL" noProof="0" dirty="0"/>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Tabel + Tekst </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40E01567-B086-47AA-99E2-68A38F20ABAC}"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83" name="Groep 82">
            <a:extLst>
              <a:ext uri="{FF2B5EF4-FFF2-40B4-BE49-F238E27FC236}">
                <a16:creationId xmlns:a16="http://schemas.microsoft.com/office/drawing/2014/main" id="{13C63FFD-512A-45E7-AC50-A7F33DDFF4BB}"/>
              </a:ext>
            </a:extLst>
          </p:cNvPr>
          <p:cNvGrpSpPr/>
          <p:nvPr userDrawn="1"/>
        </p:nvGrpSpPr>
        <p:grpSpPr>
          <a:xfrm>
            <a:off x="12378141" y="1"/>
            <a:ext cx="3592800" cy="5461285"/>
            <a:chOff x="12378141" y="1"/>
            <a:chExt cx="3592800" cy="5461285"/>
          </a:xfrm>
        </p:grpSpPr>
        <p:sp>
          <p:nvSpPr>
            <p:cNvPr id="84" name="Rechthoek 83">
              <a:extLst>
                <a:ext uri="{FF2B5EF4-FFF2-40B4-BE49-F238E27FC236}">
                  <a16:creationId xmlns:a16="http://schemas.microsoft.com/office/drawing/2014/main" id="{ADFEB456-F032-478E-B539-EC9ACDB04F2E}"/>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87" name="Rechthoek 86">
              <a:extLst>
                <a:ext uri="{FF2B5EF4-FFF2-40B4-BE49-F238E27FC236}">
                  <a16:creationId xmlns:a16="http://schemas.microsoft.com/office/drawing/2014/main" id="{45D09809-C089-43DE-A04B-793E7B39F679}"/>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88" name="Ovaal 87">
              <a:extLst>
                <a:ext uri="{FF2B5EF4-FFF2-40B4-BE49-F238E27FC236}">
                  <a16:creationId xmlns:a16="http://schemas.microsoft.com/office/drawing/2014/main" id="{86DDAB84-518F-41DB-AF4A-6BB10EF80C77}"/>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653DB3AA-ABA5-4D75-8B48-B8C663767D16}"/>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0" name="Ovaal 89">
              <a:extLst>
                <a:ext uri="{FF2B5EF4-FFF2-40B4-BE49-F238E27FC236}">
                  <a16:creationId xmlns:a16="http://schemas.microsoft.com/office/drawing/2014/main" id="{50267542-8435-44F3-A462-CCDC1C4390EC}"/>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1" name="Rechthoek 90">
              <a:extLst>
                <a:ext uri="{FF2B5EF4-FFF2-40B4-BE49-F238E27FC236}">
                  <a16:creationId xmlns:a16="http://schemas.microsoft.com/office/drawing/2014/main" id="{F8E81C1B-F31E-4572-9393-CAFC07064346}"/>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Rechthoek 91">
              <a:extLst>
                <a:ext uri="{FF2B5EF4-FFF2-40B4-BE49-F238E27FC236}">
                  <a16:creationId xmlns:a16="http://schemas.microsoft.com/office/drawing/2014/main" id="{66BA3CDC-2594-4FFC-8323-C568B731BEEF}"/>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3" name="Groep 92">
              <a:extLst>
                <a:ext uri="{FF2B5EF4-FFF2-40B4-BE49-F238E27FC236}">
                  <a16:creationId xmlns:a16="http://schemas.microsoft.com/office/drawing/2014/main" id="{D596077C-699E-4BB5-8374-8A25CBD1297D}"/>
                </a:ext>
              </a:extLst>
            </p:cNvPr>
            <p:cNvGrpSpPr/>
            <p:nvPr userDrawn="1"/>
          </p:nvGrpSpPr>
          <p:grpSpPr>
            <a:xfrm>
              <a:off x="15225871" y="4770663"/>
              <a:ext cx="627798" cy="576693"/>
              <a:chOff x="-938434" y="4570310"/>
              <a:chExt cx="627798" cy="576693"/>
            </a:xfrm>
          </p:grpSpPr>
          <p:grpSp>
            <p:nvGrpSpPr>
              <p:cNvPr id="156" name="Inspireren">
                <a:extLst>
                  <a:ext uri="{FF2B5EF4-FFF2-40B4-BE49-F238E27FC236}">
                    <a16:creationId xmlns:a16="http://schemas.microsoft.com/office/drawing/2014/main" id="{F75E8C19-5201-47A3-9F80-60C4D4D479E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8" name="Freeform 12">
                  <a:extLst>
                    <a:ext uri="{FF2B5EF4-FFF2-40B4-BE49-F238E27FC236}">
                      <a16:creationId xmlns:a16="http://schemas.microsoft.com/office/drawing/2014/main" id="{EB63CE94-C42D-4075-A804-1228E03806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9" name="Freeform 13">
                  <a:extLst>
                    <a:ext uri="{FF2B5EF4-FFF2-40B4-BE49-F238E27FC236}">
                      <a16:creationId xmlns:a16="http://schemas.microsoft.com/office/drawing/2014/main" id="{3812E9EF-4A2A-44A0-8EC1-9429B86599C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60" name="Freeform 14">
                  <a:extLst>
                    <a:ext uri="{FF2B5EF4-FFF2-40B4-BE49-F238E27FC236}">
                      <a16:creationId xmlns:a16="http://schemas.microsoft.com/office/drawing/2014/main" id="{4F5F3535-297C-4D19-9204-E982892316F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57" name="Tekstvak 156">
                <a:extLst>
                  <a:ext uri="{FF2B5EF4-FFF2-40B4-BE49-F238E27FC236}">
                    <a16:creationId xmlns:a16="http://schemas.microsoft.com/office/drawing/2014/main" id="{3B3EB322-4BDA-45E7-84D1-3C6552AC255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94" name="Rechthoek 93">
              <a:extLst>
                <a:ext uri="{FF2B5EF4-FFF2-40B4-BE49-F238E27FC236}">
                  <a16:creationId xmlns:a16="http://schemas.microsoft.com/office/drawing/2014/main" id="{5002CE41-F084-4CF2-B800-4BD56F10381E}"/>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u="sng" noProof="0" dirty="0">
                  <a:solidFill>
                    <a:srgbClr val="211F26"/>
                  </a:solidFill>
                  <a:latin typeface="Calibri" panose="020F0502020204030204" pitchFamily="34" charset="0"/>
                  <a:cs typeface="Calibri" panose="020F0502020204030204" pitchFamily="34" charset="0"/>
                </a:rPr>
                <a:t>Indeling</a:t>
              </a:r>
            </a:p>
          </p:txBody>
        </p:sp>
        <p:sp>
          <p:nvSpPr>
            <p:cNvPr id="95" name="Ovaal 94">
              <a:extLst>
                <a:ext uri="{FF2B5EF4-FFF2-40B4-BE49-F238E27FC236}">
                  <a16:creationId xmlns:a16="http://schemas.microsoft.com/office/drawing/2014/main" id="{D7F37BCA-B156-4FB0-A815-84E1C0AEB138}"/>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96" name="Groep 95">
              <a:extLst>
                <a:ext uri="{FF2B5EF4-FFF2-40B4-BE49-F238E27FC236}">
                  <a16:creationId xmlns:a16="http://schemas.microsoft.com/office/drawing/2014/main" id="{25B8B818-669F-4855-9337-513B08A330C7}"/>
                </a:ext>
              </a:extLst>
            </p:cNvPr>
            <p:cNvGrpSpPr/>
            <p:nvPr userDrawn="1"/>
          </p:nvGrpSpPr>
          <p:grpSpPr>
            <a:xfrm>
              <a:off x="12844890" y="2267487"/>
              <a:ext cx="2380981" cy="703947"/>
              <a:chOff x="12844890" y="2033005"/>
              <a:chExt cx="2380981" cy="703947"/>
            </a:xfrm>
          </p:grpSpPr>
          <p:sp>
            <p:nvSpPr>
              <p:cNvPr id="108" name="Rechthoek 107">
                <a:extLst>
                  <a:ext uri="{FF2B5EF4-FFF2-40B4-BE49-F238E27FC236}">
                    <a16:creationId xmlns:a16="http://schemas.microsoft.com/office/drawing/2014/main" id="{36FB5FEC-1B1B-4CD6-8E44-1460AFA56749}"/>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38E6FDC6-3036-4346-9347-5B077C1677AC}"/>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10" name="Groep 109">
                <a:extLst>
                  <a:ext uri="{FF2B5EF4-FFF2-40B4-BE49-F238E27FC236}">
                    <a16:creationId xmlns:a16="http://schemas.microsoft.com/office/drawing/2014/main" id="{39DE948B-41C6-4392-878F-70B13FA4094C}"/>
                  </a:ext>
                </a:extLst>
              </p:cNvPr>
              <p:cNvGrpSpPr/>
              <p:nvPr userDrawn="1"/>
            </p:nvGrpSpPr>
            <p:grpSpPr>
              <a:xfrm>
                <a:off x="12965244" y="2126415"/>
                <a:ext cx="298404" cy="242330"/>
                <a:chOff x="12945071" y="2116141"/>
                <a:chExt cx="338201" cy="242330"/>
              </a:xfrm>
            </p:grpSpPr>
            <p:cxnSp>
              <p:nvCxnSpPr>
                <p:cNvPr id="151" name="Rechte verbindingslijn 150">
                  <a:extLst>
                    <a:ext uri="{FF2B5EF4-FFF2-40B4-BE49-F238E27FC236}">
                      <a16:creationId xmlns:a16="http://schemas.microsoft.com/office/drawing/2014/main" id="{DA4B8736-84FB-49EC-8763-E122E2D77633}"/>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52" name="Rechte verbindingslijn 151">
                  <a:extLst>
                    <a:ext uri="{FF2B5EF4-FFF2-40B4-BE49-F238E27FC236}">
                      <a16:creationId xmlns:a16="http://schemas.microsoft.com/office/drawing/2014/main" id="{64783FFB-84C4-4046-85DB-089355EBE181}"/>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53" name="Rechte verbindingslijn 152">
                  <a:extLst>
                    <a:ext uri="{FF2B5EF4-FFF2-40B4-BE49-F238E27FC236}">
                      <a16:creationId xmlns:a16="http://schemas.microsoft.com/office/drawing/2014/main" id="{C33981AB-60B4-4ACE-887F-878CA99B3BA5}"/>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54" name="Rechte verbindingslijn 153">
                  <a:extLst>
                    <a:ext uri="{FF2B5EF4-FFF2-40B4-BE49-F238E27FC236}">
                      <a16:creationId xmlns:a16="http://schemas.microsoft.com/office/drawing/2014/main" id="{107C58FA-2457-48F6-90A1-07108D5FA2C4}"/>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55" name="Rechthoek 154">
                  <a:extLst>
                    <a:ext uri="{FF2B5EF4-FFF2-40B4-BE49-F238E27FC236}">
                      <a16:creationId xmlns:a16="http://schemas.microsoft.com/office/drawing/2014/main" id="{A13D6F7C-B085-4DCE-9230-BB2059E9EE5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11" name="Rechthoek 110">
                <a:extLst>
                  <a:ext uri="{FF2B5EF4-FFF2-40B4-BE49-F238E27FC236}">
                    <a16:creationId xmlns:a16="http://schemas.microsoft.com/office/drawing/2014/main" id="{803DE173-AA4B-4664-90B3-8CB95B8CD08F}"/>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cxnSp>
            <p:nvCxnSpPr>
              <p:cNvPr id="112" name="Rechte verbindingslijn 111">
                <a:extLst>
                  <a:ext uri="{FF2B5EF4-FFF2-40B4-BE49-F238E27FC236}">
                    <a16:creationId xmlns:a16="http://schemas.microsoft.com/office/drawing/2014/main" id="{1C449CF4-EA2D-469A-A8BD-E6DA4ABED2D8}"/>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3" name="Rechthoek 112">
                <a:extLst>
                  <a:ext uri="{FF2B5EF4-FFF2-40B4-BE49-F238E27FC236}">
                    <a16:creationId xmlns:a16="http://schemas.microsoft.com/office/drawing/2014/main" id="{FEEA4490-78BC-4E7C-B5FD-5386B5F3CE7B}"/>
                  </a:ext>
                </a:extLst>
              </p:cNvPr>
              <p:cNvSpPr/>
              <p:nvPr userDrawn="1"/>
            </p:nvSpPr>
            <p:spPr>
              <a:xfrm>
                <a:off x="13426046" y="2473303"/>
                <a:ext cx="379912"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Hierboven</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14" name="Groep 113">
                <a:extLst>
                  <a:ext uri="{FF2B5EF4-FFF2-40B4-BE49-F238E27FC236}">
                    <a16:creationId xmlns:a16="http://schemas.microsoft.com/office/drawing/2014/main" id="{66634FF2-10E5-424D-9AFF-D24F254D304D}"/>
                  </a:ext>
                </a:extLst>
              </p:cNvPr>
              <p:cNvGrpSpPr/>
              <p:nvPr userDrawn="1"/>
            </p:nvGrpSpPr>
            <p:grpSpPr>
              <a:xfrm>
                <a:off x="13469314" y="2126415"/>
                <a:ext cx="298404" cy="242330"/>
                <a:chOff x="12945071" y="2116141"/>
                <a:chExt cx="338201" cy="242330"/>
              </a:xfrm>
            </p:grpSpPr>
            <p:cxnSp>
              <p:nvCxnSpPr>
                <p:cNvPr id="146" name="Rechte verbindingslijn 145">
                  <a:extLst>
                    <a:ext uri="{FF2B5EF4-FFF2-40B4-BE49-F238E27FC236}">
                      <a16:creationId xmlns:a16="http://schemas.microsoft.com/office/drawing/2014/main" id="{DFFC7806-51BD-42E8-ABAF-4A85A692CE60}"/>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7" name="Rechte verbindingslijn 146">
                  <a:extLst>
                    <a:ext uri="{FF2B5EF4-FFF2-40B4-BE49-F238E27FC236}">
                      <a16:creationId xmlns:a16="http://schemas.microsoft.com/office/drawing/2014/main" id="{479A5D58-BCAB-4EC6-B4D0-7EC48572DC45}"/>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8" name="Rechte verbindingslijn 147">
                  <a:extLst>
                    <a:ext uri="{FF2B5EF4-FFF2-40B4-BE49-F238E27FC236}">
                      <a16:creationId xmlns:a16="http://schemas.microsoft.com/office/drawing/2014/main" id="{8BB09390-19A9-4B3A-874D-C738ADC30FCE}"/>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9" name="Rechte verbindingslijn 148">
                  <a:extLst>
                    <a:ext uri="{FF2B5EF4-FFF2-40B4-BE49-F238E27FC236}">
                      <a16:creationId xmlns:a16="http://schemas.microsoft.com/office/drawing/2014/main" id="{BC2F48F8-9310-42FD-9C0B-0BFBAEA64C52}"/>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50" name="Rechthoek 149">
                  <a:extLst>
                    <a:ext uri="{FF2B5EF4-FFF2-40B4-BE49-F238E27FC236}">
                      <a16:creationId xmlns:a16="http://schemas.microsoft.com/office/drawing/2014/main" id="{496CCAC1-77EF-4B53-8739-826B32CB7930}"/>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15" name="Rechthoek 114">
                <a:extLst>
                  <a:ext uri="{FF2B5EF4-FFF2-40B4-BE49-F238E27FC236}">
                    <a16:creationId xmlns:a16="http://schemas.microsoft.com/office/drawing/2014/main" id="{0F3F5FA9-87B8-4529-81E0-7CDC049708B2}"/>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Rechthoek 115">
                <a:extLst>
                  <a:ext uri="{FF2B5EF4-FFF2-40B4-BE49-F238E27FC236}">
                    <a16:creationId xmlns:a16="http://schemas.microsoft.com/office/drawing/2014/main" id="{091AE2DE-5360-4018-A752-B7D1F189DC93}"/>
                  </a:ext>
                </a:extLst>
              </p:cNvPr>
              <p:cNvSpPr/>
              <p:nvPr userDrawn="1"/>
            </p:nvSpPr>
            <p:spPr>
              <a:xfrm>
                <a:off x="13877936" y="2473303"/>
                <a:ext cx="37189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Hieronder</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17" name="Groep 116">
                <a:extLst>
                  <a:ext uri="{FF2B5EF4-FFF2-40B4-BE49-F238E27FC236}">
                    <a16:creationId xmlns:a16="http://schemas.microsoft.com/office/drawing/2014/main" id="{01448C2C-B4F4-4551-B27C-291CD00F45FB}"/>
                  </a:ext>
                </a:extLst>
              </p:cNvPr>
              <p:cNvGrpSpPr/>
              <p:nvPr userDrawn="1"/>
            </p:nvGrpSpPr>
            <p:grpSpPr>
              <a:xfrm>
                <a:off x="13917195" y="2126415"/>
                <a:ext cx="298404" cy="242330"/>
                <a:chOff x="12945071" y="2116141"/>
                <a:chExt cx="338201" cy="242330"/>
              </a:xfrm>
            </p:grpSpPr>
            <p:cxnSp>
              <p:nvCxnSpPr>
                <p:cNvPr id="141" name="Rechte verbindingslijn 140">
                  <a:extLst>
                    <a:ext uri="{FF2B5EF4-FFF2-40B4-BE49-F238E27FC236}">
                      <a16:creationId xmlns:a16="http://schemas.microsoft.com/office/drawing/2014/main" id="{2C6C0C1D-8CF0-4839-BDBA-E77C03F22F3E}"/>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2" name="Rechte verbindingslijn 141">
                  <a:extLst>
                    <a:ext uri="{FF2B5EF4-FFF2-40B4-BE49-F238E27FC236}">
                      <a16:creationId xmlns:a16="http://schemas.microsoft.com/office/drawing/2014/main" id="{09131493-7E98-48A9-AFBA-283438DC6783}"/>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3" name="Rechte verbindingslijn 142">
                  <a:extLst>
                    <a:ext uri="{FF2B5EF4-FFF2-40B4-BE49-F238E27FC236}">
                      <a16:creationId xmlns:a16="http://schemas.microsoft.com/office/drawing/2014/main" id="{97FE153C-8288-4060-8C10-5253517D6357}"/>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4" name="Rechte verbindingslijn 143">
                  <a:extLst>
                    <a:ext uri="{FF2B5EF4-FFF2-40B4-BE49-F238E27FC236}">
                      <a16:creationId xmlns:a16="http://schemas.microsoft.com/office/drawing/2014/main" id="{53F78DDA-A61F-45A2-BB3C-E7DFBED5071F}"/>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45" name="Rechthoek 144">
                  <a:extLst>
                    <a:ext uri="{FF2B5EF4-FFF2-40B4-BE49-F238E27FC236}">
                      <a16:creationId xmlns:a16="http://schemas.microsoft.com/office/drawing/2014/main" id="{341D5C8B-C07F-41ED-ACFD-45211ECA91CC}"/>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18" name="Rechthoek 117">
                <a:extLst>
                  <a:ext uri="{FF2B5EF4-FFF2-40B4-BE49-F238E27FC236}">
                    <a16:creationId xmlns:a16="http://schemas.microsoft.com/office/drawing/2014/main" id="{FD2EDD94-B8FA-4BD9-98CB-F56983702857}"/>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Rechthoek 118">
                <a:extLst>
                  <a:ext uri="{FF2B5EF4-FFF2-40B4-BE49-F238E27FC236}">
                    <a16:creationId xmlns:a16="http://schemas.microsoft.com/office/drawing/2014/main" id="{8F7F37A8-7595-4621-9B38-196BC5C9441A}"/>
                  </a:ext>
                </a:extLst>
              </p:cNvPr>
              <p:cNvSpPr/>
              <p:nvPr userDrawn="1"/>
            </p:nvSpPr>
            <p:spPr>
              <a:xfrm>
                <a:off x="14324673"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Links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20" name="Groep 119">
                <a:extLst>
                  <a:ext uri="{FF2B5EF4-FFF2-40B4-BE49-F238E27FC236}">
                    <a16:creationId xmlns:a16="http://schemas.microsoft.com/office/drawing/2014/main" id="{078F3511-9717-4FAE-BA46-EBD89CB8D4D8}"/>
                  </a:ext>
                </a:extLst>
              </p:cNvPr>
              <p:cNvGrpSpPr/>
              <p:nvPr userDrawn="1"/>
            </p:nvGrpSpPr>
            <p:grpSpPr>
              <a:xfrm>
                <a:off x="14344672" y="2126415"/>
                <a:ext cx="298421" cy="242330"/>
                <a:chOff x="12945071" y="2116141"/>
                <a:chExt cx="338221" cy="242330"/>
              </a:xfrm>
            </p:grpSpPr>
            <p:cxnSp>
              <p:nvCxnSpPr>
                <p:cNvPr id="136" name="Rechte verbindingslijn 135">
                  <a:extLst>
                    <a:ext uri="{FF2B5EF4-FFF2-40B4-BE49-F238E27FC236}">
                      <a16:creationId xmlns:a16="http://schemas.microsoft.com/office/drawing/2014/main" id="{0053547D-BE1D-4D7C-8BBE-763D08949438}"/>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7" name="Rechte verbindingslijn 136">
                  <a:extLst>
                    <a:ext uri="{FF2B5EF4-FFF2-40B4-BE49-F238E27FC236}">
                      <a16:creationId xmlns:a16="http://schemas.microsoft.com/office/drawing/2014/main" id="{625EFDB2-287C-4790-A9DF-75319FA08DE0}"/>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8" name="Rechte verbindingslijn 137">
                  <a:extLst>
                    <a:ext uri="{FF2B5EF4-FFF2-40B4-BE49-F238E27FC236}">
                      <a16:creationId xmlns:a16="http://schemas.microsoft.com/office/drawing/2014/main" id="{D8F8A0EA-A31D-4CD1-A455-956C68E1CC42}"/>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5C2E9A44-F25C-413C-8487-29AC7C3DF7CC}"/>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40" name="Rechthoek 139">
                  <a:extLst>
                    <a:ext uri="{FF2B5EF4-FFF2-40B4-BE49-F238E27FC236}">
                      <a16:creationId xmlns:a16="http://schemas.microsoft.com/office/drawing/2014/main" id="{112B7890-D98D-403B-B234-19BFB26EAA4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21" name="Rechthoek 120">
                <a:extLst>
                  <a:ext uri="{FF2B5EF4-FFF2-40B4-BE49-F238E27FC236}">
                    <a16:creationId xmlns:a16="http://schemas.microsoft.com/office/drawing/2014/main" id="{B6A5FC42-9F9C-41E9-919C-00921854279D}"/>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hthoek 121">
                <a:extLst>
                  <a:ext uri="{FF2B5EF4-FFF2-40B4-BE49-F238E27FC236}">
                    <a16:creationId xmlns:a16="http://schemas.microsoft.com/office/drawing/2014/main" id="{03BCE451-4542-4018-9692-1E7BCBCCD5FD}"/>
                  </a:ext>
                </a:extLst>
              </p:cNvPr>
              <p:cNvSpPr/>
              <p:nvPr userDrawn="1"/>
            </p:nvSpPr>
            <p:spPr>
              <a:xfrm>
                <a:off x="14738447"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Rechts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23" name="Groep 122">
                <a:extLst>
                  <a:ext uri="{FF2B5EF4-FFF2-40B4-BE49-F238E27FC236}">
                    <a16:creationId xmlns:a16="http://schemas.microsoft.com/office/drawing/2014/main" id="{D26024BE-D137-4433-8AF0-DE79D1E35D7C}"/>
                  </a:ext>
                </a:extLst>
              </p:cNvPr>
              <p:cNvGrpSpPr/>
              <p:nvPr userDrawn="1"/>
            </p:nvGrpSpPr>
            <p:grpSpPr>
              <a:xfrm>
                <a:off x="14753632" y="2126415"/>
                <a:ext cx="303259" cy="242330"/>
                <a:chOff x="12939569" y="2116141"/>
                <a:chExt cx="343703" cy="242330"/>
              </a:xfrm>
            </p:grpSpPr>
            <p:cxnSp>
              <p:nvCxnSpPr>
                <p:cNvPr id="131" name="Rechte verbindingslijn 130">
                  <a:extLst>
                    <a:ext uri="{FF2B5EF4-FFF2-40B4-BE49-F238E27FC236}">
                      <a16:creationId xmlns:a16="http://schemas.microsoft.com/office/drawing/2014/main" id="{1B5E11BC-E1D8-4E7B-8900-D295CD7A7971}"/>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a:extLst>
                    <a:ext uri="{FF2B5EF4-FFF2-40B4-BE49-F238E27FC236}">
                      <a16:creationId xmlns:a16="http://schemas.microsoft.com/office/drawing/2014/main" id="{ED600203-A09F-4B33-8118-518C8F963414}"/>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a:extLst>
                    <a:ext uri="{FF2B5EF4-FFF2-40B4-BE49-F238E27FC236}">
                      <a16:creationId xmlns:a16="http://schemas.microsoft.com/office/drawing/2014/main" id="{9FA3C84C-2A46-4962-9091-042B9618C229}"/>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a:extLst>
                    <a:ext uri="{FF2B5EF4-FFF2-40B4-BE49-F238E27FC236}">
                      <a16:creationId xmlns:a16="http://schemas.microsoft.com/office/drawing/2014/main" id="{F9054CA5-B14D-48FF-8D78-8E35353D2AFD}"/>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35" name="Rechthoek 134">
                  <a:extLst>
                    <a:ext uri="{FF2B5EF4-FFF2-40B4-BE49-F238E27FC236}">
                      <a16:creationId xmlns:a16="http://schemas.microsoft.com/office/drawing/2014/main" id="{560FB157-38AC-47F1-BE11-9FA74FD6CEB9}"/>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24" name="Rechthoek 123">
                <a:extLst>
                  <a:ext uri="{FF2B5EF4-FFF2-40B4-BE49-F238E27FC236}">
                    <a16:creationId xmlns:a16="http://schemas.microsoft.com/office/drawing/2014/main" id="{6601F6BC-E686-4F01-A3B6-C74F47BAE0A3}"/>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Tijdelijke aanduiding voor tekst 7">
                <a:extLst>
                  <a:ext uri="{FF2B5EF4-FFF2-40B4-BE49-F238E27FC236}">
                    <a16:creationId xmlns:a16="http://schemas.microsoft.com/office/drawing/2014/main" id="{91C68489-B4AF-40D1-9885-47F42317E4E9}"/>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6" name="Tijdelijke aanduiding voor tekst 7">
                <a:extLst>
                  <a:ext uri="{FF2B5EF4-FFF2-40B4-BE49-F238E27FC236}">
                    <a16:creationId xmlns:a16="http://schemas.microsoft.com/office/drawing/2014/main" id="{6B607E39-F30A-4080-873F-9F23990C43C2}"/>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7" name="Tijdelijke aanduiding voor tekst 7">
                <a:extLst>
                  <a:ext uri="{FF2B5EF4-FFF2-40B4-BE49-F238E27FC236}">
                    <a16:creationId xmlns:a16="http://schemas.microsoft.com/office/drawing/2014/main" id="{03764511-3477-4708-8F7B-9C123E2DBE22}"/>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8" name="Tijdelijke aanduiding voor tekst 7">
                <a:extLst>
                  <a:ext uri="{FF2B5EF4-FFF2-40B4-BE49-F238E27FC236}">
                    <a16:creationId xmlns:a16="http://schemas.microsoft.com/office/drawing/2014/main" id="{2A64785F-2F01-42E5-8D56-A89DBFD005FC}"/>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9" name="Tijdelijke aanduiding voor tekst 7">
                <a:extLst>
                  <a:ext uri="{FF2B5EF4-FFF2-40B4-BE49-F238E27FC236}">
                    <a16:creationId xmlns:a16="http://schemas.microsoft.com/office/drawing/2014/main" id="{3B5301D5-B692-47A4-A10A-0E75509D6F91}"/>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30" name="Tijdelijke aanduiding voor tekst 7">
                <a:extLst>
                  <a:ext uri="{FF2B5EF4-FFF2-40B4-BE49-F238E27FC236}">
                    <a16:creationId xmlns:a16="http://schemas.microsoft.com/office/drawing/2014/main" id="{961E7E58-B3F1-4981-8454-AD18705D9477}"/>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97" name="Rechthoek 96">
              <a:extLst>
                <a:ext uri="{FF2B5EF4-FFF2-40B4-BE49-F238E27FC236}">
                  <a16:creationId xmlns:a16="http://schemas.microsoft.com/office/drawing/2014/main" id="{ADC2F1C6-1D6F-4983-99FA-06534BF7F69A}"/>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B84FA939-886F-4512-A3D4-1416ED31218B}"/>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99" name="Groep 98">
              <a:extLst>
                <a:ext uri="{FF2B5EF4-FFF2-40B4-BE49-F238E27FC236}">
                  <a16:creationId xmlns:a16="http://schemas.microsoft.com/office/drawing/2014/main" id="{70ED3227-66BF-4EB0-92CC-25EAC8C980B3}"/>
                </a:ext>
              </a:extLst>
            </p:cNvPr>
            <p:cNvGrpSpPr/>
            <p:nvPr userDrawn="1"/>
          </p:nvGrpSpPr>
          <p:grpSpPr>
            <a:xfrm>
              <a:off x="12964148" y="3812796"/>
              <a:ext cx="298404" cy="242330"/>
              <a:chOff x="12945071" y="2116141"/>
              <a:chExt cx="338201" cy="242330"/>
            </a:xfrm>
          </p:grpSpPr>
          <p:cxnSp>
            <p:nvCxnSpPr>
              <p:cNvPr id="103" name="Rechte verbindingslijn 102">
                <a:extLst>
                  <a:ext uri="{FF2B5EF4-FFF2-40B4-BE49-F238E27FC236}">
                    <a16:creationId xmlns:a16="http://schemas.microsoft.com/office/drawing/2014/main" id="{C6EE3BE8-D9FD-4D95-B21A-BAB92FA5C12F}"/>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04" name="Rechte verbindingslijn 103">
                <a:extLst>
                  <a:ext uri="{FF2B5EF4-FFF2-40B4-BE49-F238E27FC236}">
                    <a16:creationId xmlns:a16="http://schemas.microsoft.com/office/drawing/2014/main" id="{9ECD8DB7-6243-406F-A130-F1BCFD314E64}"/>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05" name="Rechte verbindingslijn 104">
                <a:extLst>
                  <a:ext uri="{FF2B5EF4-FFF2-40B4-BE49-F238E27FC236}">
                    <a16:creationId xmlns:a16="http://schemas.microsoft.com/office/drawing/2014/main" id="{FFD7F1B9-7EDF-45D1-9BA6-89CBD1A3F0DB}"/>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06" name="Rechte verbindingslijn 105">
                <a:extLst>
                  <a:ext uri="{FF2B5EF4-FFF2-40B4-BE49-F238E27FC236}">
                    <a16:creationId xmlns:a16="http://schemas.microsoft.com/office/drawing/2014/main" id="{5CF4AB39-62CB-4D6D-B35E-8EC851563C09}"/>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07" name="Rechthoek 106">
                <a:extLst>
                  <a:ext uri="{FF2B5EF4-FFF2-40B4-BE49-F238E27FC236}">
                    <a16:creationId xmlns:a16="http://schemas.microsoft.com/office/drawing/2014/main" id="{8EFB0608-5337-4646-B8B8-DFEB7AAA17E5}"/>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00" name="Rechthoek 99">
              <a:extLst>
                <a:ext uri="{FF2B5EF4-FFF2-40B4-BE49-F238E27FC236}">
                  <a16:creationId xmlns:a16="http://schemas.microsoft.com/office/drawing/2014/main" id="{FCEBFB92-1F30-4E45-8488-4C6C184329AF}"/>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sp>
          <p:nvSpPr>
            <p:cNvPr id="101" name="Tijdelijke aanduiding voor tekst 7">
              <a:extLst>
                <a:ext uri="{FF2B5EF4-FFF2-40B4-BE49-F238E27FC236}">
                  <a16:creationId xmlns:a16="http://schemas.microsoft.com/office/drawing/2014/main" id="{2A394865-ED08-4199-B6B6-F7597A5D5EDE}"/>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02" name="Tijdelijke aanduiding voor tekst 7">
              <a:extLst>
                <a:ext uri="{FF2B5EF4-FFF2-40B4-BE49-F238E27FC236}">
                  <a16:creationId xmlns:a16="http://schemas.microsoft.com/office/drawing/2014/main" id="{950B1927-2120-4FF6-964B-6A5BE73AE91D}"/>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Tree>
    <p:extLst>
      <p:ext uri="{BB962C8B-B14F-4D97-AF65-F5344CB8AC3E}">
        <p14:creationId xmlns:p14="http://schemas.microsoft.com/office/powerpoint/2010/main" val="3072169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24AE732-D85F-49F9-85E8-71A4F6811F05}"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471000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Rapportage Proces">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Proces</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BE7AB7DD-B4AD-4BA3-BE79-19C644449F1A}"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283436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740772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90" name="tekst">
            <a:extLst>
              <a:ext uri="{FF2B5EF4-FFF2-40B4-BE49-F238E27FC236}">
                <a16:creationId xmlns:a16="http://schemas.microsoft.com/office/drawing/2014/main" id="{4BB301C9-6D39-46B1-B90D-15832848283F}"/>
              </a:ext>
            </a:extLst>
          </p:cNvPr>
          <p:cNvSpPr>
            <a:spLocks noGrp="1"/>
          </p:cNvSpPr>
          <p:nvPr>
            <p:ph type="body" sz="quarter" idx="16" hasCustomPrompt="1"/>
          </p:nvPr>
        </p:nvSpPr>
        <p:spPr>
          <a:xfrm>
            <a:off x="512104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91" name="tekst">
            <a:extLst>
              <a:ext uri="{FF2B5EF4-FFF2-40B4-BE49-F238E27FC236}">
                <a16:creationId xmlns:a16="http://schemas.microsoft.com/office/drawing/2014/main" id="{E844A165-6B6D-4AA7-A7BC-E2A09BC7E873}"/>
              </a:ext>
            </a:extLst>
          </p:cNvPr>
          <p:cNvSpPr>
            <a:spLocks noGrp="1"/>
          </p:cNvSpPr>
          <p:nvPr>
            <p:ph type="body" sz="quarter" idx="17" hasCustomPrompt="1"/>
          </p:nvPr>
        </p:nvSpPr>
        <p:spPr>
          <a:xfrm>
            <a:off x="969440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97" name="- INSTRUCTIES">
            <a:extLst>
              <a:ext uri="{FF2B5EF4-FFF2-40B4-BE49-F238E27FC236}">
                <a16:creationId xmlns:a16="http://schemas.microsoft.com/office/drawing/2014/main" id="{CD354B7F-E38C-47CB-90CA-42B6FDEFE65B}"/>
              </a:ext>
            </a:extLst>
          </p:cNvPr>
          <p:cNvGrpSpPr/>
          <p:nvPr userDrawn="1"/>
        </p:nvGrpSpPr>
        <p:grpSpPr>
          <a:xfrm>
            <a:off x="12377595" y="-1"/>
            <a:ext cx="3693386" cy="6688475"/>
            <a:chOff x="-3786165" y="-1"/>
            <a:chExt cx="3693386" cy="6688475"/>
          </a:xfrm>
        </p:grpSpPr>
        <p:sp>
          <p:nvSpPr>
            <p:cNvPr id="98" name="Rechthoek 97">
              <a:extLst>
                <a:ext uri="{FF2B5EF4-FFF2-40B4-BE49-F238E27FC236}">
                  <a16:creationId xmlns:a16="http://schemas.microsoft.com/office/drawing/2014/main" id="{F68808AF-91CA-4267-A579-34A4BB870D23}"/>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9" name="Ovaal 98">
              <a:extLst>
                <a:ext uri="{FF2B5EF4-FFF2-40B4-BE49-F238E27FC236}">
                  <a16:creationId xmlns:a16="http://schemas.microsoft.com/office/drawing/2014/main" id="{462BB8DA-49F6-4A2C-80F1-6387461FCBF5}"/>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00" name="Rechthoek 99">
              <a:extLst>
                <a:ext uri="{FF2B5EF4-FFF2-40B4-BE49-F238E27FC236}">
                  <a16:creationId xmlns:a16="http://schemas.microsoft.com/office/drawing/2014/main" id="{73F100EC-5621-4BEC-B2D6-9A9F496C37A7}"/>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01" name="Ovaal 100">
              <a:extLst>
                <a:ext uri="{FF2B5EF4-FFF2-40B4-BE49-F238E27FC236}">
                  <a16:creationId xmlns:a16="http://schemas.microsoft.com/office/drawing/2014/main" id="{B30946E5-28E5-42DB-AE04-7494309CDAB8}"/>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43DBC35D-4C9D-43DF-A1E1-8B28A5D6715D}"/>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3" name="Ovaal 102">
              <a:extLst>
                <a:ext uri="{FF2B5EF4-FFF2-40B4-BE49-F238E27FC236}">
                  <a16:creationId xmlns:a16="http://schemas.microsoft.com/office/drawing/2014/main" id="{16CFBB3C-4396-42EA-98F9-9FAFA8D53C1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04" name="Rechthoek 103">
              <a:extLst>
                <a:ext uri="{FF2B5EF4-FFF2-40B4-BE49-F238E27FC236}">
                  <a16:creationId xmlns:a16="http://schemas.microsoft.com/office/drawing/2014/main" id="{1092840D-CED3-4F52-8B1D-97EAF80FAEE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05" name="Rechthoek 104">
              <a:extLst>
                <a:ext uri="{FF2B5EF4-FFF2-40B4-BE49-F238E27FC236}">
                  <a16:creationId xmlns:a16="http://schemas.microsoft.com/office/drawing/2014/main" id="{176B1175-4E7A-4CFF-838C-CBE78DD00392}"/>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06" name="Groep 105">
              <a:extLst>
                <a:ext uri="{FF2B5EF4-FFF2-40B4-BE49-F238E27FC236}">
                  <a16:creationId xmlns:a16="http://schemas.microsoft.com/office/drawing/2014/main" id="{A2A53D47-3BD3-4A33-A796-2D644DDAC661}"/>
                </a:ext>
              </a:extLst>
            </p:cNvPr>
            <p:cNvGrpSpPr/>
            <p:nvPr userDrawn="1"/>
          </p:nvGrpSpPr>
          <p:grpSpPr>
            <a:xfrm>
              <a:off x="-2485819" y="3479783"/>
              <a:ext cx="1222990" cy="563933"/>
              <a:chOff x="-2485819" y="3399207"/>
              <a:chExt cx="1222990" cy="563933"/>
            </a:xfrm>
          </p:grpSpPr>
          <p:sp>
            <p:nvSpPr>
              <p:cNvPr id="145" name="Rechthoek 144">
                <a:extLst>
                  <a:ext uri="{FF2B5EF4-FFF2-40B4-BE49-F238E27FC236}">
                    <a16:creationId xmlns:a16="http://schemas.microsoft.com/office/drawing/2014/main" id="{974ED056-5D38-4A9A-9BE4-36F862F3CB5E}"/>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D7A1C5E-9347-4E9B-BEFD-3986D115C948}"/>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47" name="Groep 146">
                <a:extLst>
                  <a:ext uri="{FF2B5EF4-FFF2-40B4-BE49-F238E27FC236}">
                    <a16:creationId xmlns:a16="http://schemas.microsoft.com/office/drawing/2014/main" id="{C2196B73-F1FC-4851-875A-A52A819F88D7}"/>
                  </a:ext>
                </a:extLst>
              </p:cNvPr>
              <p:cNvGrpSpPr/>
              <p:nvPr userDrawn="1"/>
            </p:nvGrpSpPr>
            <p:grpSpPr>
              <a:xfrm>
                <a:off x="-2403869" y="3460544"/>
                <a:ext cx="155951" cy="131922"/>
                <a:chOff x="12968836" y="3354170"/>
                <a:chExt cx="404806" cy="342433"/>
              </a:xfrm>
            </p:grpSpPr>
            <p:sp>
              <p:nvSpPr>
                <p:cNvPr id="160" name="Rechthoek: afgeronde hoeken 159">
                  <a:extLst>
                    <a:ext uri="{FF2B5EF4-FFF2-40B4-BE49-F238E27FC236}">
                      <a16:creationId xmlns:a16="http://schemas.microsoft.com/office/drawing/2014/main" id="{591FC9E2-D3B1-4894-9730-31A5471CB42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1" name="Rechthoek 160">
                  <a:extLst>
                    <a:ext uri="{FF2B5EF4-FFF2-40B4-BE49-F238E27FC236}">
                      <a16:creationId xmlns:a16="http://schemas.microsoft.com/office/drawing/2014/main" id="{47F28828-610F-4A44-A16E-7580FAC0B32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2" name="Rechthoek 161">
                  <a:extLst>
                    <a:ext uri="{FF2B5EF4-FFF2-40B4-BE49-F238E27FC236}">
                      <a16:creationId xmlns:a16="http://schemas.microsoft.com/office/drawing/2014/main" id="{44B6A845-1821-4F33-B0DF-727ABB12883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2EC209A1-2B44-49C8-B387-5EC1A1CBA91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4" name="Rechthoek 163">
                  <a:extLst>
                    <a:ext uri="{FF2B5EF4-FFF2-40B4-BE49-F238E27FC236}">
                      <a16:creationId xmlns:a16="http://schemas.microsoft.com/office/drawing/2014/main" id="{DBB208B0-D4D4-41F6-8CC3-1ACA337ABAD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5" name="Rechthoek 164">
                  <a:extLst>
                    <a:ext uri="{FF2B5EF4-FFF2-40B4-BE49-F238E27FC236}">
                      <a16:creationId xmlns:a16="http://schemas.microsoft.com/office/drawing/2014/main" id="{0CF922D8-09D7-4720-BB05-75046457A7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48" name="Groep 147">
                <a:extLst>
                  <a:ext uri="{FF2B5EF4-FFF2-40B4-BE49-F238E27FC236}">
                    <a16:creationId xmlns:a16="http://schemas.microsoft.com/office/drawing/2014/main" id="{6C52A189-D80C-4E13-A771-044A4663AD94}"/>
                  </a:ext>
                </a:extLst>
              </p:cNvPr>
              <p:cNvGrpSpPr/>
              <p:nvPr userDrawn="1"/>
            </p:nvGrpSpPr>
            <p:grpSpPr>
              <a:xfrm>
                <a:off x="-2423424" y="3690208"/>
                <a:ext cx="166739" cy="218963"/>
                <a:chOff x="12940828" y="3950597"/>
                <a:chExt cx="432813" cy="568367"/>
              </a:xfrm>
            </p:grpSpPr>
            <p:grpSp>
              <p:nvGrpSpPr>
                <p:cNvPr id="152" name="Groep 151">
                  <a:extLst>
                    <a:ext uri="{FF2B5EF4-FFF2-40B4-BE49-F238E27FC236}">
                      <a16:creationId xmlns:a16="http://schemas.microsoft.com/office/drawing/2014/main" id="{D073D282-B2A5-4DD9-BAE5-C6BA805E4861}"/>
                    </a:ext>
                  </a:extLst>
                </p:cNvPr>
                <p:cNvGrpSpPr/>
                <p:nvPr userDrawn="1"/>
              </p:nvGrpSpPr>
              <p:grpSpPr>
                <a:xfrm>
                  <a:off x="13000382" y="4006891"/>
                  <a:ext cx="373259" cy="315747"/>
                  <a:chOff x="12968836" y="3354170"/>
                  <a:chExt cx="404806" cy="342433"/>
                </a:xfrm>
              </p:grpSpPr>
              <p:sp>
                <p:nvSpPr>
                  <p:cNvPr id="154" name="Rechthoek: afgeronde hoeken 153">
                    <a:extLst>
                      <a:ext uri="{FF2B5EF4-FFF2-40B4-BE49-F238E27FC236}">
                        <a16:creationId xmlns:a16="http://schemas.microsoft.com/office/drawing/2014/main" id="{5635C106-8BFE-4832-AA53-63359717BA2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545185BF-ACF6-4A40-B8A6-A45233FA506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00E9FBAE-ED5C-4734-AE04-5D2CF698182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7" name="Rechthoek 156">
                    <a:extLst>
                      <a:ext uri="{FF2B5EF4-FFF2-40B4-BE49-F238E27FC236}">
                        <a16:creationId xmlns:a16="http://schemas.microsoft.com/office/drawing/2014/main" id="{FF749298-5D17-4008-8AEC-5BD1E0D42F61}"/>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8" name="Rechthoek 157">
                    <a:extLst>
                      <a:ext uri="{FF2B5EF4-FFF2-40B4-BE49-F238E27FC236}">
                        <a16:creationId xmlns:a16="http://schemas.microsoft.com/office/drawing/2014/main" id="{7ABFDF63-408D-421B-B140-C0D43A5EE45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9" name="Rechthoek 158">
                    <a:extLst>
                      <a:ext uri="{FF2B5EF4-FFF2-40B4-BE49-F238E27FC236}">
                        <a16:creationId xmlns:a16="http://schemas.microsoft.com/office/drawing/2014/main" id="{682D7A43-57FC-4037-BE2F-A86530E7DDD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53" name="Boog 152">
                  <a:extLst>
                    <a:ext uri="{FF2B5EF4-FFF2-40B4-BE49-F238E27FC236}">
                      <a16:creationId xmlns:a16="http://schemas.microsoft.com/office/drawing/2014/main" id="{FF2C15C2-1CCB-4952-80A8-0EFA50FF4106}"/>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9" name="Tekstvak 148">
                <a:extLst>
                  <a:ext uri="{FF2B5EF4-FFF2-40B4-BE49-F238E27FC236}">
                    <a16:creationId xmlns:a16="http://schemas.microsoft.com/office/drawing/2014/main" id="{28748BB3-3BC3-4E76-B6A7-0D0627C7FF6F}"/>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50" name="Tekstvak 149">
                <a:extLst>
                  <a:ext uri="{FF2B5EF4-FFF2-40B4-BE49-F238E27FC236}">
                    <a16:creationId xmlns:a16="http://schemas.microsoft.com/office/drawing/2014/main" id="{553D280C-CE3F-4B90-9671-D28CE5C7D64C}"/>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51" name="Vrije vorm: vorm 150">
                <a:extLst>
                  <a:ext uri="{FF2B5EF4-FFF2-40B4-BE49-F238E27FC236}">
                    <a16:creationId xmlns:a16="http://schemas.microsoft.com/office/drawing/2014/main" id="{62A47C0B-F884-470F-BBF2-45BC8785E24B}"/>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FCD0BEAC-7CDA-4459-9E72-F61835E8E127}"/>
                </a:ext>
              </a:extLst>
            </p:cNvPr>
            <p:cNvGrpSpPr/>
            <p:nvPr userDrawn="1"/>
          </p:nvGrpSpPr>
          <p:grpSpPr>
            <a:xfrm>
              <a:off x="-3786165" y="5728778"/>
              <a:ext cx="3693386" cy="959696"/>
              <a:chOff x="-3786437" y="6163468"/>
              <a:chExt cx="3693386" cy="959696"/>
            </a:xfrm>
          </p:grpSpPr>
          <p:sp>
            <p:nvSpPr>
              <p:cNvPr id="135" name="Rechthoek 134">
                <a:extLst>
                  <a:ext uri="{FF2B5EF4-FFF2-40B4-BE49-F238E27FC236}">
                    <a16:creationId xmlns:a16="http://schemas.microsoft.com/office/drawing/2014/main" id="{4144DF95-A0E9-49E7-89E2-19E75C0CE66F}"/>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36" name="ICOON_info">
                <a:extLst>
                  <a:ext uri="{FF2B5EF4-FFF2-40B4-BE49-F238E27FC236}">
                    <a16:creationId xmlns:a16="http://schemas.microsoft.com/office/drawing/2014/main" id="{AF43C8E9-AAD1-4651-8226-73D7CB661EF7}"/>
                  </a:ext>
                </a:extLst>
              </p:cNvPr>
              <p:cNvGrpSpPr/>
              <p:nvPr userDrawn="1"/>
            </p:nvGrpSpPr>
            <p:grpSpPr>
              <a:xfrm>
                <a:off x="-376736" y="6163468"/>
                <a:ext cx="283685" cy="283685"/>
                <a:chOff x="-510741" y="5913713"/>
                <a:chExt cx="267555" cy="267555"/>
              </a:xfrm>
            </p:grpSpPr>
            <p:sp>
              <p:nvSpPr>
                <p:cNvPr id="143" name="Ovaal 142">
                  <a:extLst>
                    <a:ext uri="{FF2B5EF4-FFF2-40B4-BE49-F238E27FC236}">
                      <a16:creationId xmlns:a16="http://schemas.microsoft.com/office/drawing/2014/main" id="{378082F1-9274-43A6-9A30-1681931E0E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4" name="Graphic 163" descr="Informatie">
                  <a:extLst>
                    <a:ext uri="{FF2B5EF4-FFF2-40B4-BE49-F238E27FC236}">
                      <a16:creationId xmlns:a16="http://schemas.microsoft.com/office/drawing/2014/main" id="{CE107383-CF31-436B-B03E-57A2EFC93AF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A340C8C3-ED4C-4E05-98A2-6577C9B9D9D2}"/>
                  </a:ext>
                </a:extLst>
              </p:cNvPr>
              <p:cNvGrpSpPr/>
              <p:nvPr userDrawn="1"/>
            </p:nvGrpSpPr>
            <p:grpSpPr>
              <a:xfrm>
                <a:off x="-938434" y="6420818"/>
                <a:ext cx="627798" cy="576693"/>
                <a:chOff x="-938434" y="4570310"/>
                <a:chExt cx="627798" cy="576693"/>
              </a:xfrm>
            </p:grpSpPr>
            <p:grpSp>
              <p:nvGrpSpPr>
                <p:cNvPr id="138" name="Inspireren">
                  <a:extLst>
                    <a:ext uri="{FF2B5EF4-FFF2-40B4-BE49-F238E27FC236}">
                      <a16:creationId xmlns:a16="http://schemas.microsoft.com/office/drawing/2014/main" id="{A5555F8D-2CAA-4E4A-A986-D768CE06F92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40" name="Freeform 12">
                    <a:extLst>
                      <a:ext uri="{FF2B5EF4-FFF2-40B4-BE49-F238E27FC236}">
                        <a16:creationId xmlns:a16="http://schemas.microsoft.com/office/drawing/2014/main" id="{84211070-BD8E-4457-B552-827DCC2327A1}"/>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3">
                    <a:extLst>
                      <a:ext uri="{FF2B5EF4-FFF2-40B4-BE49-F238E27FC236}">
                        <a16:creationId xmlns:a16="http://schemas.microsoft.com/office/drawing/2014/main" id="{F32635FC-E658-4E5D-8AE5-593C0B8491A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2" name="Freeform 14">
                    <a:extLst>
                      <a:ext uri="{FF2B5EF4-FFF2-40B4-BE49-F238E27FC236}">
                        <a16:creationId xmlns:a16="http://schemas.microsoft.com/office/drawing/2014/main" id="{C9E91884-A188-47B9-85A5-E55A36AC439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9" name="Tekstvak 138">
                  <a:extLst>
                    <a:ext uri="{FF2B5EF4-FFF2-40B4-BE49-F238E27FC236}">
                      <a16:creationId xmlns:a16="http://schemas.microsoft.com/office/drawing/2014/main" id="{76EB9C36-9361-4B79-8A4B-B735AE277DB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8" name="Groep 107">
              <a:extLst>
                <a:ext uri="{FF2B5EF4-FFF2-40B4-BE49-F238E27FC236}">
                  <a16:creationId xmlns:a16="http://schemas.microsoft.com/office/drawing/2014/main" id="{5C61FD05-75E4-4121-A974-20E78A163F49}"/>
                </a:ext>
              </a:extLst>
            </p:cNvPr>
            <p:cNvGrpSpPr/>
            <p:nvPr userDrawn="1"/>
          </p:nvGrpSpPr>
          <p:grpSpPr>
            <a:xfrm>
              <a:off x="-3367447" y="1226982"/>
              <a:ext cx="791775" cy="406485"/>
              <a:chOff x="-3565087" y="1409294"/>
              <a:chExt cx="627469" cy="322133"/>
            </a:xfrm>
          </p:grpSpPr>
          <p:grpSp>
            <p:nvGrpSpPr>
              <p:cNvPr id="129" name="Groep 128">
                <a:extLst>
                  <a:ext uri="{FF2B5EF4-FFF2-40B4-BE49-F238E27FC236}">
                    <a16:creationId xmlns:a16="http://schemas.microsoft.com/office/drawing/2014/main" id="{C07BBB9B-E2CB-4858-AD84-0F962E89E6F9}"/>
                  </a:ext>
                </a:extLst>
              </p:cNvPr>
              <p:cNvGrpSpPr/>
              <p:nvPr userDrawn="1"/>
            </p:nvGrpSpPr>
            <p:grpSpPr>
              <a:xfrm>
                <a:off x="-3364916" y="1409294"/>
                <a:ext cx="225195" cy="195499"/>
                <a:chOff x="10307162" y="1361199"/>
                <a:chExt cx="2200275" cy="1914525"/>
              </a:xfrm>
            </p:grpSpPr>
            <p:sp>
              <p:nvSpPr>
                <p:cNvPr id="131" name="Vrije vorm: vorm 130">
                  <a:extLst>
                    <a:ext uri="{FF2B5EF4-FFF2-40B4-BE49-F238E27FC236}">
                      <a16:creationId xmlns:a16="http://schemas.microsoft.com/office/drawing/2014/main" id="{FE964753-41C7-473E-87DC-7953C525ACA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32" name="Groep 131">
                  <a:extLst>
                    <a:ext uri="{FF2B5EF4-FFF2-40B4-BE49-F238E27FC236}">
                      <a16:creationId xmlns:a16="http://schemas.microsoft.com/office/drawing/2014/main" id="{A2CE3DA0-25CD-44EF-AACD-7049BEA05C27}"/>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33" name="Vrije vorm: vorm 132">
                    <a:extLst>
                      <a:ext uri="{FF2B5EF4-FFF2-40B4-BE49-F238E27FC236}">
                        <a16:creationId xmlns:a16="http://schemas.microsoft.com/office/drawing/2014/main" id="{B3318A5A-3B58-4FFA-9B91-7A58D28620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34" name="Vrije vorm: vorm 133">
                    <a:extLst>
                      <a:ext uri="{FF2B5EF4-FFF2-40B4-BE49-F238E27FC236}">
                        <a16:creationId xmlns:a16="http://schemas.microsoft.com/office/drawing/2014/main" id="{BC3C2EF1-6224-4281-8A29-78FD110993C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30" name="Tekstvak 129">
                <a:extLst>
                  <a:ext uri="{FF2B5EF4-FFF2-40B4-BE49-F238E27FC236}">
                    <a16:creationId xmlns:a16="http://schemas.microsoft.com/office/drawing/2014/main" id="{35D9CED2-EC2A-4DBE-B469-47141D054F4F}"/>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9" name="Groep 108">
              <a:extLst>
                <a:ext uri="{FF2B5EF4-FFF2-40B4-BE49-F238E27FC236}">
                  <a16:creationId xmlns:a16="http://schemas.microsoft.com/office/drawing/2014/main" id="{1DD94F24-E5EB-4074-B42A-BE4CD4774E55}"/>
                </a:ext>
              </a:extLst>
            </p:cNvPr>
            <p:cNvGrpSpPr/>
            <p:nvPr userDrawn="1"/>
          </p:nvGrpSpPr>
          <p:grpSpPr>
            <a:xfrm>
              <a:off x="-3354295" y="5166361"/>
              <a:ext cx="514284" cy="506545"/>
              <a:chOff x="12617641" y="3403239"/>
              <a:chExt cx="752963" cy="741634"/>
            </a:xfrm>
          </p:grpSpPr>
          <p:grpSp>
            <p:nvGrpSpPr>
              <p:cNvPr id="113" name="Groep 112">
                <a:extLst>
                  <a:ext uri="{FF2B5EF4-FFF2-40B4-BE49-F238E27FC236}">
                    <a16:creationId xmlns:a16="http://schemas.microsoft.com/office/drawing/2014/main" id="{2F1B9A14-1339-4C90-B0DA-7FA35EF9107F}"/>
                  </a:ext>
                </a:extLst>
              </p:cNvPr>
              <p:cNvGrpSpPr/>
              <p:nvPr userDrawn="1"/>
            </p:nvGrpSpPr>
            <p:grpSpPr>
              <a:xfrm>
                <a:off x="12771530" y="3403239"/>
                <a:ext cx="467176" cy="448491"/>
                <a:chOff x="12782157" y="3403239"/>
                <a:chExt cx="467176" cy="448491"/>
              </a:xfrm>
            </p:grpSpPr>
            <p:grpSp>
              <p:nvGrpSpPr>
                <p:cNvPr id="116" name="Groep 115">
                  <a:extLst>
                    <a:ext uri="{FF2B5EF4-FFF2-40B4-BE49-F238E27FC236}">
                      <a16:creationId xmlns:a16="http://schemas.microsoft.com/office/drawing/2014/main" id="{B0D1DAEE-ACF2-4FED-A815-B7E5B2A398A1}"/>
                    </a:ext>
                  </a:extLst>
                </p:cNvPr>
                <p:cNvGrpSpPr/>
                <p:nvPr userDrawn="1"/>
              </p:nvGrpSpPr>
              <p:grpSpPr>
                <a:xfrm>
                  <a:off x="12782157" y="3403239"/>
                  <a:ext cx="412976" cy="396132"/>
                  <a:chOff x="13554906" y="3320109"/>
                  <a:chExt cx="443917" cy="425811"/>
                </a:xfrm>
              </p:grpSpPr>
              <p:grpSp>
                <p:nvGrpSpPr>
                  <p:cNvPr id="123" name="Groep 122">
                    <a:extLst>
                      <a:ext uri="{FF2B5EF4-FFF2-40B4-BE49-F238E27FC236}">
                        <a16:creationId xmlns:a16="http://schemas.microsoft.com/office/drawing/2014/main" id="{42BD909B-88F1-499C-B8B6-DA7BE1EB6E2A}"/>
                      </a:ext>
                    </a:extLst>
                  </p:cNvPr>
                  <p:cNvGrpSpPr/>
                  <p:nvPr userDrawn="1"/>
                </p:nvGrpSpPr>
                <p:grpSpPr>
                  <a:xfrm>
                    <a:off x="13554906" y="3320109"/>
                    <a:ext cx="443917" cy="425811"/>
                    <a:chOff x="12909684" y="1276143"/>
                    <a:chExt cx="443917" cy="425811"/>
                  </a:xfrm>
                </p:grpSpPr>
                <p:sp>
                  <p:nvSpPr>
                    <p:cNvPr id="126" name="Rechthoek 125">
                      <a:extLst>
                        <a:ext uri="{FF2B5EF4-FFF2-40B4-BE49-F238E27FC236}">
                          <a16:creationId xmlns:a16="http://schemas.microsoft.com/office/drawing/2014/main" id="{7117BA59-1B06-4302-B3AF-F8EF203CF484}"/>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7" name="Rechthoek 126">
                      <a:extLst>
                        <a:ext uri="{FF2B5EF4-FFF2-40B4-BE49-F238E27FC236}">
                          <a16:creationId xmlns:a16="http://schemas.microsoft.com/office/drawing/2014/main" id="{92D66917-7D2C-44AB-BC47-EA933C049FF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8" name="Ovaal 127">
                      <a:extLst>
                        <a:ext uri="{FF2B5EF4-FFF2-40B4-BE49-F238E27FC236}">
                          <a16:creationId xmlns:a16="http://schemas.microsoft.com/office/drawing/2014/main" id="{087630F3-2F16-4165-92C5-AE4ABEB29451}"/>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24" name="Afbeelding 123">
                    <a:extLst>
                      <a:ext uri="{FF2B5EF4-FFF2-40B4-BE49-F238E27FC236}">
                        <a16:creationId xmlns:a16="http://schemas.microsoft.com/office/drawing/2014/main" id="{B4CA51F7-E8B4-40D5-A035-398AA9C757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25" name="Afbeelding 124">
                    <a:extLst>
                      <a:ext uri="{FF2B5EF4-FFF2-40B4-BE49-F238E27FC236}">
                        <a16:creationId xmlns:a16="http://schemas.microsoft.com/office/drawing/2014/main" id="{34C7D48C-E96B-4D97-8DB9-BC20D616A96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17" name="Groep 116">
                  <a:extLst>
                    <a:ext uri="{FF2B5EF4-FFF2-40B4-BE49-F238E27FC236}">
                      <a16:creationId xmlns:a16="http://schemas.microsoft.com/office/drawing/2014/main" id="{F1121B79-288B-49F3-8193-0BF00E3FA1CB}"/>
                    </a:ext>
                  </a:extLst>
                </p:cNvPr>
                <p:cNvGrpSpPr/>
                <p:nvPr userDrawn="1"/>
              </p:nvGrpSpPr>
              <p:grpSpPr>
                <a:xfrm>
                  <a:off x="13103513" y="3705268"/>
                  <a:ext cx="145820" cy="146462"/>
                  <a:chOff x="13096169" y="3602278"/>
                  <a:chExt cx="145820" cy="146462"/>
                </a:xfrm>
              </p:grpSpPr>
              <p:sp>
                <p:nvSpPr>
                  <p:cNvPr id="121" name="Rechthoek 120">
                    <a:extLst>
                      <a:ext uri="{FF2B5EF4-FFF2-40B4-BE49-F238E27FC236}">
                        <a16:creationId xmlns:a16="http://schemas.microsoft.com/office/drawing/2014/main" id="{5FC1A448-6ACF-4808-A6D3-3E4C6AEBE48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878AD7B4-C7B8-4148-B1E6-E08AB0479F1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8" name="Groep 117">
                  <a:extLst>
                    <a:ext uri="{FF2B5EF4-FFF2-40B4-BE49-F238E27FC236}">
                      <a16:creationId xmlns:a16="http://schemas.microsoft.com/office/drawing/2014/main" id="{3ABF463D-E08E-438B-98D2-83B9C3642503}"/>
                    </a:ext>
                  </a:extLst>
                </p:cNvPr>
                <p:cNvGrpSpPr/>
                <p:nvPr userDrawn="1"/>
              </p:nvGrpSpPr>
              <p:grpSpPr>
                <a:xfrm rot="10800000">
                  <a:off x="13061402" y="3665637"/>
                  <a:ext cx="145820" cy="146462"/>
                  <a:chOff x="13096169" y="3602278"/>
                  <a:chExt cx="145820" cy="146462"/>
                </a:xfrm>
              </p:grpSpPr>
              <p:sp>
                <p:nvSpPr>
                  <p:cNvPr id="119" name="Rechthoek 118">
                    <a:extLst>
                      <a:ext uri="{FF2B5EF4-FFF2-40B4-BE49-F238E27FC236}">
                        <a16:creationId xmlns:a16="http://schemas.microsoft.com/office/drawing/2014/main" id="{21B21FC7-355E-4CAF-92F2-55A1310ACDD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F33DC1D4-5D15-449E-8315-28B6BDD76E5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14" name="Rechthoek 113">
                <a:extLst>
                  <a:ext uri="{FF2B5EF4-FFF2-40B4-BE49-F238E27FC236}">
                    <a16:creationId xmlns:a16="http://schemas.microsoft.com/office/drawing/2014/main" id="{53BA7BE2-ED5F-4EAD-983B-5C87053C1D4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15" name="Gelijkbenige driehoek 114">
                <a:extLst>
                  <a:ext uri="{FF2B5EF4-FFF2-40B4-BE49-F238E27FC236}">
                    <a16:creationId xmlns:a16="http://schemas.microsoft.com/office/drawing/2014/main" id="{458A54AD-FDB4-4A03-97A4-5A01F42854A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10" name="Ovaal 109">
              <a:extLst>
                <a:ext uri="{FF2B5EF4-FFF2-40B4-BE49-F238E27FC236}">
                  <a16:creationId xmlns:a16="http://schemas.microsoft.com/office/drawing/2014/main" id="{2D6DE1B5-C2D2-41D8-B90C-825FF57957D4}"/>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1" name="Rechthoek 110">
              <a:extLst>
                <a:ext uri="{FF2B5EF4-FFF2-40B4-BE49-F238E27FC236}">
                  <a16:creationId xmlns:a16="http://schemas.microsoft.com/office/drawing/2014/main" id="{922EACB7-D1A4-45B0-8388-CD5AFEFB4FC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12" name="Rechthoek 111">
              <a:extLst>
                <a:ext uri="{FF2B5EF4-FFF2-40B4-BE49-F238E27FC236}">
                  <a16:creationId xmlns:a16="http://schemas.microsoft.com/office/drawing/2014/main" id="{3EF51284-BCE0-4106-A39A-4BB0630B148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4054319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B003FABD-3768-41CE-A027-83002904881E}"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741829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ekop">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D555DC8-DE04-4569-B88E-3B4C436AEF07}"/>
              </a:ext>
            </a:extLst>
          </p:cNvPr>
          <p:cNvSpPr>
            <a:spLocks noGrp="1"/>
          </p:cNvSpPr>
          <p:nvPr>
            <p:ph type="title"/>
          </p:nvPr>
        </p:nvSpPr>
        <p:spPr>
          <a:xfrm>
            <a:off x="831850" y="1709738"/>
            <a:ext cx="10515600" cy="2852737"/>
          </a:xfrm>
        </p:spPr>
        <p:txBody>
          <a:bodyPr anchor="b"/>
          <a:lstStyle>
            <a:lvl1pPr>
              <a:defRPr sz="6000"/>
            </a:lvl1pPr>
          </a:lstStyle>
          <a:p>
            <a:r>
              <a:rPr lang="nl-NL"/>
              <a:t>Klik om stijl te bewerken</a:t>
            </a:r>
            <a:endParaRPr lang="en-GB"/>
          </a:p>
        </p:txBody>
      </p:sp>
      <p:sp>
        <p:nvSpPr>
          <p:cNvPr id="3" name="Tijdelijke aanduiding voor tekst 2">
            <a:extLst>
              <a:ext uri="{FF2B5EF4-FFF2-40B4-BE49-F238E27FC236}">
                <a16:creationId xmlns:a16="http://schemas.microsoft.com/office/drawing/2014/main" id="{494CA93F-6888-4BDF-A5B3-6865668A9B9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l-NL"/>
              <a:t>Klikken om de tekststijl van het model te bewerken</a:t>
            </a:r>
          </a:p>
        </p:txBody>
      </p:sp>
      <p:sp>
        <p:nvSpPr>
          <p:cNvPr id="4" name="Tijdelijke aanduiding voor datum 3">
            <a:extLst>
              <a:ext uri="{FF2B5EF4-FFF2-40B4-BE49-F238E27FC236}">
                <a16:creationId xmlns:a16="http://schemas.microsoft.com/office/drawing/2014/main" id="{D238391D-CF22-4C1A-AF59-7D9D2B527CBD}"/>
              </a:ext>
            </a:extLst>
          </p:cNvPr>
          <p:cNvSpPr>
            <a:spLocks noGrp="1"/>
          </p:cNvSpPr>
          <p:nvPr>
            <p:ph type="dt" sz="half" idx="10"/>
          </p:nvPr>
        </p:nvSpPr>
        <p:spPr/>
        <p:txBody>
          <a:bodyPr/>
          <a:lstStyle/>
          <a:p>
            <a:fld id="{0413EE67-9732-46DB-A67E-B1742D923138}" type="datetimeFigureOut">
              <a:rPr lang="en-GB" smtClean="0"/>
              <a:t>03/11/2023</a:t>
            </a:fld>
            <a:endParaRPr lang="en-GB"/>
          </a:p>
        </p:txBody>
      </p:sp>
      <p:sp>
        <p:nvSpPr>
          <p:cNvPr id="5" name="Tijdelijke aanduiding voor voettekst 4">
            <a:extLst>
              <a:ext uri="{FF2B5EF4-FFF2-40B4-BE49-F238E27FC236}">
                <a16:creationId xmlns:a16="http://schemas.microsoft.com/office/drawing/2014/main" id="{A0E17411-0313-4A80-BA96-5F42B0B8561C}"/>
              </a:ext>
            </a:extLst>
          </p:cNvPr>
          <p:cNvSpPr>
            <a:spLocks noGrp="1"/>
          </p:cNvSpPr>
          <p:nvPr>
            <p:ph type="ftr" sz="quarter" idx="11"/>
          </p:nvPr>
        </p:nvSpPr>
        <p:spPr/>
        <p:txBody>
          <a:bodyPr/>
          <a:lstStyle/>
          <a:p>
            <a:endParaRPr lang="en-GB"/>
          </a:p>
        </p:txBody>
      </p:sp>
      <p:sp>
        <p:nvSpPr>
          <p:cNvPr id="6" name="Tijdelijke aanduiding voor dianummer 5">
            <a:extLst>
              <a:ext uri="{FF2B5EF4-FFF2-40B4-BE49-F238E27FC236}">
                <a16:creationId xmlns:a16="http://schemas.microsoft.com/office/drawing/2014/main" id="{DDF0F11D-EAA7-456C-B993-0FE5848EFA32}"/>
              </a:ext>
            </a:extLst>
          </p:cNvPr>
          <p:cNvSpPr>
            <a:spLocks noGrp="1"/>
          </p:cNvSpPr>
          <p:nvPr>
            <p:ph type="sldNum" sz="quarter" idx="12"/>
          </p:nvPr>
        </p:nvSpPr>
        <p:spPr/>
        <p:txBody>
          <a:bodyPr/>
          <a:lstStyle/>
          <a:p>
            <a:fld id="{40B6931A-CCE9-4EB9-89CF-6284A165859A}" type="slidenum">
              <a:rPr lang="en-GB" smtClean="0"/>
              <a:t>‹#›</a:t>
            </a:fld>
            <a:endParaRPr lang="en-GB"/>
          </a:p>
        </p:txBody>
      </p:sp>
    </p:spTree>
    <p:extLst>
      <p:ext uri="{BB962C8B-B14F-4D97-AF65-F5344CB8AC3E}">
        <p14:creationId xmlns:p14="http://schemas.microsoft.com/office/powerpoint/2010/main" val="38625408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12377595" y="-1"/>
            <a:ext cx="3693386" cy="6688475"/>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 - 2 kolommen</a:t>
            </a:r>
            <a:endParaRPr lang="nl-NL" sz="140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252000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4272539"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8" y="1963738"/>
            <a:ext cx="4259839"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1"/>
                </a:solidFill>
              </a:defRPr>
            </a:lvl1pPr>
          </a:lstStyle>
          <a:p>
            <a:fld id="{28C1145B-C1BB-4CF5-B3D1-172B1993C9FC}"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5600918" y="3602182"/>
            <a:ext cx="5641871" cy="2706543"/>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grpSp>
        <p:nvGrpSpPr>
          <p:cNvPr id="155" name="- INSTRUCTIES">
            <a:extLst>
              <a:ext uri="{FF2B5EF4-FFF2-40B4-BE49-F238E27FC236}">
                <a16:creationId xmlns:a16="http://schemas.microsoft.com/office/drawing/2014/main" id="{8ED6530C-C63D-4875-B906-2D188783798E}"/>
              </a:ext>
            </a:extLst>
          </p:cNvPr>
          <p:cNvGrpSpPr/>
          <p:nvPr userDrawn="1"/>
        </p:nvGrpSpPr>
        <p:grpSpPr>
          <a:xfrm>
            <a:off x="-3786437" y="-1"/>
            <a:ext cx="3693386" cy="5952132"/>
            <a:chOff x="-3786437" y="-1"/>
            <a:chExt cx="3693386" cy="5952132"/>
          </a:xfrm>
        </p:grpSpPr>
        <p:sp>
          <p:nvSpPr>
            <p:cNvPr id="156" name="Rechthoek 155">
              <a:extLst>
                <a:ext uri="{FF2B5EF4-FFF2-40B4-BE49-F238E27FC236}">
                  <a16:creationId xmlns:a16="http://schemas.microsoft.com/office/drawing/2014/main" id="{F36C5E37-ECDB-4442-9E15-4650CB3C32B1}"/>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57" name="Ovaal 156">
              <a:extLst>
                <a:ext uri="{FF2B5EF4-FFF2-40B4-BE49-F238E27FC236}">
                  <a16:creationId xmlns:a16="http://schemas.microsoft.com/office/drawing/2014/main" id="{4B747E7F-A543-486C-8FCB-B09B5B1607C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97A00164-E998-48EA-B689-9F442064DF3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59" name="Ovaal 158">
              <a:extLst>
                <a:ext uri="{FF2B5EF4-FFF2-40B4-BE49-F238E27FC236}">
                  <a16:creationId xmlns:a16="http://schemas.microsoft.com/office/drawing/2014/main" id="{45A14C79-9EE2-412A-9D6C-3AD63917173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0" name="Rechthoek 159">
              <a:extLst>
                <a:ext uri="{FF2B5EF4-FFF2-40B4-BE49-F238E27FC236}">
                  <a16:creationId xmlns:a16="http://schemas.microsoft.com/office/drawing/2014/main" id="{19CBEAE3-209A-4A0B-96DA-AFB5387D371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61" name="Rechthoek 160">
              <a:extLst>
                <a:ext uri="{FF2B5EF4-FFF2-40B4-BE49-F238E27FC236}">
                  <a16:creationId xmlns:a16="http://schemas.microsoft.com/office/drawing/2014/main" id="{2047D0D4-2E0F-45F5-86C2-A98BB938F20A}"/>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62" name="Ovaal 161">
              <a:extLst>
                <a:ext uri="{FF2B5EF4-FFF2-40B4-BE49-F238E27FC236}">
                  <a16:creationId xmlns:a16="http://schemas.microsoft.com/office/drawing/2014/main" id="{402DC0DC-9115-42D6-815F-FDEE5E2925FB}"/>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3" name="Rechthoek 162">
              <a:extLst>
                <a:ext uri="{FF2B5EF4-FFF2-40B4-BE49-F238E27FC236}">
                  <a16:creationId xmlns:a16="http://schemas.microsoft.com/office/drawing/2014/main" id="{8926D5E3-3891-4AB0-BA77-99C99728731A}"/>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164" name="Ovaal 163">
              <a:extLst>
                <a:ext uri="{FF2B5EF4-FFF2-40B4-BE49-F238E27FC236}">
                  <a16:creationId xmlns:a16="http://schemas.microsoft.com/office/drawing/2014/main" id="{B6099A90-7643-4E61-994F-51AC6380B8A7}"/>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5" name="Rechthoek 164">
              <a:extLst>
                <a:ext uri="{FF2B5EF4-FFF2-40B4-BE49-F238E27FC236}">
                  <a16:creationId xmlns:a16="http://schemas.microsoft.com/office/drawing/2014/main" id="{823BC3F4-4C59-410D-B6B5-123675775CF7}"/>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166" name="Ovaal 165">
              <a:extLst>
                <a:ext uri="{FF2B5EF4-FFF2-40B4-BE49-F238E27FC236}">
                  <a16:creationId xmlns:a16="http://schemas.microsoft.com/office/drawing/2014/main" id="{4ED60686-0DC3-4FFD-B819-11D7409BA94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7" name="Rechthoek 166">
              <a:extLst>
                <a:ext uri="{FF2B5EF4-FFF2-40B4-BE49-F238E27FC236}">
                  <a16:creationId xmlns:a16="http://schemas.microsoft.com/office/drawing/2014/main" id="{EADE23E7-FED3-479B-90D7-63AB2A9D539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168" name="Ovaal 167">
              <a:extLst>
                <a:ext uri="{FF2B5EF4-FFF2-40B4-BE49-F238E27FC236}">
                  <a16:creationId xmlns:a16="http://schemas.microsoft.com/office/drawing/2014/main" id="{12D295B5-F488-422C-AD2F-3A47497ACA09}"/>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9" name="Rechthoek 168">
              <a:extLst>
                <a:ext uri="{FF2B5EF4-FFF2-40B4-BE49-F238E27FC236}">
                  <a16:creationId xmlns:a16="http://schemas.microsoft.com/office/drawing/2014/main" id="{F41E7116-7AD3-4A98-964C-1701832FCA36}"/>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70" name="Ovaal 169">
              <a:extLst>
                <a:ext uri="{FF2B5EF4-FFF2-40B4-BE49-F238E27FC236}">
                  <a16:creationId xmlns:a16="http://schemas.microsoft.com/office/drawing/2014/main" id="{34CD6540-009B-47B1-A6F3-7FFC5906759E}"/>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1" name="Rechthoek 170">
              <a:extLst>
                <a:ext uri="{FF2B5EF4-FFF2-40B4-BE49-F238E27FC236}">
                  <a16:creationId xmlns:a16="http://schemas.microsoft.com/office/drawing/2014/main" id="{B90A97EF-E98F-4EC4-BBBD-8AEC3F211CB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72" name="Ovaal 171">
              <a:extLst>
                <a:ext uri="{FF2B5EF4-FFF2-40B4-BE49-F238E27FC236}">
                  <a16:creationId xmlns:a16="http://schemas.microsoft.com/office/drawing/2014/main" id="{627E2862-0BF0-40FF-9E8C-6666D7605226}"/>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3" name="Rechthoek 172">
              <a:extLst>
                <a:ext uri="{FF2B5EF4-FFF2-40B4-BE49-F238E27FC236}">
                  <a16:creationId xmlns:a16="http://schemas.microsoft.com/office/drawing/2014/main" id="{251E221C-02D5-49A8-9223-0D93B884D4A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74" name="Ovaal 173">
              <a:extLst>
                <a:ext uri="{FF2B5EF4-FFF2-40B4-BE49-F238E27FC236}">
                  <a16:creationId xmlns:a16="http://schemas.microsoft.com/office/drawing/2014/main" id="{977CF110-F08A-4629-B2F9-DAFE051D568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5" name="Rechthoek 174">
              <a:extLst>
                <a:ext uri="{FF2B5EF4-FFF2-40B4-BE49-F238E27FC236}">
                  <a16:creationId xmlns:a16="http://schemas.microsoft.com/office/drawing/2014/main" id="{063CE619-FCB8-45F2-A9F0-D74F42E60C34}"/>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76" name="Rechthoek 175">
              <a:extLst>
                <a:ext uri="{FF2B5EF4-FFF2-40B4-BE49-F238E27FC236}">
                  <a16:creationId xmlns:a16="http://schemas.microsoft.com/office/drawing/2014/main" id="{76FD4035-C6EA-4FE4-A682-7D23261EFF0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7" name="ICOON_info">
              <a:extLst>
                <a:ext uri="{FF2B5EF4-FFF2-40B4-BE49-F238E27FC236}">
                  <a16:creationId xmlns:a16="http://schemas.microsoft.com/office/drawing/2014/main" id="{4B87F6FC-B9C3-4931-BB3F-96115EC49D25}"/>
                </a:ext>
              </a:extLst>
            </p:cNvPr>
            <p:cNvGrpSpPr/>
            <p:nvPr userDrawn="1"/>
          </p:nvGrpSpPr>
          <p:grpSpPr>
            <a:xfrm>
              <a:off x="-376736" y="5063968"/>
              <a:ext cx="283685" cy="283685"/>
              <a:chOff x="-510741" y="5913713"/>
              <a:chExt cx="267555" cy="267555"/>
            </a:xfrm>
          </p:grpSpPr>
          <p:sp>
            <p:nvSpPr>
              <p:cNvPr id="225" name="Ovaal 224">
                <a:extLst>
                  <a:ext uri="{FF2B5EF4-FFF2-40B4-BE49-F238E27FC236}">
                    <a16:creationId xmlns:a16="http://schemas.microsoft.com/office/drawing/2014/main" id="{605EE1A6-6C0F-407B-B797-660DC893209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26" name="Graphic 163" descr="Informatie">
                <a:extLst>
                  <a:ext uri="{FF2B5EF4-FFF2-40B4-BE49-F238E27FC236}">
                    <a16:creationId xmlns:a16="http://schemas.microsoft.com/office/drawing/2014/main" id="{E9029A3E-6CB8-4456-A6CB-BB04E2F17E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8" name="VOORBEELD">
              <a:extLst>
                <a:ext uri="{FF2B5EF4-FFF2-40B4-BE49-F238E27FC236}">
                  <a16:creationId xmlns:a16="http://schemas.microsoft.com/office/drawing/2014/main" id="{22B6F5B8-2579-45EF-90A4-2801BCEDEA7A}"/>
                </a:ext>
              </a:extLst>
            </p:cNvPr>
            <p:cNvGrpSpPr/>
            <p:nvPr userDrawn="1"/>
          </p:nvGrpSpPr>
          <p:grpSpPr>
            <a:xfrm>
              <a:off x="-3605171" y="458674"/>
              <a:ext cx="3234311" cy="558875"/>
              <a:chOff x="-3605171" y="458674"/>
              <a:chExt cx="3234311" cy="558875"/>
            </a:xfrm>
          </p:grpSpPr>
          <p:sp>
            <p:nvSpPr>
              <p:cNvPr id="185" name="Rechthoek 184">
                <a:extLst>
                  <a:ext uri="{FF2B5EF4-FFF2-40B4-BE49-F238E27FC236}">
                    <a16:creationId xmlns:a16="http://schemas.microsoft.com/office/drawing/2014/main" id="{48F62BF1-2BDD-4C50-9F2A-DEF522ADED7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86" name="Rechthoek 185">
                <a:extLst>
                  <a:ext uri="{FF2B5EF4-FFF2-40B4-BE49-F238E27FC236}">
                    <a16:creationId xmlns:a16="http://schemas.microsoft.com/office/drawing/2014/main" id="{F79CD848-464E-4249-B920-A9EACB2F13FF}"/>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87" name="Groep 186">
                <a:extLst>
                  <a:ext uri="{FF2B5EF4-FFF2-40B4-BE49-F238E27FC236}">
                    <a16:creationId xmlns:a16="http://schemas.microsoft.com/office/drawing/2014/main" id="{769A3315-87EC-4110-8ADF-C86CBBA12737}"/>
                  </a:ext>
                </a:extLst>
              </p:cNvPr>
              <p:cNvGrpSpPr/>
              <p:nvPr userDrawn="1"/>
            </p:nvGrpSpPr>
            <p:grpSpPr>
              <a:xfrm>
                <a:off x="-3386247" y="830871"/>
                <a:ext cx="139423" cy="109566"/>
                <a:chOff x="-2866744" y="827071"/>
                <a:chExt cx="168701" cy="132575"/>
              </a:xfrm>
            </p:grpSpPr>
            <p:grpSp>
              <p:nvGrpSpPr>
                <p:cNvPr id="218" name="Groep 217">
                  <a:extLst>
                    <a:ext uri="{FF2B5EF4-FFF2-40B4-BE49-F238E27FC236}">
                      <a16:creationId xmlns:a16="http://schemas.microsoft.com/office/drawing/2014/main" id="{7E3DD899-28F6-41B5-A032-BC1D2948B88D}"/>
                    </a:ext>
                  </a:extLst>
                </p:cNvPr>
                <p:cNvGrpSpPr/>
                <p:nvPr userDrawn="1"/>
              </p:nvGrpSpPr>
              <p:grpSpPr>
                <a:xfrm>
                  <a:off x="-2866744" y="827071"/>
                  <a:ext cx="168701" cy="132575"/>
                  <a:chOff x="-2866744" y="827071"/>
                  <a:chExt cx="168701" cy="132575"/>
                </a:xfrm>
              </p:grpSpPr>
              <p:cxnSp>
                <p:nvCxnSpPr>
                  <p:cNvPr id="220" name="Rechte verbindingslijn 219">
                    <a:extLst>
                      <a:ext uri="{FF2B5EF4-FFF2-40B4-BE49-F238E27FC236}">
                        <a16:creationId xmlns:a16="http://schemas.microsoft.com/office/drawing/2014/main" id="{C2A0DEDD-B01E-49F4-BF03-A3273635010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00D351C2-F959-48C8-8C64-3E463939635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0A877DAC-CBED-4B8A-BF26-A7A216F415CF}"/>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4A6DEC44-622A-4F71-8D1C-740E82F5A1F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4" name="Rechte verbindingslijn 223">
                    <a:extLst>
                      <a:ext uri="{FF2B5EF4-FFF2-40B4-BE49-F238E27FC236}">
                        <a16:creationId xmlns:a16="http://schemas.microsoft.com/office/drawing/2014/main" id="{11408823-D1B8-4D52-BEBB-F87A0E64456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9" name="Pijl: rechts 218">
                  <a:extLst>
                    <a:ext uri="{FF2B5EF4-FFF2-40B4-BE49-F238E27FC236}">
                      <a16:creationId xmlns:a16="http://schemas.microsoft.com/office/drawing/2014/main" id="{64ED6B0F-CEAA-4C45-8EC6-11E8341A0FD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8" name="Groep 187">
                <a:extLst>
                  <a:ext uri="{FF2B5EF4-FFF2-40B4-BE49-F238E27FC236}">
                    <a16:creationId xmlns:a16="http://schemas.microsoft.com/office/drawing/2014/main" id="{C6CF2B55-1E6C-4698-9886-A52D269511C8}"/>
                  </a:ext>
                </a:extLst>
              </p:cNvPr>
              <p:cNvGrpSpPr/>
              <p:nvPr userDrawn="1"/>
            </p:nvGrpSpPr>
            <p:grpSpPr>
              <a:xfrm>
                <a:off x="-3605171" y="830871"/>
                <a:ext cx="139423" cy="109566"/>
                <a:chOff x="-2866744" y="518074"/>
                <a:chExt cx="168701" cy="132575"/>
              </a:xfrm>
            </p:grpSpPr>
            <p:grpSp>
              <p:nvGrpSpPr>
                <p:cNvPr id="211" name="Groep 210">
                  <a:extLst>
                    <a:ext uri="{FF2B5EF4-FFF2-40B4-BE49-F238E27FC236}">
                      <a16:creationId xmlns:a16="http://schemas.microsoft.com/office/drawing/2014/main" id="{E0CD8BB0-DA50-4708-852F-F723DEC29E8B}"/>
                    </a:ext>
                  </a:extLst>
                </p:cNvPr>
                <p:cNvGrpSpPr/>
                <p:nvPr userDrawn="1"/>
              </p:nvGrpSpPr>
              <p:grpSpPr>
                <a:xfrm>
                  <a:off x="-2866744" y="518074"/>
                  <a:ext cx="168701" cy="132575"/>
                  <a:chOff x="-2866744" y="518074"/>
                  <a:chExt cx="168701" cy="132575"/>
                </a:xfrm>
              </p:grpSpPr>
              <p:cxnSp>
                <p:nvCxnSpPr>
                  <p:cNvPr id="213" name="Rechte verbindingslijn 212">
                    <a:extLst>
                      <a:ext uri="{FF2B5EF4-FFF2-40B4-BE49-F238E27FC236}">
                        <a16:creationId xmlns:a16="http://schemas.microsoft.com/office/drawing/2014/main" id="{F8ADCDA4-6944-4677-9AAD-5986D39BF0A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736A5A63-EF05-4184-9CC1-399E5399EE0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262613D-67A2-4AAA-B7B7-B9BD91CDDE0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6A867FA0-5654-4499-A817-64A2BDBD4E7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7" name="Rechte verbindingslijn 216">
                    <a:extLst>
                      <a:ext uri="{FF2B5EF4-FFF2-40B4-BE49-F238E27FC236}">
                        <a16:creationId xmlns:a16="http://schemas.microsoft.com/office/drawing/2014/main" id="{A44F736F-78E4-40C0-AB08-470F5FC2F7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2" name="Pijl: rechts 211">
                  <a:extLst>
                    <a:ext uri="{FF2B5EF4-FFF2-40B4-BE49-F238E27FC236}">
                      <a16:creationId xmlns:a16="http://schemas.microsoft.com/office/drawing/2014/main" id="{4ED2D6E1-C8B7-4CC7-B120-13C2CA7E1CC3}"/>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89" name="Rechte verbindingslijn 188">
                <a:extLst>
                  <a:ext uri="{FF2B5EF4-FFF2-40B4-BE49-F238E27FC236}">
                    <a16:creationId xmlns:a16="http://schemas.microsoft.com/office/drawing/2014/main" id="{574296BD-3DCA-49FD-81D9-23261194D92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90" name="Rechte verbindingslijn 189">
                <a:extLst>
                  <a:ext uri="{FF2B5EF4-FFF2-40B4-BE49-F238E27FC236}">
                    <a16:creationId xmlns:a16="http://schemas.microsoft.com/office/drawing/2014/main" id="{7CFC2915-EB04-4956-8593-521E22E732A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1" name="Rechthoek 190">
                <a:extLst>
                  <a:ext uri="{FF2B5EF4-FFF2-40B4-BE49-F238E27FC236}">
                    <a16:creationId xmlns:a16="http://schemas.microsoft.com/office/drawing/2014/main" id="{C4C79783-2AD1-46EC-9464-05CE656F68E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92" name="Rechthoek 191">
                <a:extLst>
                  <a:ext uri="{FF2B5EF4-FFF2-40B4-BE49-F238E27FC236}">
                    <a16:creationId xmlns:a16="http://schemas.microsoft.com/office/drawing/2014/main" id="{00450FEE-4B6D-49EC-B41D-FBC2C5B8267C}"/>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93" name="Groep 192">
                <a:extLst>
                  <a:ext uri="{FF2B5EF4-FFF2-40B4-BE49-F238E27FC236}">
                    <a16:creationId xmlns:a16="http://schemas.microsoft.com/office/drawing/2014/main" id="{1C57F61E-BF81-4EEB-86C2-16E8E6BBB378}"/>
                  </a:ext>
                </a:extLst>
              </p:cNvPr>
              <p:cNvGrpSpPr/>
              <p:nvPr userDrawn="1"/>
            </p:nvGrpSpPr>
            <p:grpSpPr>
              <a:xfrm>
                <a:off x="-2916763" y="769168"/>
                <a:ext cx="268738" cy="248381"/>
                <a:chOff x="-2916763" y="769168"/>
                <a:chExt cx="268738" cy="248381"/>
              </a:xfrm>
            </p:grpSpPr>
            <p:sp>
              <p:nvSpPr>
                <p:cNvPr id="203" name="Rechthoek 202">
                  <a:extLst>
                    <a:ext uri="{FF2B5EF4-FFF2-40B4-BE49-F238E27FC236}">
                      <a16:creationId xmlns:a16="http://schemas.microsoft.com/office/drawing/2014/main" id="{7AC864F6-0968-4F72-AF8E-A67C3FB6BF5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204" name="Groep 203">
                  <a:extLst>
                    <a:ext uri="{FF2B5EF4-FFF2-40B4-BE49-F238E27FC236}">
                      <a16:creationId xmlns:a16="http://schemas.microsoft.com/office/drawing/2014/main" id="{1A565A16-B3B2-480D-AD3D-92104EF7B182}"/>
                    </a:ext>
                  </a:extLst>
                </p:cNvPr>
                <p:cNvGrpSpPr/>
                <p:nvPr userDrawn="1"/>
              </p:nvGrpSpPr>
              <p:grpSpPr>
                <a:xfrm>
                  <a:off x="-2866744" y="827071"/>
                  <a:ext cx="168701" cy="132575"/>
                  <a:chOff x="-2866744" y="827071"/>
                  <a:chExt cx="168701" cy="132575"/>
                </a:xfrm>
              </p:grpSpPr>
              <p:cxnSp>
                <p:nvCxnSpPr>
                  <p:cNvPr id="206" name="Rechte verbindingslijn 205">
                    <a:extLst>
                      <a:ext uri="{FF2B5EF4-FFF2-40B4-BE49-F238E27FC236}">
                        <a16:creationId xmlns:a16="http://schemas.microsoft.com/office/drawing/2014/main" id="{2F6EBACC-F304-4F5B-8F95-BADB68E34BB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40987E0E-2FC5-486E-B88D-F67628D4AF8E}"/>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1735008C-6131-4668-BD06-458879EF6BA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14FD6B90-0811-44B8-85EB-55D299B62A2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10" name="Rechte verbindingslijn 209">
                    <a:extLst>
                      <a:ext uri="{FF2B5EF4-FFF2-40B4-BE49-F238E27FC236}">
                        <a16:creationId xmlns:a16="http://schemas.microsoft.com/office/drawing/2014/main" id="{13A6FD45-A9AF-4D60-BFC7-289D06DE26F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5" name="Pijl: rechts 204">
                  <a:extLst>
                    <a:ext uri="{FF2B5EF4-FFF2-40B4-BE49-F238E27FC236}">
                      <a16:creationId xmlns:a16="http://schemas.microsoft.com/office/drawing/2014/main" id="{FB14B59C-A94B-4219-9F5D-E83395C0B1F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4" name="Groep 193">
                <a:extLst>
                  <a:ext uri="{FF2B5EF4-FFF2-40B4-BE49-F238E27FC236}">
                    <a16:creationId xmlns:a16="http://schemas.microsoft.com/office/drawing/2014/main" id="{3D5B650A-CD9F-49BF-BDDA-70DF7F25E497}"/>
                  </a:ext>
                </a:extLst>
              </p:cNvPr>
              <p:cNvGrpSpPr/>
              <p:nvPr userDrawn="1"/>
            </p:nvGrpSpPr>
            <p:grpSpPr>
              <a:xfrm>
                <a:off x="-2916763" y="460171"/>
                <a:ext cx="268738" cy="248381"/>
                <a:chOff x="-2916763" y="460171"/>
                <a:chExt cx="268738" cy="248381"/>
              </a:xfrm>
            </p:grpSpPr>
            <p:sp>
              <p:nvSpPr>
                <p:cNvPr id="195" name="Rechthoek 194">
                  <a:extLst>
                    <a:ext uri="{FF2B5EF4-FFF2-40B4-BE49-F238E27FC236}">
                      <a16:creationId xmlns:a16="http://schemas.microsoft.com/office/drawing/2014/main" id="{3B32D6F6-47F1-4664-B8BE-B83DE80AE49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96" name="Groep 195">
                  <a:extLst>
                    <a:ext uri="{FF2B5EF4-FFF2-40B4-BE49-F238E27FC236}">
                      <a16:creationId xmlns:a16="http://schemas.microsoft.com/office/drawing/2014/main" id="{1C9EACE7-DEEB-427D-98B8-423C445AF6F8}"/>
                    </a:ext>
                  </a:extLst>
                </p:cNvPr>
                <p:cNvGrpSpPr/>
                <p:nvPr userDrawn="1"/>
              </p:nvGrpSpPr>
              <p:grpSpPr>
                <a:xfrm>
                  <a:off x="-2866744" y="518074"/>
                  <a:ext cx="168701" cy="132575"/>
                  <a:chOff x="-2866744" y="518074"/>
                  <a:chExt cx="168701" cy="132575"/>
                </a:xfrm>
              </p:grpSpPr>
              <p:cxnSp>
                <p:nvCxnSpPr>
                  <p:cNvPr id="198" name="Rechte verbindingslijn 197">
                    <a:extLst>
                      <a:ext uri="{FF2B5EF4-FFF2-40B4-BE49-F238E27FC236}">
                        <a16:creationId xmlns:a16="http://schemas.microsoft.com/office/drawing/2014/main" id="{C5C7C9CE-3A1C-43EF-AF6A-70386AEF960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533148CE-7C98-4583-B73F-DEAEC53F2648}"/>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70B0698F-0B8D-430F-87E7-3E7F52D466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CCE98B95-E31B-44BD-BD9C-C1906290167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2" name="Rechte verbindingslijn 201">
                    <a:extLst>
                      <a:ext uri="{FF2B5EF4-FFF2-40B4-BE49-F238E27FC236}">
                        <a16:creationId xmlns:a16="http://schemas.microsoft.com/office/drawing/2014/main" id="{9612FBBD-1DC3-486F-838C-D017E61259D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7" name="Pijl: rechts 196">
                  <a:extLst>
                    <a:ext uri="{FF2B5EF4-FFF2-40B4-BE49-F238E27FC236}">
                      <a16:creationId xmlns:a16="http://schemas.microsoft.com/office/drawing/2014/main" id="{B63BA7DF-3FB6-4DBA-B1F3-83789CB0DAF3}"/>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79" name="Groep 178">
              <a:extLst>
                <a:ext uri="{FF2B5EF4-FFF2-40B4-BE49-F238E27FC236}">
                  <a16:creationId xmlns:a16="http://schemas.microsoft.com/office/drawing/2014/main" id="{098EDB82-47C6-4A59-9113-5AF4C1598F91}"/>
                </a:ext>
              </a:extLst>
            </p:cNvPr>
            <p:cNvGrpSpPr/>
            <p:nvPr userDrawn="1"/>
          </p:nvGrpSpPr>
          <p:grpSpPr>
            <a:xfrm>
              <a:off x="-938434" y="5326819"/>
              <a:ext cx="627798" cy="576693"/>
              <a:chOff x="-1753862" y="6112775"/>
              <a:chExt cx="759635" cy="697798"/>
            </a:xfrm>
          </p:grpSpPr>
          <p:grpSp>
            <p:nvGrpSpPr>
              <p:cNvPr id="180" name="Inspireren">
                <a:extLst>
                  <a:ext uri="{FF2B5EF4-FFF2-40B4-BE49-F238E27FC236}">
                    <a16:creationId xmlns:a16="http://schemas.microsoft.com/office/drawing/2014/main" id="{0E170119-523F-4DEC-92BF-762009319FC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2" name="Freeform 12">
                  <a:extLst>
                    <a:ext uri="{FF2B5EF4-FFF2-40B4-BE49-F238E27FC236}">
                      <a16:creationId xmlns:a16="http://schemas.microsoft.com/office/drawing/2014/main" id="{8E268FA1-7A18-46C9-B330-9ACF2F3EDD4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3" name="Freeform 13">
                  <a:extLst>
                    <a:ext uri="{FF2B5EF4-FFF2-40B4-BE49-F238E27FC236}">
                      <a16:creationId xmlns:a16="http://schemas.microsoft.com/office/drawing/2014/main" id="{6C643A55-388E-4D6A-A22B-64A3A1D867B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4" name="Freeform 14">
                  <a:extLst>
                    <a:ext uri="{FF2B5EF4-FFF2-40B4-BE49-F238E27FC236}">
                      <a16:creationId xmlns:a16="http://schemas.microsoft.com/office/drawing/2014/main" id="{8005FF5B-5665-488F-8066-EC1495A2A01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81" name="Tekstvak 180">
                <a:extLst>
                  <a:ext uri="{FF2B5EF4-FFF2-40B4-BE49-F238E27FC236}">
                    <a16:creationId xmlns:a16="http://schemas.microsoft.com/office/drawing/2014/main" id="{26465EC7-C399-45DA-8098-88484C3628D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154341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12377595" y="-1"/>
            <a:ext cx="3693386" cy="6688475"/>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547689" y="1963738"/>
            <a:ext cx="9879800" cy="4344987"/>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1"/>
                </a:solidFill>
              </a:defRPr>
            </a:lvl1pPr>
          </a:lstStyle>
          <a:p>
            <a:fld id="{7750823A-7BF5-4BBC-96D8-6C913DDD682C}"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Tijdelijke aanduiding voor afbeelding 17">
            <a:extLst>
              <a:ext uri="{FF2B5EF4-FFF2-40B4-BE49-F238E27FC236}">
                <a16:creationId xmlns:a16="http://schemas.microsoft.com/office/drawing/2014/main" id="{0A65D402-7B27-431B-BE3A-4C20139151AD}"/>
              </a:ext>
            </a:extLst>
          </p:cNvPr>
          <p:cNvSpPr>
            <a:spLocks noGrp="1"/>
          </p:cNvSpPr>
          <p:nvPr>
            <p:ph type="pic" sz="quarter" idx="14" hasCustomPrompt="1"/>
          </p:nvPr>
        </p:nvSpPr>
        <p:spPr>
          <a:xfrm>
            <a:off x="4691221" y="-1"/>
            <a:ext cx="7500779" cy="4352900"/>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 name="connsiteX0" fmla="*/ 4043 w 5820643"/>
              <a:gd name="connsiteY0" fmla="*/ 0 h 3698439"/>
              <a:gd name="connsiteX1" fmla="*/ 5820643 w 5820643"/>
              <a:gd name="connsiteY1" fmla="*/ 0 h 3698439"/>
              <a:gd name="connsiteX2" fmla="*/ 5820643 w 5820643"/>
              <a:gd name="connsiteY2" fmla="*/ 3698439 h 3698439"/>
              <a:gd name="connsiteX3" fmla="*/ 4043 w 5820643"/>
              <a:gd name="connsiteY3" fmla="*/ 0 h 3698439"/>
              <a:gd name="connsiteX0" fmla="*/ 4222 w 5820822"/>
              <a:gd name="connsiteY0" fmla="*/ 0 h 3698439"/>
              <a:gd name="connsiteX1" fmla="*/ 5820822 w 5820822"/>
              <a:gd name="connsiteY1" fmla="*/ 0 h 3698439"/>
              <a:gd name="connsiteX2" fmla="*/ 5820822 w 5820822"/>
              <a:gd name="connsiteY2" fmla="*/ 3698439 h 3698439"/>
              <a:gd name="connsiteX3" fmla="*/ 4222 w 5820822"/>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Lst>
            <a:ahLst/>
            <a:cxnLst>
              <a:cxn ang="0">
                <a:pos x="connsiteX0" y="connsiteY0"/>
              </a:cxn>
              <a:cxn ang="0">
                <a:pos x="connsiteX1" y="connsiteY1"/>
              </a:cxn>
              <a:cxn ang="0">
                <a:pos x="connsiteX2" y="connsiteY2"/>
              </a:cxn>
              <a:cxn ang="0">
                <a:pos x="connsiteX3" y="connsiteY3"/>
              </a:cxn>
            </a:cxnLst>
            <a:rect l="l" t="t" r="r" b="b"/>
            <a:pathLst>
              <a:path w="5816600" h="3301961">
                <a:moveTo>
                  <a:pt x="0" y="0"/>
                </a:moveTo>
                <a:lnTo>
                  <a:pt x="5816600" y="0"/>
                </a:lnTo>
                <a:lnTo>
                  <a:pt x="5816600" y="3301961"/>
                </a:lnTo>
                <a:cubicBezTo>
                  <a:pt x="4980062" y="2171635"/>
                  <a:pt x="1858806" y="2683651"/>
                  <a:pt x="0" y="0"/>
                </a:cubicBezTo>
                <a:close/>
              </a:path>
            </a:pathLst>
          </a:custGeom>
          <a:solidFill>
            <a:schemeClr val="bg1">
              <a:lumMod val="75000"/>
            </a:schemeClr>
          </a:solidFill>
        </p:spPr>
        <p:txBody>
          <a:bodyPr wrap="square" tIns="972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154" name="- INSTRUCTIES">
            <a:extLst>
              <a:ext uri="{FF2B5EF4-FFF2-40B4-BE49-F238E27FC236}">
                <a16:creationId xmlns:a16="http://schemas.microsoft.com/office/drawing/2014/main" id="{27B9A38F-FD6A-43E6-9CB6-7A73DA7C08D4}"/>
              </a:ext>
            </a:extLst>
          </p:cNvPr>
          <p:cNvGrpSpPr/>
          <p:nvPr userDrawn="1"/>
        </p:nvGrpSpPr>
        <p:grpSpPr>
          <a:xfrm>
            <a:off x="-3786437" y="-1"/>
            <a:ext cx="3693386" cy="5952132"/>
            <a:chOff x="-3786437" y="-1"/>
            <a:chExt cx="3693386" cy="5952132"/>
          </a:xfrm>
        </p:grpSpPr>
        <p:sp>
          <p:nvSpPr>
            <p:cNvPr id="155" name="Rechthoek 154">
              <a:extLst>
                <a:ext uri="{FF2B5EF4-FFF2-40B4-BE49-F238E27FC236}">
                  <a16:creationId xmlns:a16="http://schemas.microsoft.com/office/drawing/2014/main" id="{68D88204-D0CA-4C10-A8B6-243654198A9E}"/>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45CC0A98-EDCB-439E-824B-00F76B74953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FEBDA94-0390-4FB7-A6A0-C3307A8C1FAA}"/>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B679F277-2B28-4820-BA75-EA1834950DF0}"/>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82F81549-260A-4DC2-8EEA-38166D92A2A7}"/>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D0426988-04E3-446E-B582-E8324B09CCC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742F1BD1-6596-48E4-8056-278775445BE7}"/>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C056E83F-9A23-4BC9-AA2F-577C62A70FE1}"/>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CFD4B9E2-C1DE-4944-987D-3E6CFEBECD18}"/>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70AB6E08-8E13-4CE5-BDAD-FDC8BC3C222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F202D9FE-97A5-4C8C-87E0-099C7EC4E4CE}"/>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EB631232-EB58-416B-B609-00024470254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B94AFC86-075D-4F35-99AF-BFA4CED88FB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339C83F7-5A3D-4701-8D0B-609416E9958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131750DC-EF62-4DCB-AA80-436B8B62BE4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BEE1C16B-AC1D-475B-BE37-6927C8FF1EAC}"/>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F1B3F80D-0217-4A8D-A304-338241918BF0}"/>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1212841E-4993-487C-B69F-8B6AF46BDD89}"/>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DE170BA6-F121-4AED-8F50-371D9FA2D1C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A91A1B4B-B575-4792-8024-3D4094A067D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E6F77164-1CAC-43BF-AC5F-B979440F04C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1E22512C-B58D-471A-863C-240489BF34C3}"/>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BB48F4B9-7280-4E6B-A21C-4AA964A035A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7AABD468-C9C4-4971-9A1B-B703AC82B2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31A96632-DD51-4533-825A-7FEC3D9E469D}"/>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5CE18E58-88CB-4908-AA39-708CD0CBFFE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16F1D785-3AD6-4848-99DE-DF2633BCFAF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145DAF82-E1BB-4864-9263-66B2F368DFCE}"/>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AA4210C7-2008-4C82-9D4B-C53A1FD8CEF0}"/>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20AC2FEC-ABEA-4208-A6EE-CD1FF02D8146}"/>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6664DE3E-8024-4CA5-8AAC-619860B525E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1BD04B9-4706-4419-8E79-FED506D45CB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6874AB8C-5B4C-44EC-BBA9-D46C2E93DE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C6F5183C-28BC-4F57-BAF5-1057A2B8C14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FC8B2AA7-5640-40DF-99DA-24571C02F72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5F83CC6F-98B6-43B1-9755-0B78A5CE0B7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18CA4F4C-90CD-407E-8F07-27A015FD9CD2}"/>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75CCF9FC-CC02-4C17-92C1-7D625C5649D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D72FAD32-16FD-4ACA-855C-13E4E09EB9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C8EF7942-353A-4CD0-8702-B5510082AB2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09BBEAE9-5E7D-4E08-99E3-5FCC3F14475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87181F36-CC82-44AA-B15D-672F3EE6A7DC}"/>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E3B37FEC-8EC7-451B-863F-68277D886EF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4EF272CF-90C8-4D69-88AB-678E001BEB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518EAE0B-CC88-472B-8DB2-9347826D14FB}"/>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41BAC8-23D7-4F79-B4CB-DFCB9784735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6559C29-B3C7-4542-B093-830148105F5B}"/>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852D228C-477A-4355-B19C-8C4195624935}"/>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E6912827-C0BD-4C15-A74E-F5DF178C377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A4339A42-8BC7-41AF-B188-EBD60D548AE9}"/>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672E264B-B0CA-4139-9E36-68A37B595BB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8CA2DACB-A2F2-40B1-BB31-F643F472461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89337B1A-8DF1-4032-8CAB-AAA5415118D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921AB17B-6AEF-4859-A772-17E86AC2DEB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5FE04321-EB64-4107-A02E-22A62DEAB6A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6573C2BB-6CAA-4D5D-A064-348882734C8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B738F0B2-7E8B-448F-A1EB-594D70503AC4}"/>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19AAA0F0-8AB1-4E84-9517-10D0B5D4BFD2}"/>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67DB9BAC-2D04-45C4-8ACC-9E527FCA70EA}"/>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A8F0FCE9-ACA9-422D-8743-19634D58620B}"/>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9C7814EF-8315-4C0B-8972-51958AD4387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8BB37C65-DF45-41F9-8B5F-C2F14F65CB0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AB625848-A0DC-4480-B1F9-03874C16BAD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D5741C62-6D80-4C26-B56D-D3B02D0F472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2219BA53-42C3-4BA2-905E-2DA73159E4B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3590C70E-9625-478F-985F-0B891D3F3B5D}"/>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2A2ED0A8-24C4-4BA4-A872-CBB819902E10}"/>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C3C33682-8577-424C-996F-1CF82988AD0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2EF52B20-9F79-4F95-80A2-D70037A1897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030FBC23-6B36-49CA-8D09-C766D54F008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0A2CA8A0-8511-43D0-9433-9DF9104C36D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2968371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12377595" y="-1"/>
            <a:ext cx="3693386" cy="6688475"/>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m</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5950765"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DE16A502-F537-4563-8110-E77277F53ABC}"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grpSp>
        <p:nvGrpSpPr>
          <p:cNvPr id="153" name="- INSTRUCTIES">
            <a:extLst>
              <a:ext uri="{FF2B5EF4-FFF2-40B4-BE49-F238E27FC236}">
                <a16:creationId xmlns:a16="http://schemas.microsoft.com/office/drawing/2014/main" id="{42C01EE7-550B-402F-A054-3EE8C5502ED4}"/>
              </a:ext>
            </a:extLst>
          </p:cNvPr>
          <p:cNvGrpSpPr/>
          <p:nvPr userDrawn="1"/>
        </p:nvGrpSpPr>
        <p:grpSpPr>
          <a:xfrm>
            <a:off x="-3786437" y="-1"/>
            <a:ext cx="3693386" cy="5952132"/>
            <a:chOff x="-3786437" y="-1"/>
            <a:chExt cx="3693386" cy="5952132"/>
          </a:xfrm>
        </p:grpSpPr>
        <p:sp>
          <p:nvSpPr>
            <p:cNvPr id="154" name="Rechthoek 153">
              <a:extLst>
                <a:ext uri="{FF2B5EF4-FFF2-40B4-BE49-F238E27FC236}">
                  <a16:creationId xmlns:a16="http://schemas.microsoft.com/office/drawing/2014/main" id="{1850DFB1-29B0-45ED-BFA2-0813B4262389}"/>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55" name="Ovaal 154">
              <a:extLst>
                <a:ext uri="{FF2B5EF4-FFF2-40B4-BE49-F238E27FC236}">
                  <a16:creationId xmlns:a16="http://schemas.microsoft.com/office/drawing/2014/main" id="{308882CD-4E7F-416F-BDAC-AF3F2E71A06F}"/>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4B6D018A-0B2C-4E72-930B-575DC92480EA}"/>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57" name="Ovaal 156">
              <a:extLst>
                <a:ext uri="{FF2B5EF4-FFF2-40B4-BE49-F238E27FC236}">
                  <a16:creationId xmlns:a16="http://schemas.microsoft.com/office/drawing/2014/main" id="{B8B4F4E2-3DE8-4545-9D5D-3D204EC2AF44}"/>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8" name="Rechthoek 157">
              <a:extLst>
                <a:ext uri="{FF2B5EF4-FFF2-40B4-BE49-F238E27FC236}">
                  <a16:creationId xmlns:a16="http://schemas.microsoft.com/office/drawing/2014/main" id="{FB56EA84-C509-44B5-B7C7-EBFA7F92C0E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59" name="Rechthoek 158">
              <a:extLst>
                <a:ext uri="{FF2B5EF4-FFF2-40B4-BE49-F238E27FC236}">
                  <a16:creationId xmlns:a16="http://schemas.microsoft.com/office/drawing/2014/main" id="{317FBBA9-8EBA-4082-B5F3-CD6A82D90304}"/>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160" name="Ovaal 159">
              <a:extLst>
                <a:ext uri="{FF2B5EF4-FFF2-40B4-BE49-F238E27FC236}">
                  <a16:creationId xmlns:a16="http://schemas.microsoft.com/office/drawing/2014/main" id="{E45ECB95-EE5C-42C0-BB33-9875ABE6C8A8}"/>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4674F88F-D0B3-4BFF-A4CB-A8765628A685}"/>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162" name="Ovaal 161">
              <a:extLst>
                <a:ext uri="{FF2B5EF4-FFF2-40B4-BE49-F238E27FC236}">
                  <a16:creationId xmlns:a16="http://schemas.microsoft.com/office/drawing/2014/main" id="{72C92682-FB63-405C-988B-67E49EB22120}"/>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B752AF08-9281-4A6B-8F57-FBBB53C2CD63}"/>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164" name="Ovaal 163">
              <a:extLst>
                <a:ext uri="{FF2B5EF4-FFF2-40B4-BE49-F238E27FC236}">
                  <a16:creationId xmlns:a16="http://schemas.microsoft.com/office/drawing/2014/main" id="{739EDC98-AB01-4AEE-A9F7-DDC27E7E21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5" name="Rechthoek 164">
              <a:extLst>
                <a:ext uri="{FF2B5EF4-FFF2-40B4-BE49-F238E27FC236}">
                  <a16:creationId xmlns:a16="http://schemas.microsoft.com/office/drawing/2014/main" id="{6530B21F-9E3F-4652-8855-B3CEA5530793}"/>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166" name="Ovaal 165">
              <a:extLst>
                <a:ext uri="{FF2B5EF4-FFF2-40B4-BE49-F238E27FC236}">
                  <a16:creationId xmlns:a16="http://schemas.microsoft.com/office/drawing/2014/main" id="{699D2A59-8702-4B43-99B7-901BCAEFDA9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7" name="Rechthoek 166">
              <a:extLst>
                <a:ext uri="{FF2B5EF4-FFF2-40B4-BE49-F238E27FC236}">
                  <a16:creationId xmlns:a16="http://schemas.microsoft.com/office/drawing/2014/main" id="{C54A3E77-0FDE-4C98-AC55-0DCF418AA5A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68" name="Ovaal 167">
              <a:extLst>
                <a:ext uri="{FF2B5EF4-FFF2-40B4-BE49-F238E27FC236}">
                  <a16:creationId xmlns:a16="http://schemas.microsoft.com/office/drawing/2014/main" id="{5B7A2229-A885-4327-BF3E-A8C69EF3338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69" name="Rechthoek 168">
              <a:extLst>
                <a:ext uri="{FF2B5EF4-FFF2-40B4-BE49-F238E27FC236}">
                  <a16:creationId xmlns:a16="http://schemas.microsoft.com/office/drawing/2014/main" id="{05580CF3-0B49-4A29-8203-F8E0BDC8E7C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170" name="Ovaal 169">
              <a:extLst>
                <a:ext uri="{FF2B5EF4-FFF2-40B4-BE49-F238E27FC236}">
                  <a16:creationId xmlns:a16="http://schemas.microsoft.com/office/drawing/2014/main" id="{F3C89BFE-3108-4A26-9F8F-EBE525BA6380}"/>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1" name="Rechthoek 170">
              <a:extLst>
                <a:ext uri="{FF2B5EF4-FFF2-40B4-BE49-F238E27FC236}">
                  <a16:creationId xmlns:a16="http://schemas.microsoft.com/office/drawing/2014/main" id="{F918F9C5-68E1-4E47-B1C4-4B2E09DC43B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72" name="Ovaal 171">
              <a:extLst>
                <a:ext uri="{FF2B5EF4-FFF2-40B4-BE49-F238E27FC236}">
                  <a16:creationId xmlns:a16="http://schemas.microsoft.com/office/drawing/2014/main" id="{1250BD7D-0A07-4219-9772-0532B35DB6F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3" name="Rechthoek 172">
              <a:extLst>
                <a:ext uri="{FF2B5EF4-FFF2-40B4-BE49-F238E27FC236}">
                  <a16:creationId xmlns:a16="http://schemas.microsoft.com/office/drawing/2014/main" id="{E3194283-3729-4380-8954-4A87E813FDC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74" name="Rechthoek 173">
              <a:extLst>
                <a:ext uri="{FF2B5EF4-FFF2-40B4-BE49-F238E27FC236}">
                  <a16:creationId xmlns:a16="http://schemas.microsoft.com/office/drawing/2014/main" id="{05CB2CE8-647B-4794-8B7A-41DD865A7390}"/>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5" name="ICOON_info">
              <a:extLst>
                <a:ext uri="{FF2B5EF4-FFF2-40B4-BE49-F238E27FC236}">
                  <a16:creationId xmlns:a16="http://schemas.microsoft.com/office/drawing/2014/main" id="{59FBEF83-65C1-4518-ADB1-01D4F9337006}"/>
                </a:ext>
              </a:extLst>
            </p:cNvPr>
            <p:cNvGrpSpPr/>
            <p:nvPr userDrawn="1"/>
          </p:nvGrpSpPr>
          <p:grpSpPr>
            <a:xfrm>
              <a:off x="-376736" y="5063968"/>
              <a:ext cx="283685" cy="283685"/>
              <a:chOff x="-510741" y="5913713"/>
              <a:chExt cx="267555" cy="267555"/>
            </a:xfrm>
          </p:grpSpPr>
          <p:sp>
            <p:nvSpPr>
              <p:cNvPr id="223" name="Ovaal 222">
                <a:extLst>
                  <a:ext uri="{FF2B5EF4-FFF2-40B4-BE49-F238E27FC236}">
                    <a16:creationId xmlns:a16="http://schemas.microsoft.com/office/drawing/2014/main" id="{29498B20-A590-42D3-AAA6-EC2E71A0A36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24" name="Graphic 163" descr="Informatie">
                <a:extLst>
                  <a:ext uri="{FF2B5EF4-FFF2-40B4-BE49-F238E27FC236}">
                    <a16:creationId xmlns:a16="http://schemas.microsoft.com/office/drawing/2014/main" id="{7C7D4D47-B275-4667-809C-82D2EB4F045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6" name="VOORBEELD">
              <a:extLst>
                <a:ext uri="{FF2B5EF4-FFF2-40B4-BE49-F238E27FC236}">
                  <a16:creationId xmlns:a16="http://schemas.microsoft.com/office/drawing/2014/main" id="{BF425CA0-0CBD-4CFA-9C2B-CF5953B05C53}"/>
                </a:ext>
              </a:extLst>
            </p:cNvPr>
            <p:cNvGrpSpPr/>
            <p:nvPr userDrawn="1"/>
          </p:nvGrpSpPr>
          <p:grpSpPr>
            <a:xfrm>
              <a:off x="-3605171" y="458674"/>
              <a:ext cx="3234311" cy="558875"/>
              <a:chOff x="-3605171" y="458674"/>
              <a:chExt cx="3234311" cy="558875"/>
            </a:xfrm>
          </p:grpSpPr>
          <p:sp>
            <p:nvSpPr>
              <p:cNvPr id="183" name="Rechthoek 182">
                <a:extLst>
                  <a:ext uri="{FF2B5EF4-FFF2-40B4-BE49-F238E27FC236}">
                    <a16:creationId xmlns:a16="http://schemas.microsoft.com/office/drawing/2014/main" id="{28C72B81-1033-4F47-B7D2-1B5BE192B8A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84" name="Rechthoek 183">
                <a:extLst>
                  <a:ext uri="{FF2B5EF4-FFF2-40B4-BE49-F238E27FC236}">
                    <a16:creationId xmlns:a16="http://schemas.microsoft.com/office/drawing/2014/main" id="{BA533238-C738-4C2C-9119-4A1D09C3CD8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85" name="Groep 184">
                <a:extLst>
                  <a:ext uri="{FF2B5EF4-FFF2-40B4-BE49-F238E27FC236}">
                    <a16:creationId xmlns:a16="http://schemas.microsoft.com/office/drawing/2014/main" id="{01AFB51E-82B5-4441-97C8-7D18B9DF122F}"/>
                  </a:ext>
                </a:extLst>
              </p:cNvPr>
              <p:cNvGrpSpPr/>
              <p:nvPr userDrawn="1"/>
            </p:nvGrpSpPr>
            <p:grpSpPr>
              <a:xfrm>
                <a:off x="-3386247" y="830871"/>
                <a:ext cx="139423" cy="109566"/>
                <a:chOff x="-2866744" y="827071"/>
                <a:chExt cx="168701" cy="132575"/>
              </a:xfrm>
            </p:grpSpPr>
            <p:grpSp>
              <p:nvGrpSpPr>
                <p:cNvPr id="216" name="Groep 215">
                  <a:extLst>
                    <a:ext uri="{FF2B5EF4-FFF2-40B4-BE49-F238E27FC236}">
                      <a16:creationId xmlns:a16="http://schemas.microsoft.com/office/drawing/2014/main" id="{422D09AB-CB20-4E31-B435-66C19E87F7D1}"/>
                    </a:ext>
                  </a:extLst>
                </p:cNvPr>
                <p:cNvGrpSpPr/>
                <p:nvPr userDrawn="1"/>
              </p:nvGrpSpPr>
              <p:grpSpPr>
                <a:xfrm>
                  <a:off x="-2866744" y="827071"/>
                  <a:ext cx="168701" cy="132575"/>
                  <a:chOff x="-2866744" y="827071"/>
                  <a:chExt cx="168701" cy="132575"/>
                </a:xfrm>
              </p:grpSpPr>
              <p:cxnSp>
                <p:nvCxnSpPr>
                  <p:cNvPr id="218" name="Rechte verbindingslijn 217">
                    <a:extLst>
                      <a:ext uri="{FF2B5EF4-FFF2-40B4-BE49-F238E27FC236}">
                        <a16:creationId xmlns:a16="http://schemas.microsoft.com/office/drawing/2014/main" id="{A7DB31D5-4DCB-4320-9A61-D71E17FBC207}"/>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19" name="Rechte verbindingslijn 218">
                    <a:extLst>
                      <a:ext uri="{FF2B5EF4-FFF2-40B4-BE49-F238E27FC236}">
                        <a16:creationId xmlns:a16="http://schemas.microsoft.com/office/drawing/2014/main" id="{70E9BCE8-E00D-41EA-B46C-95880AF097F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AA024163-2123-42B5-AA88-9B4105CE9B7D}"/>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19139878-77F1-4B7B-B96E-F2788250E76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D7B2B012-9958-4465-9C15-9F7E2ED9F27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7" name="Pijl: rechts 216">
                  <a:extLst>
                    <a:ext uri="{FF2B5EF4-FFF2-40B4-BE49-F238E27FC236}">
                      <a16:creationId xmlns:a16="http://schemas.microsoft.com/office/drawing/2014/main" id="{E22F23F5-2AFE-408E-9A59-269FFEDA815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6" name="Groep 185">
                <a:extLst>
                  <a:ext uri="{FF2B5EF4-FFF2-40B4-BE49-F238E27FC236}">
                    <a16:creationId xmlns:a16="http://schemas.microsoft.com/office/drawing/2014/main" id="{96FBA57E-B811-4FD3-A873-A8BE66316122}"/>
                  </a:ext>
                </a:extLst>
              </p:cNvPr>
              <p:cNvGrpSpPr/>
              <p:nvPr userDrawn="1"/>
            </p:nvGrpSpPr>
            <p:grpSpPr>
              <a:xfrm>
                <a:off x="-3605171" y="830871"/>
                <a:ext cx="139423" cy="109566"/>
                <a:chOff x="-2866744" y="518074"/>
                <a:chExt cx="168701" cy="132575"/>
              </a:xfrm>
            </p:grpSpPr>
            <p:grpSp>
              <p:nvGrpSpPr>
                <p:cNvPr id="209" name="Groep 208">
                  <a:extLst>
                    <a:ext uri="{FF2B5EF4-FFF2-40B4-BE49-F238E27FC236}">
                      <a16:creationId xmlns:a16="http://schemas.microsoft.com/office/drawing/2014/main" id="{770445E2-D0CB-474A-B587-328A5021A9BC}"/>
                    </a:ext>
                  </a:extLst>
                </p:cNvPr>
                <p:cNvGrpSpPr/>
                <p:nvPr userDrawn="1"/>
              </p:nvGrpSpPr>
              <p:grpSpPr>
                <a:xfrm>
                  <a:off x="-2866744" y="518074"/>
                  <a:ext cx="168701" cy="132575"/>
                  <a:chOff x="-2866744" y="518074"/>
                  <a:chExt cx="168701" cy="132575"/>
                </a:xfrm>
              </p:grpSpPr>
              <p:cxnSp>
                <p:nvCxnSpPr>
                  <p:cNvPr id="211" name="Rechte verbindingslijn 210">
                    <a:extLst>
                      <a:ext uri="{FF2B5EF4-FFF2-40B4-BE49-F238E27FC236}">
                        <a16:creationId xmlns:a16="http://schemas.microsoft.com/office/drawing/2014/main" id="{2081A522-2C9B-42AC-A9E8-4BA271080DB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2" name="Rechte verbindingslijn 211">
                    <a:extLst>
                      <a:ext uri="{FF2B5EF4-FFF2-40B4-BE49-F238E27FC236}">
                        <a16:creationId xmlns:a16="http://schemas.microsoft.com/office/drawing/2014/main" id="{FF938DF0-9E79-48CA-BFE0-4DBD1E75535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9DD2206D-31F2-4C3C-9E6F-6CA2526E595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76920303-7E99-45D4-8B93-4D062ACBC62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E48582D2-424B-48FF-8B60-C13E08B4B06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0" name="Pijl: rechts 209">
                  <a:extLst>
                    <a:ext uri="{FF2B5EF4-FFF2-40B4-BE49-F238E27FC236}">
                      <a16:creationId xmlns:a16="http://schemas.microsoft.com/office/drawing/2014/main" id="{FAF3415C-F457-46A1-9002-934D9E6037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87" name="Rechte verbindingslijn 186">
                <a:extLst>
                  <a:ext uri="{FF2B5EF4-FFF2-40B4-BE49-F238E27FC236}">
                    <a16:creationId xmlns:a16="http://schemas.microsoft.com/office/drawing/2014/main" id="{B61E86C0-3A98-4AC0-8D77-75B9351002E1}"/>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8" name="Rechte verbindingslijn 187">
                <a:extLst>
                  <a:ext uri="{FF2B5EF4-FFF2-40B4-BE49-F238E27FC236}">
                    <a16:creationId xmlns:a16="http://schemas.microsoft.com/office/drawing/2014/main" id="{9787481A-12F1-441A-BF9E-D0F4B29218F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89" name="Rechthoek 188">
                <a:extLst>
                  <a:ext uri="{FF2B5EF4-FFF2-40B4-BE49-F238E27FC236}">
                    <a16:creationId xmlns:a16="http://schemas.microsoft.com/office/drawing/2014/main" id="{15C0EC12-9DDB-4CA6-A3D2-E95DD9E0450E}"/>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90" name="Rechthoek 189">
                <a:extLst>
                  <a:ext uri="{FF2B5EF4-FFF2-40B4-BE49-F238E27FC236}">
                    <a16:creationId xmlns:a16="http://schemas.microsoft.com/office/drawing/2014/main" id="{82E7E13C-6E2F-483D-908D-51FC55B74CF9}"/>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91" name="Groep 190">
                <a:extLst>
                  <a:ext uri="{FF2B5EF4-FFF2-40B4-BE49-F238E27FC236}">
                    <a16:creationId xmlns:a16="http://schemas.microsoft.com/office/drawing/2014/main" id="{35D40C7C-8530-4146-9C70-393657D403BB}"/>
                  </a:ext>
                </a:extLst>
              </p:cNvPr>
              <p:cNvGrpSpPr/>
              <p:nvPr userDrawn="1"/>
            </p:nvGrpSpPr>
            <p:grpSpPr>
              <a:xfrm>
                <a:off x="-2916763" y="769168"/>
                <a:ext cx="268738" cy="248381"/>
                <a:chOff x="-2916763" y="769168"/>
                <a:chExt cx="268738" cy="248381"/>
              </a:xfrm>
            </p:grpSpPr>
            <p:sp>
              <p:nvSpPr>
                <p:cNvPr id="201" name="Rechthoek 200">
                  <a:extLst>
                    <a:ext uri="{FF2B5EF4-FFF2-40B4-BE49-F238E27FC236}">
                      <a16:creationId xmlns:a16="http://schemas.microsoft.com/office/drawing/2014/main" id="{A77261B9-6038-4405-94AD-B7B968CDD68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202" name="Groep 201">
                  <a:extLst>
                    <a:ext uri="{FF2B5EF4-FFF2-40B4-BE49-F238E27FC236}">
                      <a16:creationId xmlns:a16="http://schemas.microsoft.com/office/drawing/2014/main" id="{505A3FD1-BF2D-474A-9C59-298DFDB81F88}"/>
                    </a:ext>
                  </a:extLst>
                </p:cNvPr>
                <p:cNvGrpSpPr/>
                <p:nvPr userDrawn="1"/>
              </p:nvGrpSpPr>
              <p:grpSpPr>
                <a:xfrm>
                  <a:off x="-2866744" y="827071"/>
                  <a:ext cx="168701" cy="132575"/>
                  <a:chOff x="-2866744" y="827071"/>
                  <a:chExt cx="168701" cy="132575"/>
                </a:xfrm>
              </p:grpSpPr>
              <p:cxnSp>
                <p:nvCxnSpPr>
                  <p:cNvPr id="204" name="Rechte verbindingslijn 203">
                    <a:extLst>
                      <a:ext uri="{FF2B5EF4-FFF2-40B4-BE49-F238E27FC236}">
                        <a16:creationId xmlns:a16="http://schemas.microsoft.com/office/drawing/2014/main" id="{F9DC7E9D-ACCA-4B8F-AF80-051353FED4D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5" name="Rechte verbindingslijn 204">
                    <a:extLst>
                      <a:ext uri="{FF2B5EF4-FFF2-40B4-BE49-F238E27FC236}">
                        <a16:creationId xmlns:a16="http://schemas.microsoft.com/office/drawing/2014/main" id="{49862110-631C-4DC2-BD47-5F7C861A6E2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98430967-56AC-4CA8-B8AA-99AA758F3F4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381AC8ED-4C2E-4AE1-876E-98E1F8E6B66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2FDC2143-93C4-4643-8DCF-B9FB45BBD41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3" name="Pijl: rechts 202">
                  <a:extLst>
                    <a:ext uri="{FF2B5EF4-FFF2-40B4-BE49-F238E27FC236}">
                      <a16:creationId xmlns:a16="http://schemas.microsoft.com/office/drawing/2014/main" id="{8AD748FF-3F79-4068-8E8E-EC67176CFDB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2" name="Groep 191">
                <a:extLst>
                  <a:ext uri="{FF2B5EF4-FFF2-40B4-BE49-F238E27FC236}">
                    <a16:creationId xmlns:a16="http://schemas.microsoft.com/office/drawing/2014/main" id="{87D2F97E-1D2B-4C8B-95E9-A83E96FB1F65}"/>
                  </a:ext>
                </a:extLst>
              </p:cNvPr>
              <p:cNvGrpSpPr/>
              <p:nvPr userDrawn="1"/>
            </p:nvGrpSpPr>
            <p:grpSpPr>
              <a:xfrm>
                <a:off x="-2916763" y="460171"/>
                <a:ext cx="268738" cy="248381"/>
                <a:chOff x="-2916763" y="460171"/>
                <a:chExt cx="268738" cy="248381"/>
              </a:xfrm>
            </p:grpSpPr>
            <p:sp>
              <p:nvSpPr>
                <p:cNvPr id="193" name="Rechthoek 192">
                  <a:extLst>
                    <a:ext uri="{FF2B5EF4-FFF2-40B4-BE49-F238E27FC236}">
                      <a16:creationId xmlns:a16="http://schemas.microsoft.com/office/drawing/2014/main" id="{4867E5A1-1387-43E3-9ECF-BED4968FE170}"/>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94" name="Groep 193">
                  <a:extLst>
                    <a:ext uri="{FF2B5EF4-FFF2-40B4-BE49-F238E27FC236}">
                      <a16:creationId xmlns:a16="http://schemas.microsoft.com/office/drawing/2014/main" id="{FB04D6ED-1AA6-41C0-B4FD-F94F3A96FC43}"/>
                    </a:ext>
                  </a:extLst>
                </p:cNvPr>
                <p:cNvGrpSpPr/>
                <p:nvPr userDrawn="1"/>
              </p:nvGrpSpPr>
              <p:grpSpPr>
                <a:xfrm>
                  <a:off x="-2866744" y="518074"/>
                  <a:ext cx="168701" cy="132575"/>
                  <a:chOff x="-2866744" y="518074"/>
                  <a:chExt cx="168701" cy="132575"/>
                </a:xfrm>
              </p:grpSpPr>
              <p:cxnSp>
                <p:nvCxnSpPr>
                  <p:cNvPr id="196" name="Rechte verbindingslijn 195">
                    <a:extLst>
                      <a:ext uri="{FF2B5EF4-FFF2-40B4-BE49-F238E27FC236}">
                        <a16:creationId xmlns:a16="http://schemas.microsoft.com/office/drawing/2014/main" id="{F95185E3-EB97-44CE-8D9A-3742A125DD0B}"/>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7" name="Rechte verbindingslijn 196">
                    <a:extLst>
                      <a:ext uri="{FF2B5EF4-FFF2-40B4-BE49-F238E27FC236}">
                        <a16:creationId xmlns:a16="http://schemas.microsoft.com/office/drawing/2014/main" id="{49FAA8A8-F07F-4072-BB4E-2849944B902E}"/>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AB3FA483-74AF-4381-83F5-34FF96AEADF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D4BCA79B-E423-4D7F-ACE7-1B2C3F1C941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244E7AB-EF9E-436D-8F31-3C7F1D833D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5" name="Pijl: rechts 194">
                  <a:extLst>
                    <a:ext uri="{FF2B5EF4-FFF2-40B4-BE49-F238E27FC236}">
                      <a16:creationId xmlns:a16="http://schemas.microsoft.com/office/drawing/2014/main" id="{6C3B676D-A28E-4E1E-A0CF-B0609359293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77" name="Groep 176">
              <a:extLst>
                <a:ext uri="{FF2B5EF4-FFF2-40B4-BE49-F238E27FC236}">
                  <a16:creationId xmlns:a16="http://schemas.microsoft.com/office/drawing/2014/main" id="{CF2422B3-3450-4216-BBEE-C4B66E5F2C95}"/>
                </a:ext>
              </a:extLst>
            </p:cNvPr>
            <p:cNvGrpSpPr/>
            <p:nvPr userDrawn="1"/>
          </p:nvGrpSpPr>
          <p:grpSpPr>
            <a:xfrm>
              <a:off x="-938434" y="5326819"/>
              <a:ext cx="627798" cy="576693"/>
              <a:chOff x="-1753862" y="6112775"/>
              <a:chExt cx="759635" cy="697798"/>
            </a:xfrm>
          </p:grpSpPr>
          <p:grpSp>
            <p:nvGrpSpPr>
              <p:cNvPr id="178" name="Inspireren">
                <a:extLst>
                  <a:ext uri="{FF2B5EF4-FFF2-40B4-BE49-F238E27FC236}">
                    <a16:creationId xmlns:a16="http://schemas.microsoft.com/office/drawing/2014/main" id="{788734EB-64E6-4477-A00D-C755D3DB3EB6}"/>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0" name="Freeform 12">
                  <a:extLst>
                    <a:ext uri="{FF2B5EF4-FFF2-40B4-BE49-F238E27FC236}">
                      <a16:creationId xmlns:a16="http://schemas.microsoft.com/office/drawing/2014/main" id="{6751F24D-FBAB-4D2B-853E-AD3B619FF53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1" name="Freeform 13">
                  <a:extLst>
                    <a:ext uri="{FF2B5EF4-FFF2-40B4-BE49-F238E27FC236}">
                      <a16:creationId xmlns:a16="http://schemas.microsoft.com/office/drawing/2014/main" id="{3F834644-CCE0-4176-BD57-688609359D4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2" name="Freeform 14">
                  <a:extLst>
                    <a:ext uri="{FF2B5EF4-FFF2-40B4-BE49-F238E27FC236}">
                      <a16:creationId xmlns:a16="http://schemas.microsoft.com/office/drawing/2014/main" id="{FBE28CEB-085A-42D9-A184-DA0E608AF2E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9" name="Tekstvak 178">
                <a:extLst>
                  <a:ext uri="{FF2B5EF4-FFF2-40B4-BE49-F238E27FC236}">
                    <a16:creationId xmlns:a16="http://schemas.microsoft.com/office/drawing/2014/main" id="{DA311452-8487-49CE-8385-F5FE80491FFA}"/>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649676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12377595" y="-1"/>
            <a:ext cx="3693386" cy="6688475"/>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L</a:t>
            </a:r>
            <a:endParaRPr lang="nl-NL" sz="140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90" y="1963738"/>
            <a:ext cx="2569584"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D415E15-7B5D-450B-9B20-1A5120475E5D}"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349899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3786437" y="-1"/>
            <a:ext cx="3693386" cy="5952132"/>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A9E83FB-A634-446C-86D3-C97DEB84ED7E}"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0" y="1"/>
            <a:ext cx="5005387" cy="5877185"/>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722568"/>
            <a:ext cx="3925160" cy="557599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0" y="-511936"/>
            <a:ext cx="11114087" cy="495215"/>
          </a:xfrm>
        </p:spPr>
        <p:txBody>
          <a:bodyPr/>
          <a:lstStyle>
            <a:lvl1pPr>
              <a:defRPr sz="1400" cap="all" baseline="0"/>
            </a:lvl1pPr>
          </a:lstStyle>
          <a:p>
            <a:r>
              <a:rPr lang="nl-NL" dirty="0"/>
              <a:t>Tekst S [boven] + Beeld</a:t>
            </a:r>
          </a:p>
        </p:txBody>
      </p:sp>
    </p:spTree>
    <p:extLst>
      <p:ext uri="{BB962C8B-B14F-4D97-AF65-F5344CB8AC3E}">
        <p14:creationId xmlns:p14="http://schemas.microsoft.com/office/powerpoint/2010/main" val="4041863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12377595" y="-1"/>
            <a:ext cx="3693386" cy="6688475"/>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530CC18-75A1-4B5B-9B78-5DEBA0A38924}"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4649117"/>
            <a:ext cx="3120928" cy="1649447"/>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814" y="-506329"/>
            <a:ext cx="11114087" cy="506328"/>
          </a:xfrm>
        </p:spPr>
        <p:txBody>
          <a:bodyPr/>
          <a:lstStyle>
            <a:lvl1pPr>
              <a:defRPr sz="1400" cap="all" baseline="0"/>
            </a:lvl1pPr>
          </a:lstStyle>
          <a:p>
            <a:r>
              <a:rPr lang="nl-NL" dirty="0"/>
              <a:t>Tekst S [onder] + Beeld</a:t>
            </a:r>
          </a:p>
        </p:txBody>
      </p:sp>
    </p:spTree>
    <p:extLst>
      <p:ext uri="{BB962C8B-B14F-4D97-AF65-F5344CB8AC3E}">
        <p14:creationId xmlns:p14="http://schemas.microsoft.com/office/powerpoint/2010/main" val="550320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12377595" y="0"/>
            <a:ext cx="3693114" cy="6427357"/>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D1227323-0856-4EEC-B191-2F8FA49B8F77}"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m + Beeld</a:t>
            </a:r>
            <a:endParaRPr lang="nl-NL" sz="140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7479" y="-507081"/>
            <a:ext cx="11114087" cy="492566"/>
          </a:xfrm>
        </p:spPr>
        <p:txBody>
          <a:bodyPr/>
          <a:lstStyle>
            <a:lvl1pPr>
              <a:defRPr sz="1400" cap="all" baseline="0"/>
            </a:lvl1pPr>
          </a:lstStyle>
          <a:p>
            <a:r>
              <a:rPr lang="nl-NL" dirty="0"/>
              <a:t>Tekst M + Beeld</a:t>
            </a:r>
          </a:p>
        </p:txBody>
      </p:sp>
    </p:spTree>
    <p:extLst>
      <p:ext uri="{BB962C8B-B14F-4D97-AF65-F5344CB8AC3E}">
        <p14:creationId xmlns:p14="http://schemas.microsoft.com/office/powerpoint/2010/main" val="215974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12377595" y="-1"/>
            <a:ext cx="3693386" cy="6688475"/>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beeld</a:t>
            </a:r>
            <a:endParaRPr lang="nl-NL" sz="140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F0E309D-842B-4A1D-90B7-490C521E229F}"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014229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tx2"/>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915276D0-409F-4B72-9B52-3A5E3261B54E}"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719138"/>
            <a:ext cx="5274605" cy="55895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447438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5" cy="709102"/>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BC724EB9-697C-4B32-B028-11C0B350573B}"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547690"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352172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nhoud van twe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A9A81D1-F458-4BFD-A828-F14D61F70DC0}"/>
              </a:ext>
            </a:extLst>
          </p:cNvPr>
          <p:cNvSpPr>
            <a:spLocks noGrp="1"/>
          </p:cNvSpPr>
          <p:nvPr>
            <p:ph type="title"/>
          </p:nvPr>
        </p:nvSpPr>
        <p:spPr/>
        <p:txBody>
          <a:bodyPr/>
          <a:lstStyle/>
          <a:p>
            <a:r>
              <a:rPr lang="nl-NL"/>
              <a:t>Klik om stijl te bewerken</a:t>
            </a:r>
            <a:endParaRPr lang="en-GB"/>
          </a:p>
        </p:txBody>
      </p:sp>
      <p:sp>
        <p:nvSpPr>
          <p:cNvPr id="3" name="Tijdelijke aanduiding voor inhoud 2">
            <a:extLst>
              <a:ext uri="{FF2B5EF4-FFF2-40B4-BE49-F238E27FC236}">
                <a16:creationId xmlns:a16="http://schemas.microsoft.com/office/drawing/2014/main" id="{7B7F6108-5283-49E7-A2F3-1961D647AB06}"/>
              </a:ext>
            </a:extLst>
          </p:cNvPr>
          <p:cNvSpPr>
            <a:spLocks noGrp="1"/>
          </p:cNvSpPr>
          <p:nvPr>
            <p:ph sz="half" idx="1"/>
          </p:nvPr>
        </p:nvSpPr>
        <p:spPr>
          <a:xfrm>
            <a:off x="838200" y="1825625"/>
            <a:ext cx="5181600" cy="435133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GB"/>
          </a:p>
        </p:txBody>
      </p:sp>
      <p:sp>
        <p:nvSpPr>
          <p:cNvPr id="4" name="Tijdelijke aanduiding voor inhoud 3">
            <a:extLst>
              <a:ext uri="{FF2B5EF4-FFF2-40B4-BE49-F238E27FC236}">
                <a16:creationId xmlns:a16="http://schemas.microsoft.com/office/drawing/2014/main" id="{686912F4-395A-45E9-B10E-6CF3CF8416AB}"/>
              </a:ext>
            </a:extLst>
          </p:cNvPr>
          <p:cNvSpPr>
            <a:spLocks noGrp="1"/>
          </p:cNvSpPr>
          <p:nvPr>
            <p:ph sz="half" idx="2"/>
          </p:nvPr>
        </p:nvSpPr>
        <p:spPr>
          <a:xfrm>
            <a:off x="6172200" y="1825625"/>
            <a:ext cx="5181600" cy="435133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GB"/>
          </a:p>
        </p:txBody>
      </p:sp>
      <p:sp>
        <p:nvSpPr>
          <p:cNvPr id="5" name="Tijdelijke aanduiding voor datum 4">
            <a:extLst>
              <a:ext uri="{FF2B5EF4-FFF2-40B4-BE49-F238E27FC236}">
                <a16:creationId xmlns:a16="http://schemas.microsoft.com/office/drawing/2014/main" id="{16EA6D79-63BF-42FC-87B7-63FBE3C440C5}"/>
              </a:ext>
            </a:extLst>
          </p:cNvPr>
          <p:cNvSpPr>
            <a:spLocks noGrp="1"/>
          </p:cNvSpPr>
          <p:nvPr>
            <p:ph type="dt" sz="half" idx="10"/>
          </p:nvPr>
        </p:nvSpPr>
        <p:spPr/>
        <p:txBody>
          <a:bodyPr/>
          <a:lstStyle/>
          <a:p>
            <a:fld id="{0413EE67-9732-46DB-A67E-B1742D923138}" type="datetimeFigureOut">
              <a:rPr lang="en-GB" smtClean="0"/>
              <a:t>03/11/2023</a:t>
            </a:fld>
            <a:endParaRPr lang="en-GB"/>
          </a:p>
        </p:txBody>
      </p:sp>
      <p:sp>
        <p:nvSpPr>
          <p:cNvPr id="6" name="Tijdelijke aanduiding voor voettekst 5">
            <a:extLst>
              <a:ext uri="{FF2B5EF4-FFF2-40B4-BE49-F238E27FC236}">
                <a16:creationId xmlns:a16="http://schemas.microsoft.com/office/drawing/2014/main" id="{12A82FDC-0A3E-414E-9D4E-2327CFF8D8E0}"/>
              </a:ext>
            </a:extLst>
          </p:cNvPr>
          <p:cNvSpPr>
            <a:spLocks noGrp="1"/>
          </p:cNvSpPr>
          <p:nvPr>
            <p:ph type="ftr" sz="quarter" idx="11"/>
          </p:nvPr>
        </p:nvSpPr>
        <p:spPr/>
        <p:txBody>
          <a:bodyPr/>
          <a:lstStyle/>
          <a:p>
            <a:endParaRPr lang="en-GB"/>
          </a:p>
        </p:txBody>
      </p:sp>
      <p:sp>
        <p:nvSpPr>
          <p:cNvPr id="7" name="Tijdelijke aanduiding voor dianummer 6">
            <a:extLst>
              <a:ext uri="{FF2B5EF4-FFF2-40B4-BE49-F238E27FC236}">
                <a16:creationId xmlns:a16="http://schemas.microsoft.com/office/drawing/2014/main" id="{B9AB8024-4197-40A4-BEDB-37B6EFBB008F}"/>
              </a:ext>
            </a:extLst>
          </p:cNvPr>
          <p:cNvSpPr>
            <a:spLocks noGrp="1"/>
          </p:cNvSpPr>
          <p:nvPr>
            <p:ph type="sldNum" sz="quarter" idx="12"/>
          </p:nvPr>
        </p:nvSpPr>
        <p:spPr/>
        <p:txBody>
          <a:bodyPr/>
          <a:lstStyle/>
          <a:p>
            <a:fld id="{40B6931A-CCE9-4EB9-89CF-6284A165859A}" type="slidenum">
              <a:rPr lang="en-GB" smtClean="0"/>
              <a:t>‹#›</a:t>
            </a:fld>
            <a:endParaRPr lang="en-GB"/>
          </a:p>
        </p:txBody>
      </p:sp>
    </p:spTree>
    <p:extLst>
      <p:ext uri="{BB962C8B-B14F-4D97-AF65-F5344CB8AC3E}">
        <p14:creationId xmlns:p14="http://schemas.microsoft.com/office/powerpoint/2010/main" val="338192108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12377867" y="1"/>
            <a:ext cx="3693386" cy="6056851"/>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E38F5A50-5C2A-4C9F-B24A-EF048D4D74C0}"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547485" y="1963738"/>
            <a:ext cx="11096826" cy="434841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675330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3" name="Groep 152">
            <a:extLst>
              <a:ext uri="{FF2B5EF4-FFF2-40B4-BE49-F238E27FC236}">
                <a16:creationId xmlns:a16="http://schemas.microsoft.com/office/drawing/2014/main" id="{4FFE22CF-6214-4DCC-863D-9E02808A1C2E}"/>
              </a:ext>
            </a:extLst>
          </p:cNvPr>
          <p:cNvGrpSpPr/>
          <p:nvPr userDrawn="1"/>
        </p:nvGrpSpPr>
        <p:grpSpPr>
          <a:xfrm>
            <a:off x="12378141" y="1"/>
            <a:ext cx="3592800" cy="5461285"/>
            <a:chOff x="12378141" y="1"/>
            <a:chExt cx="3592800" cy="5461285"/>
          </a:xfrm>
        </p:grpSpPr>
        <p:sp>
          <p:nvSpPr>
            <p:cNvPr id="156" name="Rechthoek 155">
              <a:extLst>
                <a:ext uri="{FF2B5EF4-FFF2-40B4-BE49-F238E27FC236}">
                  <a16:creationId xmlns:a16="http://schemas.microsoft.com/office/drawing/2014/main" id="{F75FE434-AF99-43BD-A988-F744FF24ADF9}"/>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7" name="Rechthoek 156">
              <a:extLst>
                <a:ext uri="{FF2B5EF4-FFF2-40B4-BE49-F238E27FC236}">
                  <a16:creationId xmlns:a16="http://schemas.microsoft.com/office/drawing/2014/main" id="{3FD742EB-11F5-42B2-8338-744073C58CA2}"/>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158" name="Ovaal 157">
              <a:extLst>
                <a:ext uri="{FF2B5EF4-FFF2-40B4-BE49-F238E27FC236}">
                  <a16:creationId xmlns:a16="http://schemas.microsoft.com/office/drawing/2014/main" id="{F4465405-891A-4BCD-88EA-1B613B3664D6}"/>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C1B49541-37C7-426B-90BB-9E153A2BAAEE}"/>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0" name="Ovaal 159">
              <a:extLst>
                <a:ext uri="{FF2B5EF4-FFF2-40B4-BE49-F238E27FC236}">
                  <a16:creationId xmlns:a16="http://schemas.microsoft.com/office/drawing/2014/main" id="{1AADED01-E823-49FC-B4A2-69AF6F597434}"/>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1" name="Rechthoek 160">
              <a:extLst>
                <a:ext uri="{FF2B5EF4-FFF2-40B4-BE49-F238E27FC236}">
                  <a16:creationId xmlns:a16="http://schemas.microsoft.com/office/drawing/2014/main" id="{52C4C785-F5A4-4708-B3E6-8267DFAE6517}"/>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Rechthoek 161">
              <a:extLst>
                <a:ext uri="{FF2B5EF4-FFF2-40B4-BE49-F238E27FC236}">
                  <a16:creationId xmlns:a16="http://schemas.microsoft.com/office/drawing/2014/main" id="{12F6BCE6-7790-498F-9D77-D3D9E37811AD}"/>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3" name="Groep 162">
              <a:extLst>
                <a:ext uri="{FF2B5EF4-FFF2-40B4-BE49-F238E27FC236}">
                  <a16:creationId xmlns:a16="http://schemas.microsoft.com/office/drawing/2014/main" id="{CDCF2005-3A29-49B5-B115-00C16D835F38}"/>
                </a:ext>
              </a:extLst>
            </p:cNvPr>
            <p:cNvGrpSpPr/>
            <p:nvPr userDrawn="1"/>
          </p:nvGrpSpPr>
          <p:grpSpPr>
            <a:xfrm>
              <a:off x="15225871" y="4770663"/>
              <a:ext cx="627798" cy="576693"/>
              <a:chOff x="-938434" y="4570310"/>
              <a:chExt cx="627798" cy="576693"/>
            </a:xfrm>
          </p:grpSpPr>
          <p:grpSp>
            <p:nvGrpSpPr>
              <p:cNvPr id="257" name="Inspireren">
                <a:extLst>
                  <a:ext uri="{FF2B5EF4-FFF2-40B4-BE49-F238E27FC236}">
                    <a16:creationId xmlns:a16="http://schemas.microsoft.com/office/drawing/2014/main" id="{B58606B1-ECD4-43FE-BFC2-7A82D1F5A69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9" name="Freeform 12">
                  <a:extLst>
                    <a:ext uri="{FF2B5EF4-FFF2-40B4-BE49-F238E27FC236}">
                      <a16:creationId xmlns:a16="http://schemas.microsoft.com/office/drawing/2014/main" id="{5C209850-72F9-460F-A97C-03884291031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0" name="Freeform 13">
                  <a:extLst>
                    <a:ext uri="{FF2B5EF4-FFF2-40B4-BE49-F238E27FC236}">
                      <a16:creationId xmlns:a16="http://schemas.microsoft.com/office/drawing/2014/main" id="{1B191DCA-E34A-416C-BB76-C0ED7CD6117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1" name="Freeform 14">
                  <a:extLst>
                    <a:ext uri="{FF2B5EF4-FFF2-40B4-BE49-F238E27FC236}">
                      <a16:creationId xmlns:a16="http://schemas.microsoft.com/office/drawing/2014/main" id="{FCE4090F-342C-474D-B9BE-92584838EAD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8" name="Tekstvak 257">
                <a:extLst>
                  <a:ext uri="{FF2B5EF4-FFF2-40B4-BE49-F238E27FC236}">
                    <a16:creationId xmlns:a16="http://schemas.microsoft.com/office/drawing/2014/main" id="{DEB99829-9CB0-4E85-83F5-0B5B3FE9A71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164" name="Rechthoek 163">
              <a:extLst>
                <a:ext uri="{FF2B5EF4-FFF2-40B4-BE49-F238E27FC236}">
                  <a16:creationId xmlns:a16="http://schemas.microsoft.com/office/drawing/2014/main" id="{9F0A332D-F19D-415A-A6EE-9C97908AE3EE}"/>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u="sng" noProof="0" dirty="0">
                  <a:solidFill>
                    <a:srgbClr val="211F26"/>
                  </a:solidFill>
                  <a:latin typeface="Calibri" panose="020F0502020204030204" pitchFamily="34" charset="0"/>
                  <a:cs typeface="Calibri" panose="020F0502020204030204" pitchFamily="34" charset="0"/>
                </a:rPr>
                <a:t>Indeling</a:t>
              </a:r>
            </a:p>
          </p:txBody>
        </p:sp>
        <p:sp>
          <p:nvSpPr>
            <p:cNvPr id="165" name="Ovaal 164">
              <a:extLst>
                <a:ext uri="{FF2B5EF4-FFF2-40B4-BE49-F238E27FC236}">
                  <a16:creationId xmlns:a16="http://schemas.microsoft.com/office/drawing/2014/main" id="{031DBBFD-69EF-4AE3-BD5F-8050C77C4548}"/>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166" name="Groep 165">
              <a:extLst>
                <a:ext uri="{FF2B5EF4-FFF2-40B4-BE49-F238E27FC236}">
                  <a16:creationId xmlns:a16="http://schemas.microsoft.com/office/drawing/2014/main" id="{FC9785D7-CC4E-4389-9810-5AAAC2F66669}"/>
                </a:ext>
              </a:extLst>
            </p:cNvPr>
            <p:cNvGrpSpPr/>
            <p:nvPr userDrawn="1"/>
          </p:nvGrpSpPr>
          <p:grpSpPr>
            <a:xfrm>
              <a:off x="12844890" y="2267487"/>
              <a:ext cx="2380981" cy="703947"/>
              <a:chOff x="12844890" y="2033005"/>
              <a:chExt cx="2380981" cy="703947"/>
            </a:xfrm>
          </p:grpSpPr>
          <p:sp>
            <p:nvSpPr>
              <p:cNvPr id="178" name="Rechthoek 177">
                <a:extLst>
                  <a:ext uri="{FF2B5EF4-FFF2-40B4-BE49-F238E27FC236}">
                    <a16:creationId xmlns:a16="http://schemas.microsoft.com/office/drawing/2014/main" id="{5A1EDBFA-8111-4182-8879-6009C0419A22}"/>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9A3C85E9-50AA-4885-8F12-4D4B3659F23A}"/>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80" name="Groep 179">
                <a:extLst>
                  <a:ext uri="{FF2B5EF4-FFF2-40B4-BE49-F238E27FC236}">
                    <a16:creationId xmlns:a16="http://schemas.microsoft.com/office/drawing/2014/main" id="{289E4DB0-E40F-442A-AB52-267FB0C4CC6C}"/>
                  </a:ext>
                </a:extLst>
              </p:cNvPr>
              <p:cNvGrpSpPr/>
              <p:nvPr userDrawn="1"/>
            </p:nvGrpSpPr>
            <p:grpSpPr>
              <a:xfrm>
                <a:off x="12965244" y="2126415"/>
                <a:ext cx="298404" cy="242330"/>
                <a:chOff x="12945071" y="2116141"/>
                <a:chExt cx="338201" cy="242330"/>
              </a:xfrm>
            </p:grpSpPr>
            <p:cxnSp>
              <p:nvCxnSpPr>
                <p:cNvPr id="252" name="Rechte verbindingslijn 251">
                  <a:extLst>
                    <a:ext uri="{FF2B5EF4-FFF2-40B4-BE49-F238E27FC236}">
                      <a16:creationId xmlns:a16="http://schemas.microsoft.com/office/drawing/2014/main" id="{AB3C8EF0-37F4-4CA0-974E-62027443568F}"/>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3" name="Rechte verbindingslijn 252">
                  <a:extLst>
                    <a:ext uri="{FF2B5EF4-FFF2-40B4-BE49-F238E27FC236}">
                      <a16:creationId xmlns:a16="http://schemas.microsoft.com/office/drawing/2014/main" id="{5BEC0CBE-3FF1-4E5C-B218-18F6818EDFA0}"/>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4" name="Rechte verbindingslijn 253">
                  <a:extLst>
                    <a:ext uri="{FF2B5EF4-FFF2-40B4-BE49-F238E27FC236}">
                      <a16:creationId xmlns:a16="http://schemas.microsoft.com/office/drawing/2014/main" id="{3B4F9033-F654-4C7F-BC15-8458BEB6DB91}"/>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5" name="Rechte verbindingslijn 254">
                  <a:extLst>
                    <a:ext uri="{FF2B5EF4-FFF2-40B4-BE49-F238E27FC236}">
                      <a16:creationId xmlns:a16="http://schemas.microsoft.com/office/drawing/2014/main" id="{224C23C3-11A1-47B4-9729-5A69CD36C3BB}"/>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56" name="Rechthoek 255">
                  <a:extLst>
                    <a:ext uri="{FF2B5EF4-FFF2-40B4-BE49-F238E27FC236}">
                      <a16:creationId xmlns:a16="http://schemas.microsoft.com/office/drawing/2014/main" id="{B534D946-A0C5-4BBF-B82A-D94F2B0F53BC}"/>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1" name="Rechthoek 180">
                <a:extLst>
                  <a:ext uri="{FF2B5EF4-FFF2-40B4-BE49-F238E27FC236}">
                    <a16:creationId xmlns:a16="http://schemas.microsoft.com/office/drawing/2014/main" id="{85CFC2E5-E1F8-40EB-BE26-D8A3C59CC6E9}"/>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cxnSp>
            <p:nvCxnSpPr>
              <p:cNvPr id="182" name="Rechte verbindingslijn 181">
                <a:extLst>
                  <a:ext uri="{FF2B5EF4-FFF2-40B4-BE49-F238E27FC236}">
                    <a16:creationId xmlns:a16="http://schemas.microsoft.com/office/drawing/2014/main" id="{EBD627EB-8F39-442D-BEC7-AF45F3212BE6}"/>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3" name="Rechthoek 182">
                <a:extLst>
                  <a:ext uri="{FF2B5EF4-FFF2-40B4-BE49-F238E27FC236}">
                    <a16:creationId xmlns:a16="http://schemas.microsoft.com/office/drawing/2014/main" id="{E0830959-0362-492B-829A-008E7A942A46}"/>
                  </a:ext>
                </a:extLst>
              </p:cNvPr>
              <p:cNvSpPr/>
              <p:nvPr userDrawn="1"/>
            </p:nvSpPr>
            <p:spPr>
              <a:xfrm>
                <a:off x="13426046" y="2473303"/>
                <a:ext cx="379912"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Hierboven</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4" name="Groep 183">
                <a:extLst>
                  <a:ext uri="{FF2B5EF4-FFF2-40B4-BE49-F238E27FC236}">
                    <a16:creationId xmlns:a16="http://schemas.microsoft.com/office/drawing/2014/main" id="{52D6185A-B189-421E-8269-231FB549C461}"/>
                  </a:ext>
                </a:extLst>
              </p:cNvPr>
              <p:cNvGrpSpPr/>
              <p:nvPr userDrawn="1"/>
            </p:nvGrpSpPr>
            <p:grpSpPr>
              <a:xfrm>
                <a:off x="13469314" y="2126415"/>
                <a:ext cx="298404" cy="242330"/>
                <a:chOff x="12945071" y="2116141"/>
                <a:chExt cx="338201" cy="242330"/>
              </a:xfrm>
            </p:grpSpPr>
            <p:cxnSp>
              <p:nvCxnSpPr>
                <p:cNvPr id="247" name="Rechte verbindingslijn 246">
                  <a:extLst>
                    <a:ext uri="{FF2B5EF4-FFF2-40B4-BE49-F238E27FC236}">
                      <a16:creationId xmlns:a16="http://schemas.microsoft.com/office/drawing/2014/main" id="{34AFEA75-1F78-43D5-BC30-4924F60F499A}"/>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8" name="Rechte verbindingslijn 247">
                  <a:extLst>
                    <a:ext uri="{FF2B5EF4-FFF2-40B4-BE49-F238E27FC236}">
                      <a16:creationId xmlns:a16="http://schemas.microsoft.com/office/drawing/2014/main" id="{5CB370BE-655B-4D07-ADD2-BA056F7C95A8}"/>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9" name="Rechte verbindingslijn 248">
                  <a:extLst>
                    <a:ext uri="{FF2B5EF4-FFF2-40B4-BE49-F238E27FC236}">
                      <a16:creationId xmlns:a16="http://schemas.microsoft.com/office/drawing/2014/main" id="{C486E8F0-F87F-4166-8E45-0F441B4F61BB}"/>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0" name="Rechte verbindingslijn 249">
                  <a:extLst>
                    <a:ext uri="{FF2B5EF4-FFF2-40B4-BE49-F238E27FC236}">
                      <a16:creationId xmlns:a16="http://schemas.microsoft.com/office/drawing/2014/main" id="{3CE9DFB2-74DA-4F8B-BCB1-F6F22B172F63}"/>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51" name="Rechthoek 250">
                  <a:extLst>
                    <a:ext uri="{FF2B5EF4-FFF2-40B4-BE49-F238E27FC236}">
                      <a16:creationId xmlns:a16="http://schemas.microsoft.com/office/drawing/2014/main" id="{3997F62C-C472-469B-A944-4167D4CC1E6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5" name="Rechthoek 184">
                <a:extLst>
                  <a:ext uri="{FF2B5EF4-FFF2-40B4-BE49-F238E27FC236}">
                    <a16:creationId xmlns:a16="http://schemas.microsoft.com/office/drawing/2014/main" id="{0505C0FB-F0A3-4FE0-B19F-8F7B99EFA902}"/>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Rechthoek 185">
                <a:extLst>
                  <a:ext uri="{FF2B5EF4-FFF2-40B4-BE49-F238E27FC236}">
                    <a16:creationId xmlns:a16="http://schemas.microsoft.com/office/drawing/2014/main" id="{ECA67466-F490-4650-8A86-D6FB41FA1D8E}"/>
                  </a:ext>
                </a:extLst>
              </p:cNvPr>
              <p:cNvSpPr/>
              <p:nvPr userDrawn="1"/>
            </p:nvSpPr>
            <p:spPr>
              <a:xfrm>
                <a:off x="13877936" y="2473303"/>
                <a:ext cx="37189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Hieronder</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7" name="Groep 186">
                <a:extLst>
                  <a:ext uri="{FF2B5EF4-FFF2-40B4-BE49-F238E27FC236}">
                    <a16:creationId xmlns:a16="http://schemas.microsoft.com/office/drawing/2014/main" id="{A2401E0E-8966-49DF-B1BC-A88EC4B2A7CC}"/>
                  </a:ext>
                </a:extLst>
              </p:cNvPr>
              <p:cNvGrpSpPr/>
              <p:nvPr userDrawn="1"/>
            </p:nvGrpSpPr>
            <p:grpSpPr>
              <a:xfrm>
                <a:off x="13917195" y="2126415"/>
                <a:ext cx="298404" cy="242330"/>
                <a:chOff x="12945071" y="2116141"/>
                <a:chExt cx="338201" cy="242330"/>
              </a:xfrm>
            </p:grpSpPr>
            <p:cxnSp>
              <p:nvCxnSpPr>
                <p:cNvPr id="211" name="Rechte verbindingslijn 210">
                  <a:extLst>
                    <a:ext uri="{FF2B5EF4-FFF2-40B4-BE49-F238E27FC236}">
                      <a16:creationId xmlns:a16="http://schemas.microsoft.com/office/drawing/2014/main" id="{B68FF5ED-F95F-4A47-B2D4-037D107D09EB}"/>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2" name="Rechte verbindingslijn 211">
                  <a:extLst>
                    <a:ext uri="{FF2B5EF4-FFF2-40B4-BE49-F238E27FC236}">
                      <a16:creationId xmlns:a16="http://schemas.microsoft.com/office/drawing/2014/main" id="{6BBE0FCE-A8C2-4F1A-9B7B-5C3C2E376A1F}"/>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3" name="Rechte verbindingslijn 212">
                  <a:extLst>
                    <a:ext uri="{FF2B5EF4-FFF2-40B4-BE49-F238E27FC236}">
                      <a16:creationId xmlns:a16="http://schemas.microsoft.com/office/drawing/2014/main" id="{3BA0B2E4-95D2-4F54-9975-48480CD05FBB}"/>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4" name="Rechte verbindingslijn 213">
                  <a:extLst>
                    <a:ext uri="{FF2B5EF4-FFF2-40B4-BE49-F238E27FC236}">
                      <a16:creationId xmlns:a16="http://schemas.microsoft.com/office/drawing/2014/main" id="{45F84F9F-961F-40A9-B469-67434B2F0A59}"/>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6" name="Rechthoek 245">
                  <a:extLst>
                    <a:ext uri="{FF2B5EF4-FFF2-40B4-BE49-F238E27FC236}">
                      <a16:creationId xmlns:a16="http://schemas.microsoft.com/office/drawing/2014/main" id="{244D617A-A6BE-449E-BAAF-9B088095362E}"/>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8" name="Rechthoek 187">
                <a:extLst>
                  <a:ext uri="{FF2B5EF4-FFF2-40B4-BE49-F238E27FC236}">
                    <a16:creationId xmlns:a16="http://schemas.microsoft.com/office/drawing/2014/main" id="{988B0C1B-DDB7-4932-A43F-ABC557B324E3}"/>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Rechthoek 188">
                <a:extLst>
                  <a:ext uri="{FF2B5EF4-FFF2-40B4-BE49-F238E27FC236}">
                    <a16:creationId xmlns:a16="http://schemas.microsoft.com/office/drawing/2014/main" id="{D74C62FA-D035-40CA-A4F7-1FCA2760FB6F}"/>
                  </a:ext>
                </a:extLst>
              </p:cNvPr>
              <p:cNvSpPr/>
              <p:nvPr userDrawn="1"/>
            </p:nvSpPr>
            <p:spPr>
              <a:xfrm>
                <a:off x="14324673"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Links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90" name="Groep 189">
                <a:extLst>
                  <a:ext uri="{FF2B5EF4-FFF2-40B4-BE49-F238E27FC236}">
                    <a16:creationId xmlns:a16="http://schemas.microsoft.com/office/drawing/2014/main" id="{55C3F673-DC3F-45CE-B339-806F24C71D7D}"/>
                  </a:ext>
                </a:extLst>
              </p:cNvPr>
              <p:cNvGrpSpPr/>
              <p:nvPr userDrawn="1"/>
            </p:nvGrpSpPr>
            <p:grpSpPr>
              <a:xfrm>
                <a:off x="14344672" y="2126415"/>
                <a:ext cx="298421" cy="242330"/>
                <a:chOff x="12945071" y="2116141"/>
                <a:chExt cx="338221" cy="242330"/>
              </a:xfrm>
            </p:grpSpPr>
            <p:cxnSp>
              <p:nvCxnSpPr>
                <p:cNvPr id="206" name="Rechte verbindingslijn 205">
                  <a:extLst>
                    <a:ext uri="{FF2B5EF4-FFF2-40B4-BE49-F238E27FC236}">
                      <a16:creationId xmlns:a16="http://schemas.microsoft.com/office/drawing/2014/main" id="{F97E8748-2EF2-4075-931E-C76A65A7D44B}"/>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C4494F73-A7EA-4011-AAEE-A15572B70582}"/>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5A09C794-61E2-4A85-8004-EBAB8BA72386}"/>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4470D00C-0BF3-4E23-A1A0-855DFF3448B7}"/>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10" name="Rechthoek 209">
                  <a:extLst>
                    <a:ext uri="{FF2B5EF4-FFF2-40B4-BE49-F238E27FC236}">
                      <a16:creationId xmlns:a16="http://schemas.microsoft.com/office/drawing/2014/main" id="{F363A239-A7A7-4E34-A59E-B102CE587DDB}"/>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1" name="Rechthoek 190">
                <a:extLst>
                  <a:ext uri="{FF2B5EF4-FFF2-40B4-BE49-F238E27FC236}">
                    <a16:creationId xmlns:a16="http://schemas.microsoft.com/office/drawing/2014/main" id="{80BDF43D-D52A-4CD8-B7AB-BF6BC26FAF1B}"/>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Rechthoek 191">
                <a:extLst>
                  <a:ext uri="{FF2B5EF4-FFF2-40B4-BE49-F238E27FC236}">
                    <a16:creationId xmlns:a16="http://schemas.microsoft.com/office/drawing/2014/main" id="{DFDF894B-88FE-4E26-9AAC-6EA3DDBDFB43}"/>
                  </a:ext>
                </a:extLst>
              </p:cNvPr>
              <p:cNvSpPr/>
              <p:nvPr userDrawn="1"/>
            </p:nvSpPr>
            <p:spPr>
              <a:xfrm>
                <a:off x="14738447"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Rechts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93" name="Groep 192">
                <a:extLst>
                  <a:ext uri="{FF2B5EF4-FFF2-40B4-BE49-F238E27FC236}">
                    <a16:creationId xmlns:a16="http://schemas.microsoft.com/office/drawing/2014/main" id="{56C03F50-575B-4D2A-80E6-37F4011DAB40}"/>
                  </a:ext>
                </a:extLst>
              </p:cNvPr>
              <p:cNvGrpSpPr/>
              <p:nvPr userDrawn="1"/>
            </p:nvGrpSpPr>
            <p:grpSpPr>
              <a:xfrm>
                <a:off x="14753632" y="2126415"/>
                <a:ext cx="303259" cy="242330"/>
                <a:chOff x="12939569" y="2116141"/>
                <a:chExt cx="343703" cy="242330"/>
              </a:xfrm>
            </p:grpSpPr>
            <p:cxnSp>
              <p:nvCxnSpPr>
                <p:cNvPr id="201" name="Rechte verbindingslijn 200">
                  <a:extLst>
                    <a:ext uri="{FF2B5EF4-FFF2-40B4-BE49-F238E27FC236}">
                      <a16:creationId xmlns:a16="http://schemas.microsoft.com/office/drawing/2014/main" id="{1C8C3491-616A-44D0-9C1F-3EBEB423FF3B}"/>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2" name="Rechte verbindingslijn 201">
                  <a:extLst>
                    <a:ext uri="{FF2B5EF4-FFF2-40B4-BE49-F238E27FC236}">
                      <a16:creationId xmlns:a16="http://schemas.microsoft.com/office/drawing/2014/main" id="{562A7D07-B971-405D-B235-74119E76E404}"/>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3" name="Rechte verbindingslijn 202">
                  <a:extLst>
                    <a:ext uri="{FF2B5EF4-FFF2-40B4-BE49-F238E27FC236}">
                      <a16:creationId xmlns:a16="http://schemas.microsoft.com/office/drawing/2014/main" id="{AE5A3FFA-34AC-4115-99D0-EA0060EA4335}"/>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10DDDEDA-3414-4297-AA7F-9CAA243948D5}"/>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5" name="Rechthoek 204">
                  <a:extLst>
                    <a:ext uri="{FF2B5EF4-FFF2-40B4-BE49-F238E27FC236}">
                      <a16:creationId xmlns:a16="http://schemas.microsoft.com/office/drawing/2014/main" id="{6A979A87-5EC9-49A3-AC08-D8019CCB4A08}"/>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4" name="Rechthoek 193">
                <a:extLst>
                  <a:ext uri="{FF2B5EF4-FFF2-40B4-BE49-F238E27FC236}">
                    <a16:creationId xmlns:a16="http://schemas.microsoft.com/office/drawing/2014/main" id="{484571E1-3B4B-4051-87B2-D47177566D6C}"/>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Tijdelijke aanduiding voor tekst 7">
                <a:extLst>
                  <a:ext uri="{FF2B5EF4-FFF2-40B4-BE49-F238E27FC236}">
                    <a16:creationId xmlns:a16="http://schemas.microsoft.com/office/drawing/2014/main" id="{D0807F53-7375-4794-849E-73D15476C178}"/>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6" name="Tijdelijke aanduiding voor tekst 7">
                <a:extLst>
                  <a:ext uri="{FF2B5EF4-FFF2-40B4-BE49-F238E27FC236}">
                    <a16:creationId xmlns:a16="http://schemas.microsoft.com/office/drawing/2014/main" id="{C73E3078-F548-4B61-A0E4-3F1EB19D5664}"/>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7" name="Tijdelijke aanduiding voor tekst 7">
                <a:extLst>
                  <a:ext uri="{FF2B5EF4-FFF2-40B4-BE49-F238E27FC236}">
                    <a16:creationId xmlns:a16="http://schemas.microsoft.com/office/drawing/2014/main" id="{36C255FF-FF96-40CB-91B4-1CD08E7D7236}"/>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8" name="Tijdelijke aanduiding voor tekst 7">
                <a:extLst>
                  <a:ext uri="{FF2B5EF4-FFF2-40B4-BE49-F238E27FC236}">
                    <a16:creationId xmlns:a16="http://schemas.microsoft.com/office/drawing/2014/main" id="{41ADACB8-F895-4F7D-8C3C-2B9EA4D00210}"/>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9" name="Tijdelijke aanduiding voor tekst 7">
                <a:extLst>
                  <a:ext uri="{FF2B5EF4-FFF2-40B4-BE49-F238E27FC236}">
                    <a16:creationId xmlns:a16="http://schemas.microsoft.com/office/drawing/2014/main" id="{3DFEF1B6-CA92-4710-AF1A-897272D7E0B8}"/>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200" name="Tijdelijke aanduiding voor tekst 7">
                <a:extLst>
                  <a:ext uri="{FF2B5EF4-FFF2-40B4-BE49-F238E27FC236}">
                    <a16:creationId xmlns:a16="http://schemas.microsoft.com/office/drawing/2014/main" id="{5484E744-BD6A-469C-8BDA-36EF08D20004}"/>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167" name="Rechthoek 166">
              <a:extLst>
                <a:ext uri="{FF2B5EF4-FFF2-40B4-BE49-F238E27FC236}">
                  <a16:creationId xmlns:a16="http://schemas.microsoft.com/office/drawing/2014/main" id="{8E3DC98F-B695-440F-B692-96A393B03CF1}"/>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8" name="Rechthoek 167">
              <a:extLst>
                <a:ext uri="{FF2B5EF4-FFF2-40B4-BE49-F238E27FC236}">
                  <a16:creationId xmlns:a16="http://schemas.microsoft.com/office/drawing/2014/main" id="{87A9C936-760F-413A-98AC-3918AF3ABD2D}"/>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69" name="Groep 168">
              <a:extLst>
                <a:ext uri="{FF2B5EF4-FFF2-40B4-BE49-F238E27FC236}">
                  <a16:creationId xmlns:a16="http://schemas.microsoft.com/office/drawing/2014/main" id="{AA6E6B11-3688-4F2B-B98B-1AD410DF8FD2}"/>
                </a:ext>
              </a:extLst>
            </p:cNvPr>
            <p:cNvGrpSpPr/>
            <p:nvPr userDrawn="1"/>
          </p:nvGrpSpPr>
          <p:grpSpPr>
            <a:xfrm>
              <a:off x="12964148" y="3812796"/>
              <a:ext cx="298404" cy="242330"/>
              <a:chOff x="12945071" y="2116141"/>
              <a:chExt cx="338201" cy="242330"/>
            </a:xfrm>
          </p:grpSpPr>
          <p:cxnSp>
            <p:nvCxnSpPr>
              <p:cNvPr id="173" name="Rechte verbindingslijn 172">
                <a:extLst>
                  <a:ext uri="{FF2B5EF4-FFF2-40B4-BE49-F238E27FC236}">
                    <a16:creationId xmlns:a16="http://schemas.microsoft.com/office/drawing/2014/main" id="{C4CF0B89-38B6-43DD-973C-EF5BD2BD5F5A}"/>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4" name="Rechte verbindingslijn 173">
                <a:extLst>
                  <a:ext uri="{FF2B5EF4-FFF2-40B4-BE49-F238E27FC236}">
                    <a16:creationId xmlns:a16="http://schemas.microsoft.com/office/drawing/2014/main" id="{5409871D-BE1C-405D-921D-CE89553336BD}"/>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A7F72D63-0DDC-4EFB-AB5A-A297D8EE09CF}"/>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6" name="Rechte verbindingslijn 175">
                <a:extLst>
                  <a:ext uri="{FF2B5EF4-FFF2-40B4-BE49-F238E27FC236}">
                    <a16:creationId xmlns:a16="http://schemas.microsoft.com/office/drawing/2014/main" id="{8C3DADDD-3608-42C5-BF09-9386D93ABB10}"/>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77" name="Rechthoek 176">
                <a:extLst>
                  <a:ext uri="{FF2B5EF4-FFF2-40B4-BE49-F238E27FC236}">
                    <a16:creationId xmlns:a16="http://schemas.microsoft.com/office/drawing/2014/main" id="{44989C73-3B56-4217-929D-8D7025312F42}"/>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70" name="Rechthoek 169">
              <a:extLst>
                <a:ext uri="{FF2B5EF4-FFF2-40B4-BE49-F238E27FC236}">
                  <a16:creationId xmlns:a16="http://schemas.microsoft.com/office/drawing/2014/main" id="{B8AC344E-A9FF-4AE1-86CA-F07F965DBF4D}"/>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sp>
          <p:nvSpPr>
            <p:cNvPr id="171" name="Tijdelijke aanduiding voor tekst 7">
              <a:extLst>
                <a:ext uri="{FF2B5EF4-FFF2-40B4-BE49-F238E27FC236}">
                  <a16:creationId xmlns:a16="http://schemas.microsoft.com/office/drawing/2014/main" id="{683A69DC-CC1F-4C1B-8B8D-7129B828F022}"/>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72" name="Tijdelijke aanduiding voor tekst 7">
              <a:extLst>
                <a:ext uri="{FF2B5EF4-FFF2-40B4-BE49-F238E27FC236}">
                  <a16:creationId xmlns:a16="http://schemas.microsoft.com/office/drawing/2014/main" id="{178B5EDE-5D55-447B-A1A0-D1102E94E078}"/>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6356758" y="719138"/>
            <a:ext cx="5287553" cy="55908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413593D1-BDA9-4B05-8828-83D98BC9264D}"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6783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3" name="Groep 152">
            <a:extLst>
              <a:ext uri="{FF2B5EF4-FFF2-40B4-BE49-F238E27FC236}">
                <a16:creationId xmlns:a16="http://schemas.microsoft.com/office/drawing/2014/main" id="{52ADF587-4BBB-4D34-A54D-365D519B5B59}"/>
              </a:ext>
            </a:extLst>
          </p:cNvPr>
          <p:cNvGrpSpPr/>
          <p:nvPr userDrawn="1"/>
        </p:nvGrpSpPr>
        <p:grpSpPr>
          <a:xfrm>
            <a:off x="12378141" y="1"/>
            <a:ext cx="3592800" cy="5461285"/>
            <a:chOff x="12378141" y="1"/>
            <a:chExt cx="3592800" cy="5461285"/>
          </a:xfrm>
        </p:grpSpPr>
        <p:sp>
          <p:nvSpPr>
            <p:cNvPr id="156" name="Rechthoek 155">
              <a:extLst>
                <a:ext uri="{FF2B5EF4-FFF2-40B4-BE49-F238E27FC236}">
                  <a16:creationId xmlns:a16="http://schemas.microsoft.com/office/drawing/2014/main" id="{7F2E3D6D-5D59-49BE-B5A8-F1E7AB72746C}"/>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7" name="Rechthoek 156">
              <a:extLst>
                <a:ext uri="{FF2B5EF4-FFF2-40B4-BE49-F238E27FC236}">
                  <a16:creationId xmlns:a16="http://schemas.microsoft.com/office/drawing/2014/main" id="{7B1028EB-3C2D-432F-ADEB-49DA71CF4067}"/>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158" name="Ovaal 157">
              <a:extLst>
                <a:ext uri="{FF2B5EF4-FFF2-40B4-BE49-F238E27FC236}">
                  <a16:creationId xmlns:a16="http://schemas.microsoft.com/office/drawing/2014/main" id="{97DAD3F5-08F0-49FD-BFAA-79DC0F9FCBAC}"/>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FBC2F1AF-2F5B-4686-8AA3-73D326638BE2}"/>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0" name="Ovaal 159">
              <a:extLst>
                <a:ext uri="{FF2B5EF4-FFF2-40B4-BE49-F238E27FC236}">
                  <a16:creationId xmlns:a16="http://schemas.microsoft.com/office/drawing/2014/main" id="{26423E08-4C77-4773-903E-92BFD32EE5B0}"/>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1" name="Rechthoek 160">
              <a:extLst>
                <a:ext uri="{FF2B5EF4-FFF2-40B4-BE49-F238E27FC236}">
                  <a16:creationId xmlns:a16="http://schemas.microsoft.com/office/drawing/2014/main" id="{C0D3B571-BBDD-42F3-8409-9B41C96BFD46}"/>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Rechthoek 161">
              <a:extLst>
                <a:ext uri="{FF2B5EF4-FFF2-40B4-BE49-F238E27FC236}">
                  <a16:creationId xmlns:a16="http://schemas.microsoft.com/office/drawing/2014/main" id="{765CFE61-51DA-4259-AEE5-5AB8A4F9FFF5}"/>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3" name="Groep 162">
              <a:extLst>
                <a:ext uri="{FF2B5EF4-FFF2-40B4-BE49-F238E27FC236}">
                  <a16:creationId xmlns:a16="http://schemas.microsoft.com/office/drawing/2014/main" id="{BE328953-A3C6-4E84-B344-A872CA257DDD}"/>
                </a:ext>
              </a:extLst>
            </p:cNvPr>
            <p:cNvGrpSpPr/>
            <p:nvPr userDrawn="1"/>
          </p:nvGrpSpPr>
          <p:grpSpPr>
            <a:xfrm>
              <a:off x="15225871" y="4770663"/>
              <a:ext cx="627798" cy="576693"/>
              <a:chOff x="-938434" y="4570310"/>
              <a:chExt cx="627798" cy="576693"/>
            </a:xfrm>
          </p:grpSpPr>
          <p:grpSp>
            <p:nvGrpSpPr>
              <p:cNvPr id="257" name="Inspireren">
                <a:extLst>
                  <a:ext uri="{FF2B5EF4-FFF2-40B4-BE49-F238E27FC236}">
                    <a16:creationId xmlns:a16="http://schemas.microsoft.com/office/drawing/2014/main" id="{19CF1DFE-5DBD-41E7-A662-6CE96E57DFD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9" name="Freeform 12">
                  <a:extLst>
                    <a:ext uri="{FF2B5EF4-FFF2-40B4-BE49-F238E27FC236}">
                      <a16:creationId xmlns:a16="http://schemas.microsoft.com/office/drawing/2014/main" id="{2F7E4114-5A18-40D4-92EB-2A5CEE83911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0" name="Freeform 13">
                  <a:extLst>
                    <a:ext uri="{FF2B5EF4-FFF2-40B4-BE49-F238E27FC236}">
                      <a16:creationId xmlns:a16="http://schemas.microsoft.com/office/drawing/2014/main" id="{F30F4656-D13A-4DCC-BAD0-A8F46469268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1" name="Freeform 14">
                  <a:extLst>
                    <a:ext uri="{FF2B5EF4-FFF2-40B4-BE49-F238E27FC236}">
                      <a16:creationId xmlns:a16="http://schemas.microsoft.com/office/drawing/2014/main" id="{423927F7-7F68-4B14-8AE8-9851FAE85AE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8" name="Tekstvak 257">
                <a:extLst>
                  <a:ext uri="{FF2B5EF4-FFF2-40B4-BE49-F238E27FC236}">
                    <a16:creationId xmlns:a16="http://schemas.microsoft.com/office/drawing/2014/main" id="{8CE46B01-2054-4E28-A9A2-E44D4601CC4C}"/>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164" name="Rechthoek 163">
              <a:extLst>
                <a:ext uri="{FF2B5EF4-FFF2-40B4-BE49-F238E27FC236}">
                  <a16:creationId xmlns:a16="http://schemas.microsoft.com/office/drawing/2014/main" id="{80AE9BD8-9C83-44CD-A36B-8A48DBF8C681}"/>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u="sng" noProof="0" dirty="0">
                  <a:solidFill>
                    <a:srgbClr val="211F26"/>
                  </a:solidFill>
                  <a:latin typeface="Calibri" panose="020F0502020204030204" pitchFamily="34" charset="0"/>
                  <a:cs typeface="Calibri" panose="020F0502020204030204" pitchFamily="34" charset="0"/>
                </a:rPr>
                <a:t>Indeling</a:t>
              </a:r>
            </a:p>
          </p:txBody>
        </p:sp>
        <p:sp>
          <p:nvSpPr>
            <p:cNvPr id="165" name="Ovaal 164">
              <a:extLst>
                <a:ext uri="{FF2B5EF4-FFF2-40B4-BE49-F238E27FC236}">
                  <a16:creationId xmlns:a16="http://schemas.microsoft.com/office/drawing/2014/main" id="{2E18F603-2D58-45F0-B465-DD056D786F6B}"/>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166" name="Groep 165">
              <a:extLst>
                <a:ext uri="{FF2B5EF4-FFF2-40B4-BE49-F238E27FC236}">
                  <a16:creationId xmlns:a16="http://schemas.microsoft.com/office/drawing/2014/main" id="{BEFB53BA-D15E-48E1-AAA2-557591C6D80D}"/>
                </a:ext>
              </a:extLst>
            </p:cNvPr>
            <p:cNvGrpSpPr/>
            <p:nvPr userDrawn="1"/>
          </p:nvGrpSpPr>
          <p:grpSpPr>
            <a:xfrm>
              <a:off x="12844890" y="2267487"/>
              <a:ext cx="2380981" cy="703947"/>
              <a:chOff x="12844890" y="2033005"/>
              <a:chExt cx="2380981" cy="703947"/>
            </a:xfrm>
          </p:grpSpPr>
          <p:sp>
            <p:nvSpPr>
              <p:cNvPr id="178" name="Rechthoek 177">
                <a:extLst>
                  <a:ext uri="{FF2B5EF4-FFF2-40B4-BE49-F238E27FC236}">
                    <a16:creationId xmlns:a16="http://schemas.microsoft.com/office/drawing/2014/main" id="{614A30F6-16D5-4F5A-86CD-7A70A1D5F18F}"/>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A7733FD4-D916-4CB9-A5E1-227500B60E47}"/>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80" name="Groep 179">
                <a:extLst>
                  <a:ext uri="{FF2B5EF4-FFF2-40B4-BE49-F238E27FC236}">
                    <a16:creationId xmlns:a16="http://schemas.microsoft.com/office/drawing/2014/main" id="{99143BBE-B0F7-4DFA-A380-EC7FBDFDE406}"/>
                  </a:ext>
                </a:extLst>
              </p:cNvPr>
              <p:cNvGrpSpPr/>
              <p:nvPr userDrawn="1"/>
            </p:nvGrpSpPr>
            <p:grpSpPr>
              <a:xfrm>
                <a:off x="12965244" y="2126415"/>
                <a:ext cx="298404" cy="242330"/>
                <a:chOff x="12945071" y="2116141"/>
                <a:chExt cx="338201" cy="242330"/>
              </a:xfrm>
            </p:grpSpPr>
            <p:cxnSp>
              <p:nvCxnSpPr>
                <p:cNvPr id="252" name="Rechte verbindingslijn 251">
                  <a:extLst>
                    <a:ext uri="{FF2B5EF4-FFF2-40B4-BE49-F238E27FC236}">
                      <a16:creationId xmlns:a16="http://schemas.microsoft.com/office/drawing/2014/main" id="{7D388974-14FC-4E04-809C-878801B89FFC}"/>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3" name="Rechte verbindingslijn 252">
                  <a:extLst>
                    <a:ext uri="{FF2B5EF4-FFF2-40B4-BE49-F238E27FC236}">
                      <a16:creationId xmlns:a16="http://schemas.microsoft.com/office/drawing/2014/main" id="{9E6B350F-ECEE-4C18-A93E-1CDAF6AB3129}"/>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4" name="Rechte verbindingslijn 253">
                  <a:extLst>
                    <a:ext uri="{FF2B5EF4-FFF2-40B4-BE49-F238E27FC236}">
                      <a16:creationId xmlns:a16="http://schemas.microsoft.com/office/drawing/2014/main" id="{7118E0B2-72FA-40F5-9274-AAB021609C22}"/>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5" name="Rechte verbindingslijn 254">
                  <a:extLst>
                    <a:ext uri="{FF2B5EF4-FFF2-40B4-BE49-F238E27FC236}">
                      <a16:creationId xmlns:a16="http://schemas.microsoft.com/office/drawing/2014/main" id="{29471D5A-6932-4527-9D6A-1F7C4E28EB9F}"/>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56" name="Rechthoek 255">
                  <a:extLst>
                    <a:ext uri="{FF2B5EF4-FFF2-40B4-BE49-F238E27FC236}">
                      <a16:creationId xmlns:a16="http://schemas.microsoft.com/office/drawing/2014/main" id="{6E6CD079-4A6A-4C24-965B-179E6A02656F}"/>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1" name="Rechthoek 180">
                <a:extLst>
                  <a:ext uri="{FF2B5EF4-FFF2-40B4-BE49-F238E27FC236}">
                    <a16:creationId xmlns:a16="http://schemas.microsoft.com/office/drawing/2014/main" id="{44925DB3-C7B2-4817-A2A2-655064C507ED}"/>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cxnSp>
            <p:nvCxnSpPr>
              <p:cNvPr id="182" name="Rechte verbindingslijn 181">
                <a:extLst>
                  <a:ext uri="{FF2B5EF4-FFF2-40B4-BE49-F238E27FC236}">
                    <a16:creationId xmlns:a16="http://schemas.microsoft.com/office/drawing/2014/main" id="{151CE84C-AC2F-4F0D-AD8F-BB4A2F8D3217}"/>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3" name="Rechthoek 182">
                <a:extLst>
                  <a:ext uri="{FF2B5EF4-FFF2-40B4-BE49-F238E27FC236}">
                    <a16:creationId xmlns:a16="http://schemas.microsoft.com/office/drawing/2014/main" id="{322238EA-CC9D-4F95-BA27-5F10499DE31F}"/>
                  </a:ext>
                </a:extLst>
              </p:cNvPr>
              <p:cNvSpPr/>
              <p:nvPr userDrawn="1"/>
            </p:nvSpPr>
            <p:spPr>
              <a:xfrm>
                <a:off x="13426046" y="2473303"/>
                <a:ext cx="379912"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Hierboven</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4" name="Groep 183">
                <a:extLst>
                  <a:ext uri="{FF2B5EF4-FFF2-40B4-BE49-F238E27FC236}">
                    <a16:creationId xmlns:a16="http://schemas.microsoft.com/office/drawing/2014/main" id="{E5D102F4-AA6B-416E-97BF-3E7D76171E5D}"/>
                  </a:ext>
                </a:extLst>
              </p:cNvPr>
              <p:cNvGrpSpPr/>
              <p:nvPr userDrawn="1"/>
            </p:nvGrpSpPr>
            <p:grpSpPr>
              <a:xfrm>
                <a:off x="13469314" y="2126415"/>
                <a:ext cx="298404" cy="242330"/>
                <a:chOff x="12945071" y="2116141"/>
                <a:chExt cx="338201" cy="242330"/>
              </a:xfrm>
            </p:grpSpPr>
            <p:cxnSp>
              <p:nvCxnSpPr>
                <p:cNvPr id="247" name="Rechte verbindingslijn 246">
                  <a:extLst>
                    <a:ext uri="{FF2B5EF4-FFF2-40B4-BE49-F238E27FC236}">
                      <a16:creationId xmlns:a16="http://schemas.microsoft.com/office/drawing/2014/main" id="{124C15DE-45EB-4953-A759-6903D5C5C6AD}"/>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8" name="Rechte verbindingslijn 247">
                  <a:extLst>
                    <a:ext uri="{FF2B5EF4-FFF2-40B4-BE49-F238E27FC236}">
                      <a16:creationId xmlns:a16="http://schemas.microsoft.com/office/drawing/2014/main" id="{9F86D16D-7FA6-4750-B1DF-810EB1AFFA90}"/>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9" name="Rechte verbindingslijn 248">
                  <a:extLst>
                    <a:ext uri="{FF2B5EF4-FFF2-40B4-BE49-F238E27FC236}">
                      <a16:creationId xmlns:a16="http://schemas.microsoft.com/office/drawing/2014/main" id="{75BDE611-4827-461B-8858-2DEF53CA23DF}"/>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50" name="Rechte verbindingslijn 249">
                  <a:extLst>
                    <a:ext uri="{FF2B5EF4-FFF2-40B4-BE49-F238E27FC236}">
                      <a16:creationId xmlns:a16="http://schemas.microsoft.com/office/drawing/2014/main" id="{DEF61F94-82D4-49D4-944F-7FA68428890A}"/>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51" name="Rechthoek 250">
                  <a:extLst>
                    <a:ext uri="{FF2B5EF4-FFF2-40B4-BE49-F238E27FC236}">
                      <a16:creationId xmlns:a16="http://schemas.microsoft.com/office/drawing/2014/main" id="{B122670E-2DA5-4C40-B4AB-3F6B001FE3FE}"/>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5" name="Rechthoek 184">
                <a:extLst>
                  <a:ext uri="{FF2B5EF4-FFF2-40B4-BE49-F238E27FC236}">
                    <a16:creationId xmlns:a16="http://schemas.microsoft.com/office/drawing/2014/main" id="{96FE3F1E-9822-4ADC-8549-7155AF58EA35}"/>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Rechthoek 185">
                <a:extLst>
                  <a:ext uri="{FF2B5EF4-FFF2-40B4-BE49-F238E27FC236}">
                    <a16:creationId xmlns:a16="http://schemas.microsoft.com/office/drawing/2014/main" id="{2B6A6173-1326-4069-B6E2-C0A3DCD46EDC}"/>
                  </a:ext>
                </a:extLst>
              </p:cNvPr>
              <p:cNvSpPr/>
              <p:nvPr userDrawn="1"/>
            </p:nvSpPr>
            <p:spPr>
              <a:xfrm>
                <a:off x="13877936" y="2473303"/>
                <a:ext cx="37189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Hieronder</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7" name="Groep 186">
                <a:extLst>
                  <a:ext uri="{FF2B5EF4-FFF2-40B4-BE49-F238E27FC236}">
                    <a16:creationId xmlns:a16="http://schemas.microsoft.com/office/drawing/2014/main" id="{D3AC6324-5A6D-4ECE-B130-978376F30B59}"/>
                  </a:ext>
                </a:extLst>
              </p:cNvPr>
              <p:cNvGrpSpPr/>
              <p:nvPr userDrawn="1"/>
            </p:nvGrpSpPr>
            <p:grpSpPr>
              <a:xfrm>
                <a:off x="13917195" y="2126415"/>
                <a:ext cx="298404" cy="242330"/>
                <a:chOff x="12945071" y="2116141"/>
                <a:chExt cx="338201" cy="242330"/>
              </a:xfrm>
            </p:grpSpPr>
            <p:cxnSp>
              <p:nvCxnSpPr>
                <p:cNvPr id="211" name="Rechte verbindingslijn 210">
                  <a:extLst>
                    <a:ext uri="{FF2B5EF4-FFF2-40B4-BE49-F238E27FC236}">
                      <a16:creationId xmlns:a16="http://schemas.microsoft.com/office/drawing/2014/main" id="{D603A1B4-D2BE-4D22-A2D7-1641A5D143FA}"/>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2" name="Rechte verbindingslijn 211">
                  <a:extLst>
                    <a:ext uri="{FF2B5EF4-FFF2-40B4-BE49-F238E27FC236}">
                      <a16:creationId xmlns:a16="http://schemas.microsoft.com/office/drawing/2014/main" id="{382BD36C-4A0D-4414-8B01-448F201615D9}"/>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3" name="Rechte verbindingslijn 212">
                  <a:extLst>
                    <a:ext uri="{FF2B5EF4-FFF2-40B4-BE49-F238E27FC236}">
                      <a16:creationId xmlns:a16="http://schemas.microsoft.com/office/drawing/2014/main" id="{D4BB0E23-B1A6-4959-BCD1-48E380A2C293}"/>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4" name="Rechte verbindingslijn 213">
                  <a:extLst>
                    <a:ext uri="{FF2B5EF4-FFF2-40B4-BE49-F238E27FC236}">
                      <a16:creationId xmlns:a16="http://schemas.microsoft.com/office/drawing/2014/main" id="{B0FCF3A1-218F-405D-8FC8-A5EC7645B444}"/>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6" name="Rechthoek 245">
                  <a:extLst>
                    <a:ext uri="{FF2B5EF4-FFF2-40B4-BE49-F238E27FC236}">
                      <a16:creationId xmlns:a16="http://schemas.microsoft.com/office/drawing/2014/main" id="{7B771399-31AA-4E35-8641-41AA7D1BC5D8}"/>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8" name="Rechthoek 187">
                <a:extLst>
                  <a:ext uri="{FF2B5EF4-FFF2-40B4-BE49-F238E27FC236}">
                    <a16:creationId xmlns:a16="http://schemas.microsoft.com/office/drawing/2014/main" id="{32F0A993-7BB9-4074-A989-469F64FF979E}"/>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Rechthoek 188">
                <a:extLst>
                  <a:ext uri="{FF2B5EF4-FFF2-40B4-BE49-F238E27FC236}">
                    <a16:creationId xmlns:a16="http://schemas.microsoft.com/office/drawing/2014/main" id="{A6B5FBF1-AEFD-4905-9ADD-49EA5215417E}"/>
                  </a:ext>
                </a:extLst>
              </p:cNvPr>
              <p:cNvSpPr/>
              <p:nvPr userDrawn="1"/>
            </p:nvSpPr>
            <p:spPr>
              <a:xfrm>
                <a:off x="14324673"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Links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90" name="Groep 189">
                <a:extLst>
                  <a:ext uri="{FF2B5EF4-FFF2-40B4-BE49-F238E27FC236}">
                    <a16:creationId xmlns:a16="http://schemas.microsoft.com/office/drawing/2014/main" id="{D604A2CB-17AB-4506-A03E-20B98976AB7B}"/>
                  </a:ext>
                </a:extLst>
              </p:cNvPr>
              <p:cNvGrpSpPr/>
              <p:nvPr userDrawn="1"/>
            </p:nvGrpSpPr>
            <p:grpSpPr>
              <a:xfrm>
                <a:off x="14344672" y="2126415"/>
                <a:ext cx="298421" cy="242330"/>
                <a:chOff x="12945071" y="2116141"/>
                <a:chExt cx="338221" cy="242330"/>
              </a:xfrm>
            </p:grpSpPr>
            <p:cxnSp>
              <p:nvCxnSpPr>
                <p:cNvPr id="206" name="Rechte verbindingslijn 205">
                  <a:extLst>
                    <a:ext uri="{FF2B5EF4-FFF2-40B4-BE49-F238E27FC236}">
                      <a16:creationId xmlns:a16="http://schemas.microsoft.com/office/drawing/2014/main" id="{0B008627-71A7-4239-8BCC-93F773A0630B}"/>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5FF55C28-7130-445C-8BB3-DC7CB575ECB6}"/>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913E56E2-6215-46AD-8B68-F8EE994E655B}"/>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56E4E0AE-D42F-4461-BC21-351F085F6FB8}"/>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10" name="Rechthoek 209">
                  <a:extLst>
                    <a:ext uri="{FF2B5EF4-FFF2-40B4-BE49-F238E27FC236}">
                      <a16:creationId xmlns:a16="http://schemas.microsoft.com/office/drawing/2014/main" id="{2E510523-09B4-44FA-BF58-61C12653FE69}"/>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1" name="Rechthoek 190">
                <a:extLst>
                  <a:ext uri="{FF2B5EF4-FFF2-40B4-BE49-F238E27FC236}">
                    <a16:creationId xmlns:a16="http://schemas.microsoft.com/office/drawing/2014/main" id="{847E4921-2AF7-479D-8893-02645554399A}"/>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Rechthoek 191">
                <a:extLst>
                  <a:ext uri="{FF2B5EF4-FFF2-40B4-BE49-F238E27FC236}">
                    <a16:creationId xmlns:a16="http://schemas.microsoft.com/office/drawing/2014/main" id="{16F85E15-DC8D-413D-918A-137E29083746}"/>
                  </a:ext>
                </a:extLst>
              </p:cNvPr>
              <p:cNvSpPr/>
              <p:nvPr userDrawn="1"/>
            </p:nvSpPr>
            <p:spPr>
              <a:xfrm>
                <a:off x="14738447"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Rechts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93" name="Groep 192">
                <a:extLst>
                  <a:ext uri="{FF2B5EF4-FFF2-40B4-BE49-F238E27FC236}">
                    <a16:creationId xmlns:a16="http://schemas.microsoft.com/office/drawing/2014/main" id="{F40E8C19-6ACE-4ECE-BCE9-446EF1F6E4E4}"/>
                  </a:ext>
                </a:extLst>
              </p:cNvPr>
              <p:cNvGrpSpPr/>
              <p:nvPr userDrawn="1"/>
            </p:nvGrpSpPr>
            <p:grpSpPr>
              <a:xfrm>
                <a:off x="14753632" y="2126415"/>
                <a:ext cx="303259" cy="242330"/>
                <a:chOff x="12939569" y="2116141"/>
                <a:chExt cx="343703" cy="242330"/>
              </a:xfrm>
            </p:grpSpPr>
            <p:cxnSp>
              <p:nvCxnSpPr>
                <p:cNvPr id="201" name="Rechte verbindingslijn 200">
                  <a:extLst>
                    <a:ext uri="{FF2B5EF4-FFF2-40B4-BE49-F238E27FC236}">
                      <a16:creationId xmlns:a16="http://schemas.microsoft.com/office/drawing/2014/main" id="{CA20046B-B078-4E88-9C87-259B25EF5D9C}"/>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2" name="Rechte verbindingslijn 201">
                  <a:extLst>
                    <a:ext uri="{FF2B5EF4-FFF2-40B4-BE49-F238E27FC236}">
                      <a16:creationId xmlns:a16="http://schemas.microsoft.com/office/drawing/2014/main" id="{F464B44A-411C-4F74-860C-02A3FE78077F}"/>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3" name="Rechte verbindingslijn 202">
                  <a:extLst>
                    <a:ext uri="{FF2B5EF4-FFF2-40B4-BE49-F238E27FC236}">
                      <a16:creationId xmlns:a16="http://schemas.microsoft.com/office/drawing/2014/main" id="{D9C2B3E3-5D32-4B4F-9E8D-59079C595A65}"/>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9B7DA623-F3E7-499C-B97D-F5DF128934F5}"/>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5" name="Rechthoek 204">
                  <a:extLst>
                    <a:ext uri="{FF2B5EF4-FFF2-40B4-BE49-F238E27FC236}">
                      <a16:creationId xmlns:a16="http://schemas.microsoft.com/office/drawing/2014/main" id="{7CEAA924-62F6-4AB1-9A39-EDC637425A0D}"/>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4" name="Rechthoek 193">
                <a:extLst>
                  <a:ext uri="{FF2B5EF4-FFF2-40B4-BE49-F238E27FC236}">
                    <a16:creationId xmlns:a16="http://schemas.microsoft.com/office/drawing/2014/main" id="{59E6F26A-0181-4683-886D-E6B3C10E4C4E}"/>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Tijdelijke aanduiding voor tekst 7">
                <a:extLst>
                  <a:ext uri="{FF2B5EF4-FFF2-40B4-BE49-F238E27FC236}">
                    <a16:creationId xmlns:a16="http://schemas.microsoft.com/office/drawing/2014/main" id="{3B4A9BD9-5931-44E7-9A1C-9F15649388C2}"/>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6" name="Tijdelijke aanduiding voor tekst 7">
                <a:extLst>
                  <a:ext uri="{FF2B5EF4-FFF2-40B4-BE49-F238E27FC236}">
                    <a16:creationId xmlns:a16="http://schemas.microsoft.com/office/drawing/2014/main" id="{69ACDA25-93DC-4EA4-B2B0-EAACA179960B}"/>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7" name="Tijdelijke aanduiding voor tekst 7">
                <a:extLst>
                  <a:ext uri="{FF2B5EF4-FFF2-40B4-BE49-F238E27FC236}">
                    <a16:creationId xmlns:a16="http://schemas.microsoft.com/office/drawing/2014/main" id="{122245D4-2CAE-4334-A039-E3DE8FF05953}"/>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8" name="Tijdelijke aanduiding voor tekst 7">
                <a:extLst>
                  <a:ext uri="{FF2B5EF4-FFF2-40B4-BE49-F238E27FC236}">
                    <a16:creationId xmlns:a16="http://schemas.microsoft.com/office/drawing/2014/main" id="{F8DF4A96-4EAB-4687-998C-4FB4A9392C59}"/>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9" name="Tijdelijke aanduiding voor tekst 7">
                <a:extLst>
                  <a:ext uri="{FF2B5EF4-FFF2-40B4-BE49-F238E27FC236}">
                    <a16:creationId xmlns:a16="http://schemas.microsoft.com/office/drawing/2014/main" id="{66964B34-36BE-4473-8A54-4446F5B1CC1A}"/>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200" name="Tijdelijke aanduiding voor tekst 7">
                <a:extLst>
                  <a:ext uri="{FF2B5EF4-FFF2-40B4-BE49-F238E27FC236}">
                    <a16:creationId xmlns:a16="http://schemas.microsoft.com/office/drawing/2014/main" id="{06DFF11C-79B0-45E4-BF88-12D3C2B7BCC7}"/>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167" name="Rechthoek 166">
              <a:extLst>
                <a:ext uri="{FF2B5EF4-FFF2-40B4-BE49-F238E27FC236}">
                  <a16:creationId xmlns:a16="http://schemas.microsoft.com/office/drawing/2014/main" id="{C031FC40-4A2A-4A3A-BCC4-3101C04C631F}"/>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8" name="Rechthoek 167">
              <a:extLst>
                <a:ext uri="{FF2B5EF4-FFF2-40B4-BE49-F238E27FC236}">
                  <a16:creationId xmlns:a16="http://schemas.microsoft.com/office/drawing/2014/main" id="{F504514D-B1A1-4D79-BB80-2A59C64EF90C}"/>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69" name="Groep 168">
              <a:extLst>
                <a:ext uri="{FF2B5EF4-FFF2-40B4-BE49-F238E27FC236}">
                  <a16:creationId xmlns:a16="http://schemas.microsoft.com/office/drawing/2014/main" id="{3037F500-DA0F-4603-8BA9-3BA34D9C646A}"/>
                </a:ext>
              </a:extLst>
            </p:cNvPr>
            <p:cNvGrpSpPr/>
            <p:nvPr userDrawn="1"/>
          </p:nvGrpSpPr>
          <p:grpSpPr>
            <a:xfrm>
              <a:off x="12964148" y="3812796"/>
              <a:ext cx="298404" cy="242330"/>
              <a:chOff x="12945071" y="2116141"/>
              <a:chExt cx="338201" cy="242330"/>
            </a:xfrm>
          </p:grpSpPr>
          <p:cxnSp>
            <p:nvCxnSpPr>
              <p:cNvPr id="173" name="Rechte verbindingslijn 172">
                <a:extLst>
                  <a:ext uri="{FF2B5EF4-FFF2-40B4-BE49-F238E27FC236}">
                    <a16:creationId xmlns:a16="http://schemas.microsoft.com/office/drawing/2014/main" id="{7457B70D-6820-437E-805F-552CF9820212}"/>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4" name="Rechte verbindingslijn 173">
                <a:extLst>
                  <a:ext uri="{FF2B5EF4-FFF2-40B4-BE49-F238E27FC236}">
                    <a16:creationId xmlns:a16="http://schemas.microsoft.com/office/drawing/2014/main" id="{EC681628-819E-4899-9E9B-408154FCF7E2}"/>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B7F1D773-A5D9-45FF-A87B-9B34E71B4BB9}"/>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6" name="Rechte verbindingslijn 175">
                <a:extLst>
                  <a:ext uri="{FF2B5EF4-FFF2-40B4-BE49-F238E27FC236}">
                    <a16:creationId xmlns:a16="http://schemas.microsoft.com/office/drawing/2014/main" id="{476427C4-6A3B-457A-A2BD-39DB2EB349F7}"/>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77" name="Rechthoek 176">
                <a:extLst>
                  <a:ext uri="{FF2B5EF4-FFF2-40B4-BE49-F238E27FC236}">
                    <a16:creationId xmlns:a16="http://schemas.microsoft.com/office/drawing/2014/main" id="{E06E821B-AEAB-4A8C-8DFE-03CD87AC64ED}"/>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70" name="Rechthoek 169">
              <a:extLst>
                <a:ext uri="{FF2B5EF4-FFF2-40B4-BE49-F238E27FC236}">
                  <a16:creationId xmlns:a16="http://schemas.microsoft.com/office/drawing/2014/main" id="{435E777F-5588-4A14-A2F1-EB7DCBE715CC}"/>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sp>
          <p:nvSpPr>
            <p:cNvPr id="171" name="Tijdelijke aanduiding voor tekst 7">
              <a:extLst>
                <a:ext uri="{FF2B5EF4-FFF2-40B4-BE49-F238E27FC236}">
                  <a16:creationId xmlns:a16="http://schemas.microsoft.com/office/drawing/2014/main" id="{81967EF0-7F51-4D0E-B706-47DA5C2F4C42}"/>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72" name="Tijdelijke aanduiding voor tekst 7">
              <a:extLst>
                <a:ext uri="{FF2B5EF4-FFF2-40B4-BE49-F238E27FC236}">
                  <a16:creationId xmlns:a16="http://schemas.microsoft.com/office/drawing/2014/main" id="{92200CE9-FE42-406F-875C-F85FD831E042}"/>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2"/>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2"/>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2"/>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2"/>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2"/>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2"/>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534988" y="1963738"/>
            <a:ext cx="11109323"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8297504A-5DF6-4825-A12F-63E66BDBEE7E}"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5158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12377595" y="0"/>
            <a:ext cx="3693386" cy="6285411"/>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3786437" y="-1"/>
            <a:ext cx="3693386" cy="5952132"/>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80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7CD4E3B4-D3C5-4AC2-80C6-884C12DC4040}"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Tree>
    <p:extLst>
      <p:ext uri="{BB962C8B-B14F-4D97-AF65-F5344CB8AC3E}">
        <p14:creationId xmlns:p14="http://schemas.microsoft.com/office/powerpoint/2010/main" val="1293991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12377595" y="1"/>
            <a:ext cx="3693386" cy="5080671"/>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79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4320C8A5-7226-4518-9EE9-0070973E125C}" type="datetime1">
              <a:rPr lang="nl-NL" smtClean="0"/>
              <a:t>3-11-2023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272448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#1</a:t>
            </a:r>
            <a:endParaRPr lang="nl-NL" sz="140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4975824" y="1050843"/>
            <a:ext cx="2240351" cy="4668143"/>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8" y="2337232"/>
              <a:ext cx="1502334" cy="195566"/>
            </a:xfrm>
            <a:prstGeom prst="rect">
              <a:avLst/>
            </a:prstGeom>
            <a:noFill/>
          </p:spPr>
          <p:txBody>
            <a:bodyPr wrap="none" rtlCol="0">
              <a:spAutoFit/>
            </a:bodyPr>
            <a:lstStyle/>
            <a:p>
              <a:pPr algn="l"/>
              <a:r>
                <a:rPr lang="nl-NL" sz="671" spc="0" baseline="0">
                  <a:solidFill>
                    <a:srgbClr val="333333"/>
                  </a:solidFill>
                  <a:latin typeface="Arial"/>
                  <a:cs typeface="Arial"/>
                  <a:sym typeface="Arial"/>
                  <a:rtl val="0"/>
                </a:rPr>
                <a:t>Desiderius Erasmus Roterodamus</a:t>
              </a:r>
              <a:endParaRPr lang="nl-NL" sz="671"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3431</a:t>
              </a:r>
              <a:endParaRPr lang="nl-NL" sz="863"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362600"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posts</a:t>
              </a:r>
              <a:endParaRPr lang="nl-NL" sz="575"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8" y="2471844"/>
              <a:ext cx="631904"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personal blog</a:t>
              </a:r>
              <a:endParaRPr lang="nl-NL" sz="575"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31904" cy="180819"/>
            </a:xfrm>
            <a:prstGeom prst="rect">
              <a:avLst/>
            </a:prstGeom>
            <a:noFill/>
          </p:spPr>
          <p:txBody>
            <a:bodyPr wrap="none" rtlCol="0">
              <a:spAutoFit/>
            </a:bodyPr>
            <a:lstStyle/>
            <a:p>
              <a:pPr algn="l"/>
              <a:r>
                <a:rPr lang="nl-NL" sz="575" spc="0" baseline="0">
                  <a:solidFill>
                    <a:srgbClr val="3897F0"/>
                  </a:solidFill>
                  <a:latin typeface="Arial"/>
                  <a:cs typeface="Arial"/>
                  <a:sym typeface="Arial"/>
                  <a:rtl val="0"/>
                </a:rPr>
                <a:t>www.eur.com</a:t>
              </a:r>
              <a:endParaRPr lang="nl-NL" sz="575"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5"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6530</a:t>
              </a:r>
              <a:endParaRPr lang="nl-NL" sz="863"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476412"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followers</a:t>
              </a:r>
              <a:endParaRPr lang="nl-NL" sz="575"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69" y="1750949"/>
              <a:ext cx="367408"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217</a:t>
              </a:r>
              <a:endParaRPr lang="nl-NL" sz="863"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473206"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following</a:t>
              </a:r>
              <a:endParaRPr lang="nl-NL" sz="575"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34734" cy="195566"/>
            </a:xfrm>
            <a:prstGeom prst="rect">
              <a:avLst/>
            </a:prstGeom>
            <a:noFill/>
          </p:spPr>
          <p:txBody>
            <a:bodyPr wrap="none" rtlCol="0">
              <a:spAutoFit/>
            </a:bodyPr>
            <a:lstStyle/>
            <a:p>
              <a:pPr algn="l"/>
              <a:r>
                <a:rPr lang="nl-NL" sz="671" spc="0" baseline="0">
                  <a:solidFill>
                    <a:srgbClr val="FFFFFF"/>
                  </a:solidFill>
                  <a:latin typeface="Arial"/>
                  <a:cs typeface="Arial"/>
                  <a:sym typeface="Arial"/>
                  <a:rtl val="0"/>
                </a:rPr>
                <a:t>Follow</a:t>
              </a:r>
              <a:endParaRPr lang="nl-NL" sz="671"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4" y="2567965"/>
              <a:ext cx="1019831"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Born in Rotterdam - 1466</a:t>
              </a:r>
              <a:endParaRPr lang="nl-NL" sz="575"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4" y="2652891"/>
              <a:ext cx="1309974"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Philosopher, writer and theologian</a:t>
              </a:r>
              <a:endParaRPr lang="nl-NL" sz="575"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32657" y="4469448"/>
            <a:ext cx="12224657" cy="13899744"/>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288258DF-8C32-4896-88FC-0EFF976B03BD}"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5223423" y="1841801"/>
            <a:ext cx="415534" cy="414791"/>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512299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566555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619907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674109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5058229" y="3948113"/>
            <a:ext cx="676979" cy="676076"/>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5058229" y="4639346"/>
            <a:ext cx="676979" cy="679700"/>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5747730" y="3948113"/>
            <a:ext cx="702000" cy="676076"/>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5747730" y="4639346"/>
            <a:ext cx="702000" cy="679700"/>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6448726" y="3948113"/>
            <a:ext cx="703323" cy="676076"/>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6448726" y="4639346"/>
            <a:ext cx="703323" cy="679700"/>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3689481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12377595" y="-1"/>
            <a:ext cx="3693386" cy="6688475"/>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#2</a:t>
            </a:r>
            <a:endParaRPr lang="nl-NL" sz="140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5042047" y="1130876"/>
            <a:ext cx="2113624" cy="4588110"/>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53954"/>
              <a:chOff x="5108560" y="4374068"/>
              <a:chExt cx="1629901" cy="453954"/>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8" y="4374068"/>
                <a:ext cx="40908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Liked by</a:t>
                </a:r>
                <a:endParaRPr lang="nl-NL" sz="472"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755335"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yourfriend, yourfriend</a:t>
                </a:r>
                <a:endParaRPr lang="nl-NL" sz="472"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6"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4" y="4374068"/>
                <a:ext cx="28565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and</a:t>
                </a:r>
                <a:endParaRPr lang="nl-NL" sz="472"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3"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1" y="4374068"/>
                <a:ext cx="436338"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20 others</a:t>
                </a:r>
                <a:endParaRPr lang="nl-NL" sz="472"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8" y="4663040"/>
                <a:ext cx="785793" cy="164982"/>
              </a:xfrm>
              <a:prstGeom prst="rect">
                <a:avLst/>
              </a:prstGeom>
              <a:noFill/>
            </p:spPr>
            <p:txBody>
              <a:bodyPr wrap="none" rtlCol="0">
                <a:spAutoFit/>
              </a:bodyPr>
              <a:lstStyle/>
              <a:p>
                <a:pPr algn="l"/>
                <a:r>
                  <a:rPr lang="nl-NL" sz="472" spc="0" baseline="0">
                    <a:solidFill>
                      <a:srgbClr val="999999"/>
                    </a:solidFill>
                    <a:latin typeface="Arial"/>
                    <a:cs typeface="Arial"/>
                    <a:sym typeface="Arial"/>
                    <a:rtl val="0"/>
                  </a:rPr>
                  <a:t>View All 10 Comments</a:t>
                </a:r>
                <a:endParaRPr lang="nl-NL" sz="472"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64529"/>
                <a:chOff x="5108560" y="4462028"/>
                <a:chExt cx="1629901" cy="264529"/>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3548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a:t>
                  </a:r>
                  <a:endParaRPr lang="nl-NL" sz="566"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0550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 </a:t>
                  </a:r>
                  <a:endParaRPr lang="nl-NL" sz="566"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172116" cy="179408"/>
                </a:xfrm>
                <a:prstGeom prst="rect">
                  <a:avLst/>
                </a:prstGeom>
                <a:noFill/>
              </p:spPr>
              <p:txBody>
                <a:bodyPr wrap="none" rtlCol="0">
                  <a:spAutoFit/>
                </a:bodyPr>
                <a:lstStyle/>
                <a:p>
                  <a:pPr algn="l"/>
                  <a:r>
                    <a:rPr lang="nl-NL" sz="566" spc="0" baseline="0">
                      <a:solidFill>
                        <a:srgbClr val="5FA8DB"/>
                      </a:solidFill>
                      <a:latin typeface="Arial"/>
                      <a:cs typeface="Arial"/>
                      <a:sym typeface="Arial"/>
                      <a:rtl val="0"/>
                    </a:rPr>
                    <a:t>#ErasmusUniversityRotterdam</a:t>
                  </a:r>
                  <a:endParaRPr lang="nl-NL" sz="566"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12184" cy="183109"/>
              <a:chOff x="5200299" y="1748298"/>
              <a:chExt cx="1012184" cy="183109"/>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85632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 </a:t>
                </a:r>
                <a:endParaRPr lang="nl-NL" sz="566"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776502" cy="139395"/>
              <a:chOff x="5108566" y="4823448"/>
              <a:chExt cx="776502" cy="139395"/>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12292" cy="135871"/>
              </a:xfrm>
              <a:prstGeom prst="rect">
                <a:avLst/>
              </a:prstGeom>
              <a:noFill/>
            </p:spPr>
            <p:txBody>
              <a:bodyPr wrap="none" rtlCol="0">
                <a:spAutoFit/>
              </a:bodyPr>
              <a:lstStyle/>
              <a:p>
                <a:pPr algn="l"/>
                <a:r>
                  <a:rPr lang="nl-NL" sz="283" spc="0" baseline="0">
                    <a:solidFill>
                      <a:srgbClr val="999999"/>
                    </a:solidFill>
                    <a:latin typeface="Arial"/>
                    <a:cs typeface="Arial"/>
                    <a:sym typeface="Arial"/>
                    <a:rtl val="0"/>
                  </a:rPr>
                  <a:t>2 HOUR AGO</a:t>
                </a:r>
                <a:endParaRPr lang="nl-NL" sz="283"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18566" cy="139395"/>
              </a:xfrm>
              <a:prstGeom prst="rect">
                <a:avLst/>
              </a:prstGeom>
              <a:noFill/>
            </p:spPr>
            <p:txBody>
              <a:bodyPr wrap="none" rtlCol="0">
                <a:spAutoFit/>
              </a:bodyPr>
              <a:lstStyle/>
              <a:p>
                <a:pPr algn="l"/>
                <a:r>
                  <a:rPr lang="nl-NL" sz="283" spc="0" baseline="0">
                    <a:solidFill>
                      <a:srgbClr val="333333"/>
                    </a:solidFill>
                    <a:latin typeface="Arial"/>
                    <a:cs typeface="Arial"/>
                    <a:sym typeface="Arial"/>
                    <a:rtl val="0"/>
                  </a:rPr>
                  <a:t>SEE TRANSLATION</a:t>
                </a:r>
                <a:endParaRPr lang="nl-NL" sz="283"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159743BB-70E4-4A4C-843D-C037576219E5}"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5200074" y="1745960"/>
            <a:ext cx="177692" cy="177374"/>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5053873" y="1991914"/>
            <a:ext cx="2101798" cy="2098994"/>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57317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5036457" y="1133475"/>
            <a:ext cx="2119086" cy="4585153"/>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sz="1100">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4F03386F-C101-4B30-8CD2-E99098A4E229}"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2498985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E78F674-529B-47F6-AB3C-AD256A1AEA2C}"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219039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F206B0A0-67D6-484A-A1DA-D8A3A87F0A5E}"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125135" y="2733359"/>
            <a:ext cx="2892563" cy="3939184"/>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434750" y="3019331"/>
            <a:ext cx="2288203" cy="3044191"/>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2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562154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elijk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C6D30DC-45C6-4AAB-8073-D0A360B26DE9}"/>
              </a:ext>
            </a:extLst>
          </p:cNvPr>
          <p:cNvSpPr>
            <a:spLocks noGrp="1"/>
          </p:cNvSpPr>
          <p:nvPr>
            <p:ph type="title"/>
          </p:nvPr>
        </p:nvSpPr>
        <p:spPr>
          <a:xfrm>
            <a:off x="839788" y="365125"/>
            <a:ext cx="10515600" cy="1325563"/>
          </a:xfrm>
        </p:spPr>
        <p:txBody>
          <a:bodyPr/>
          <a:lstStyle/>
          <a:p>
            <a:r>
              <a:rPr lang="nl-NL"/>
              <a:t>Klik om stijl te bewerken</a:t>
            </a:r>
            <a:endParaRPr lang="en-GB"/>
          </a:p>
        </p:txBody>
      </p:sp>
      <p:sp>
        <p:nvSpPr>
          <p:cNvPr id="3" name="Tijdelijke aanduiding voor tekst 2">
            <a:extLst>
              <a:ext uri="{FF2B5EF4-FFF2-40B4-BE49-F238E27FC236}">
                <a16:creationId xmlns:a16="http://schemas.microsoft.com/office/drawing/2014/main" id="{0C1975E5-C04E-4C9C-BDFB-FAC4EE37C25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a:t>Klikken om de tekststijl van het model te bewerken</a:t>
            </a:r>
          </a:p>
        </p:txBody>
      </p:sp>
      <p:sp>
        <p:nvSpPr>
          <p:cNvPr id="4" name="Tijdelijke aanduiding voor inhoud 3">
            <a:extLst>
              <a:ext uri="{FF2B5EF4-FFF2-40B4-BE49-F238E27FC236}">
                <a16:creationId xmlns:a16="http://schemas.microsoft.com/office/drawing/2014/main" id="{F0E8EFD4-7AA9-4633-BCD3-C9603ABB23AE}"/>
              </a:ext>
            </a:extLst>
          </p:cNvPr>
          <p:cNvSpPr>
            <a:spLocks noGrp="1"/>
          </p:cNvSpPr>
          <p:nvPr>
            <p:ph sz="half" idx="2"/>
          </p:nvPr>
        </p:nvSpPr>
        <p:spPr>
          <a:xfrm>
            <a:off x="839788" y="2505075"/>
            <a:ext cx="5157787" cy="368458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GB"/>
          </a:p>
        </p:txBody>
      </p:sp>
      <p:sp>
        <p:nvSpPr>
          <p:cNvPr id="5" name="Tijdelijke aanduiding voor tekst 4">
            <a:extLst>
              <a:ext uri="{FF2B5EF4-FFF2-40B4-BE49-F238E27FC236}">
                <a16:creationId xmlns:a16="http://schemas.microsoft.com/office/drawing/2014/main" id="{EBAAF15F-7EEA-45E7-AA42-99FECF458FE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a:t>Klikken om de tekststijl van het model te bewerken</a:t>
            </a:r>
          </a:p>
        </p:txBody>
      </p:sp>
      <p:sp>
        <p:nvSpPr>
          <p:cNvPr id="6" name="Tijdelijke aanduiding voor inhoud 5">
            <a:extLst>
              <a:ext uri="{FF2B5EF4-FFF2-40B4-BE49-F238E27FC236}">
                <a16:creationId xmlns:a16="http://schemas.microsoft.com/office/drawing/2014/main" id="{52D044F8-6E14-46F8-B41C-3B62096631BB}"/>
              </a:ext>
            </a:extLst>
          </p:cNvPr>
          <p:cNvSpPr>
            <a:spLocks noGrp="1"/>
          </p:cNvSpPr>
          <p:nvPr>
            <p:ph sz="quarter" idx="4"/>
          </p:nvPr>
        </p:nvSpPr>
        <p:spPr>
          <a:xfrm>
            <a:off x="6172200" y="2505075"/>
            <a:ext cx="5183188" cy="368458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GB"/>
          </a:p>
        </p:txBody>
      </p:sp>
      <p:sp>
        <p:nvSpPr>
          <p:cNvPr id="7" name="Tijdelijke aanduiding voor datum 6">
            <a:extLst>
              <a:ext uri="{FF2B5EF4-FFF2-40B4-BE49-F238E27FC236}">
                <a16:creationId xmlns:a16="http://schemas.microsoft.com/office/drawing/2014/main" id="{7A46AFD0-14A1-46E0-A6F8-8808A568E5BF}"/>
              </a:ext>
            </a:extLst>
          </p:cNvPr>
          <p:cNvSpPr>
            <a:spLocks noGrp="1"/>
          </p:cNvSpPr>
          <p:nvPr>
            <p:ph type="dt" sz="half" idx="10"/>
          </p:nvPr>
        </p:nvSpPr>
        <p:spPr/>
        <p:txBody>
          <a:bodyPr/>
          <a:lstStyle/>
          <a:p>
            <a:fld id="{0413EE67-9732-46DB-A67E-B1742D923138}" type="datetimeFigureOut">
              <a:rPr lang="en-GB" smtClean="0"/>
              <a:t>03/11/2023</a:t>
            </a:fld>
            <a:endParaRPr lang="en-GB"/>
          </a:p>
        </p:txBody>
      </p:sp>
      <p:sp>
        <p:nvSpPr>
          <p:cNvPr id="8" name="Tijdelijke aanduiding voor voettekst 7">
            <a:extLst>
              <a:ext uri="{FF2B5EF4-FFF2-40B4-BE49-F238E27FC236}">
                <a16:creationId xmlns:a16="http://schemas.microsoft.com/office/drawing/2014/main" id="{89EF78EC-C451-4684-8764-23DCCD2B3B89}"/>
              </a:ext>
            </a:extLst>
          </p:cNvPr>
          <p:cNvSpPr>
            <a:spLocks noGrp="1"/>
          </p:cNvSpPr>
          <p:nvPr>
            <p:ph type="ftr" sz="quarter" idx="11"/>
          </p:nvPr>
        </p:nvSpPr>
        <p:spPr/>
        <p:txBody>
          <a:bodyPr/>
          <a:lstStyle/>
          <a:p>
            <a:endParaRPr lang="en-GB"/>
          </a:p>
        </p:txBody>
      </p:sp>
      <p:sp>
        <p:nvSpPr>
          <p:cNvPr id="9" name="Tijdelijke aanduiding voor dianummer 8">
            <a:extLst>
              <a:ext uri="{FF2B5EF4-FFF2-40B4-BE49-F238E27FC236}">
                <a16:creationId xmlns:a16="http://schemas.microsoft.com/office/drawing/2014/main" id="{91BF9D8E-3009-4408-AC48-FC1009A3FE15}"/>
              </a:ext>
            </a:extLst>
          </p:cNvPr>
          <p:cNvSpPr>
            <a:spLocks noGrp="1"/>
          </p:cNvSpPr>
          <p:nvPr>
            <p:ph type="sldNum" sz="quarter" idx="12"/>
          </p:nvPr>
        </p:nvSpPr>
        <p:spPr/>
        <p:txBody>
          <a:bodyPr/>
          <a:lstStyle/>
          <a:p>
            <a:fld id="{40B6931A-CCE9-4EB9-89CF-6284A165859A}" type="slidenum">
              <a:rPr lang="en-GB" smtClean="0"/>
              <a:t>‹#›</a:t>
            </a:fld>
            <a:endParaRPr lang="en-GB"/>
          </a:p>
        </p:txBody>
      </p:sp>
    </p:spTree>
    <p:extLst>
      <p:ext uri="{BB962C8B-B14F-4D97-AF65-F5344CB8AC3E}">
        <p14:creationId xmlns:p14="http://schemas.microsoft.com/office/powerpoint/2010/main" val="209181640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EDCC700A-BACD-414F-9754-439F2A7B700E}"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p>
            <a:fld id="{361A1203-CA3D-4D48-AFA0-9D668419C1D5}" type="slidenum">
              <a:rPr lang="nl-NL" smtClean="0"/>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969873" y="724247"/>
            <a:ext cx="4252254" cy="5790854"/>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4414097" y="1196252"/>
            <a:ext cx="3363806" cy="4475157"/>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8" y="722568"/>
            <a:ext cx="2990662"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3303320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37769" y="2697752"/>
            <a:ext cx="5517476" cy="2807575"/>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1125713" y="2804479"/>
            <a:ext cx="3525766" cy="2128537"/>
          </a:xfrm>
          <a:solidFill>
            <a:schemeClr val="bg1">
              <a:lumMod val="75000"/>
            </a:schemeClr>
          </a:solidFill>
        </p:spPr>
        <p:txBody>
          <a:bodyPr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1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err="1">
                <a:solidFill>
                  <a:sysClr val="windowText" lastClr="000000"/>
                </a:solidFill>
                <a:latin typeface="+mn-lt"/>
                <a:cs typeface="Calibri" panose="020F0502020204030204" pitchFamily="34" charset="0"/>
              </a:rPr>
              <a:t>Devices</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650076AF-ED87-4992-BC00-F571F1F28545}"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6808206" y="1025395"/>
            <a:ext cx="4840089" cy="4080169"/>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6989918" y="1261266"/>
            <a:ext cx="4467002" cy="255118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9144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5633605" y="3105935"/>
            <a:ext cx="2098189" cy="2857380"/>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5852798" y="3320630"/>
            <a:ext cx="1659802" cy="2208176"/>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300"/>
              </a:spcBef>
              <a:spcAft>
                <a:spcPts val="0"/>
              </a:spcAft>
              <a:buClr>
                <a:schemeClr val="bg2"/>
              </a:buClr>
              <a:buSzPct val="100000"/>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534987" y="722568"/>
            <a:ext cx="5561013" cy="709102"/>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4516330" y="4019180"/>
            <a:ext cx="972587" cy="1770224"/>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4563704" y="4053521"/>
            <a:ext cx="677513" cy="146596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400">
                <a:solidFill>
                  <a:schemeClr val="bg1">
                    <a:lumMod val="95000"/>
                  </a:schemeClr>
                </a:solidFill>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 </a:t>
            </a:r>
          </a:p>
        </p:txBody>
      </p:sp>
    </p:spTree>
    <p:extLst>
      <p:ext uri="{BB962C8B-B14F-4D97-AF65-F5344CB8AC3E}">
        <p14:creationId xmlns:p14="http://schemas.microsoft.com/office/powerpoint/2010/main" val="552383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[beeld] </a:t>
            </a:r>
            <a:endParaRPr lang="nl-NL" sz="140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722568"/>
            <a:ext cx="11109529" cy="709102"/>
          </a:xfrm>
        </p:spPr>
        <p:txBody>
          <a:bodyPr/>
          <a:lstStyle>
            <a:lvl1pPr algn="l">
              <a:defRPr>
                <a:solidFill>
                  <a:schemeClr val="tx2"/>
                </a:solidFill>
              </a:defRPr>
            </a:lvl1pPr>
          </a:lstStyle>
          <a:p>
            <a:r>
              <a:rPr lang="nl-NL" dirty="0"/>
              <a:t>Titel</a:t>
            </a:r>
            <a:br>
              <a:rPr lang="nl-NL" dirty="0"/>
            </a:br>
            <a:r>
              <a:rPr lang="nl-NL" dirty="0"/>
              <a:t>max. 2 regels</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BE8FB94C-2B5A-4943-B080-14AA1A1E25A3}"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2094141" y="1855496"/>
            <a:ext cx="8001882" cy="4071768"/>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3539327" y="2031862"/>
            <a:ext cx="5113346" cy="3059122"/>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1778317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[video] </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58A9F11F-EAEF-4034-AEBB-6D2E7B8A24AF}" type="datetime1">
              <a:rPr lang="nl-NL" smtClean="0"/>
              <a:t>3-11-2023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7478" y="719138"/>
            <a:ext cx="12174522" cy="6195022"/>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2187146" y="976184"/>
            <a:ext cx="7809470" cy="4670854"/>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1609377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7F3CF3C6-5260-442E-9FA8-512518FD221B}" type="datetime1">
              <a:rPr lang="nl-NL" smtClean="0"/>
              <a:t>3-11-2023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534987"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12377595" y="0"/>
            <a:ext cx="3693386" cy="6603964"/>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982354"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3429721"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4877088"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6324455"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7771822"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9219189"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10666553"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2515312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Titel en objec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a:t>Klik om stijl te bewerken</a:t>
            </a:r>
          </a:p>
        </p:txBody>
      </p:sp>
      <p:sp>
        <p:nvSpPr>
          <p:cNvPr id="3" name="Tijdelijke aanduiding voor inhoud 2"/>
          <p:cNvSpPr>
            <a:spLocks noGrp="1"/>
          </p:cNvSpPr>
          <p:nvPr>
            <p:ph idx="1" hasCustomPrompt="1"/>
          </p:nvPr>
        </p:nvSpPr>
        <p:spPr/>
        <p:txBody>
          <a:bodyPr/>
          <a:lstStyle>
            <a:lvl1pPr>
              <a:defRPr baseline="0"/>
            </a:lvl1pPr>
          </a:lstStyle>
          <a:p>
            <a:pPr lvl="0"/>
            <a:r>
              <a:rPr lang="nl-NL" dirty="0"/>
              <a:t>Klik om een tekst met </a:t>
            </a:r>
            <a:r>
              <a:rPr lang="nl-NL" dirty="0" err="1"/>
              <a:t>bullet</a:t>
            </a:r>
            <a:r>
              <a:rPr lang="nl-NL" dirty="0"/>
              <a:t> toe te voegen. Aan de rechterkant van de dia staat hoe u kunt kiezen voor een andere tekstopmaak. </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9" name="Tijdelijke aanduiding voor tekst 8"/>
          <p:cNvSpPr>
            <a:spLocks noGrp="1"/>
          </p:cNvSpPr>
          <p:nvPr>
            <p:ph type="body" sz="quarter" idx="13"/>
          </p:nvPr>
        </p:nvSpPr>
        <p:spPr>
          <a:xfrm>
            <a:off x="838200" y="2193158"/>
            <a:ext cx="9420225" cy="438150"/>
          </a:xfrm>
        </p:spPr>
        <p:txBody>
          <a:bodyPr/>
          <a:lstStyle>
            <a:lvl1pPr marL="0" indent="0">
              <a:buNone/>
              <a:defRPr sz="2200" b="1">
                <a:solidFill>
                  <a:schemeClr val="accent1"/>
                </a:solidFill>
              </a:defRPr>
            </a:lvl1pPr>
          </a:lstStyle>
          <a:p>
            <a:pPr lvl="0"/>
            <a:r>
              <a:rPr lang="nl-NL"/>
              <a:t>Klikken om de tekststijl van het model te bewerken</a:t>
            </a:r>
          </a:p>
        </p:txBody>
      </p:sp>
      <p:sp>
        <p:nvSpPr>
          <p:cNvPr id="11" name="Tijdelijke aanduiding voor datum 10"/>
          <p:cNvSpPr>
            <a:spLocks noGrp="1"/>
          </p:cNvSpPr>
          <p:nvPr>
            <p:ph type="dt" sz="half" idx="14"/>
          </p:nvPr>
        </p:nvSpPr>
        <p:spPr/>
        <p:txBody>
          <a:bodyPr/>
          <a:lstStyle/>
          <a:p>
            <a:fld id="{0D587F37-7498-4E41-AE3F-70BD0A1D48A0}" type="datetime1">
              <a:rPr lang="nl-NL" smtClean="0"/>
              <a:t>3-11-2023</a:t>
            </a:fld>
            <a:endParaRPr lang="nl-NL"/>
          </a:p>
        </p:txBody>
      </p:sp>
      <p:sp>
        <p:nvSpPr>
          <p:cNvPr id="12" name="Tijdelijke aanduiding voor voettekst 11"/>
          <p:cNvSpPr>
            <a:spLocks noGrp="1"/>
          </p:cNvSpPr>
          <p:nvPr>
            <p:ph type="ftr" sz="quarter" idx="15"/>
          </p:nvPr>
        </p:nvSpPr>
        <p:spPr/>
        <p:txBody>
          <a:bodyPr/>
          <a:lstStyle/>
          <a:p>
            <a:endParaRPr lang="nl-NL" dirty="0"/>
          </a:p>
        </p:txBody>
      </p:sp>
      <p:sp>
        <p:nvSpPr>
          <p:cNvPr id="13" name="Tijdelijke aanduiding voor dianummer 12"/>
          <p:cNvSpPr>
            <a:spLocks noGrp="1"/>
          </p:cNvSpPr>
          <p:nvPr>
            <p:ph type="sldNum" sz="quarter" idx="16"/>
          </p:nvPr>
        </p:nvSpPr>
        <p:spPr/>
        <p:txBody>
          <a:bodyPr/>
          <a:lstStyle/>
          <a:p>
            <a:fld id="{C29DC087-FE3C-4A49-A032-2EF798F57C7B}" type="slidenum">
              <a:rPr lang="nl-NL" smtClean="0"/>
              <a:pPr/>
              <a:t>‹#›</a:t>
            </a:fld>
            <a:endParaRPr lang="nl-NL" dirty="0"/>
          </a:p>
        </p:txBody>
      </p:sp>
    </p:spTree>
    <p:extLst>
      <p:ext uri="{BB962C8B-B14F-4D97-AF65-F5344CB8AC3E}">
        <p14:creationId xmlns:p14="http://schemas.microsoft.com/office/powerpoint/2010/main" val="97402163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1_Titel en objec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655367" y="528000"/>
            <a:ext cx="10896000" cy="768000"/>
          </a:xfrm>
        </p:spPr>
        <p:txBody>
          <a:bodyPr/>
          <a:lstStyle/>
          <a:p>
            <a:r>
              <a:rPr lang="nl-NL" dirty="0"/>
              <a:t>Titel bewerken</a:t>
            </a:r>
            <a:br>
              <a:rPr lang="nl-NL" dirty="0"/>
            </a:br>
            <a:endParaRPr lang="nl-NL" dirty="0"/>
          </a:p>
        </p:txBody>
      </p:sp>
      <p:sp>
        <p:nvSpPr>
          <p:cNvPr id="3" name="Tijdelijke aanduiding voor inhoud 2"/>
          <p:cNvSpPr>
            <a:spLocks noGrp="1"/>
          </p:cNvSpPr>
          <p:nvPr>
            <p:ph idx="1" hasCustomPrompt="1"/>
          </p:nvPr>
        </p:nvSpPr>
        <p:spPr/>
        <p:txBody>
          <a:bodyPr/>
          <a:lstStyle>
            <a:lvl1pPr>
              <a:defRPr baseline="0"/>
            </a:lvl1pPr>
          </a:lstStyle>
          <a:p>
            <a:pPr lvl="0"/>
            <a:r>
              <a:rPr lang="nl-NL" dirty="0"/>
              <a:t>Klik om de tekst te bewerken</a:t>
            </a:r>
          </a:p>
          <a:p>
            <a:pPr lvl="1"/>
            <a:r>
              <a:rPr lang="nl-NL" dirty="0"/>
              <a:t>Tweede niveau tekst</a:t>
            </a:r>
          </a:p>
          <a:p>
            <a:pPr lvl="2"/>
            <a:r>
              <a:rPr lang="nl-NL" dirty="0"/>
              <a:t>Derde niveau tekst</a:t>
            </a:r>
          </a:p>
          <a:p>
            <a:pPr lvl="3"/>
            <a:r>
              <a:rPr lang="nl-NL" dirty="0"/>
              <a:t>Vierde niveau tekst</a:t>
            </a:r>
          </a:p>
          <a:p>
            <a:pPr lvl="4"/>
            <a:r>
              <a:rPr lang="nl-NL" dirty="0"/>
              <a:t>Vijfde niveau tekst</a:t>
            </a:r>
          </a:p>
        </p:txBody>
      </p:sp>
      <p:sp>
        <p:nvSpPr>
          <p:cNvPr id="4" name="Tijdelijke aanduiding voor datum 3"/>
          <p:cNvSpPr>
            <a:spLocks noGrp="1"/>
          </p:cNvSpPr>
          <p:nvPr>
            <p:ph type="dt" sz="half" idx="10"/>
          </p:nvPr>
        </p:nvSpPr>
        <p:spPr/>
        <p:txBody>
          <a:bodyPr/>
          <a:lstStyle/>
          <a:p>
            <a:fld id="{F10973AC-957D-C346-BA56-D82065FA2AEB}" type="datetimeFigureOut">
              <a:rPr lang="nl-NL" smtClean="0"/>
              <a:pPr/>
              <a:t>3-11-2023</a:t>
            </a:fld>
            <a:endParaRPr lang="nl-NL"/>
          </a:p>
        </p:txBody>
      </p:sp>
      <p:sp>
        <p:nvSpPr>
          <p:cNvPr id="5" name="Tijdelijke aanduiding voor voettekst 4"/>
          <p:cNvSpPr>
            <a:spLocks noGrp="1"/>
          </p:cNvSpPr>
          <p:nvPr>
            <p:ph type="ftr" sz="quarter" idx="11"/>
          </p:nvPr>
        </p:nvSpPr>
        <p:spPr/>
        <p:txBody>
          <a:bodyPr/>
          <a:lstStyle/>
          <a:p>
            <a:endParaRPr lang="nl-NL"/>
          </a:p>
        </p:txBody>
      </p:sp>
      <p:sp>
        <p:nvSpPr>
          <p:cNvPr id="6" name="Tijdelijke aanduiding voor dianummer 5"/>
          <p:cNvSpPr>
            <a:spLocks noGrp="1"/>
          </p:cNvSpPr>
          <p:nvPr>
            <p:ph type="sldNum" sz="quarter" idx="12"/>
          </p:nvPr>
        </p:nvSpPr>
        <p:spPr/>
        <p:txBody>
          <a:bodyPr/>
          <a:lstStyle/>
          <a:p>
            <a:fld id="{8C6BC05E-DB9A-EB4A-A776-575FA40369A3}" type="slidenum">
              <a:rPr lang="nl-NL" smtClean="0"/>
              <a:pPr/>
              <a:t>‹#›</a:t>
            </a:fld>
            <a:endParaRPr lang="nl-NL"/>
          </a:p>
        </p:txBody>
      </p:sp>
    </p:spTree>
    <p:extLst>
      <p:ext uri="{BB962C8B-B14F-4D97-AF65-F5344CB8AC3E}">
        <p14:creationId xmlns:p14="http://schemas.microsoft.com/office/powerpoint/2010/main" val="236711374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8533173" y="2900597"/>
            <a:ext cx="772832" cy="772832"/>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9093029" y="3578532"/>
            <a:ext cx="324334" cy="145822"/>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2024743" y="2523208"/>
            <a:ext cx="7739793" cy="1667792"/>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2568706"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2614425" y="3087061"/>
            <a:ext cx="5460217" cy="523220"/>
          </a:xfrm>
          <a:prstGeom prst="rect">
            <a:avLst/>
          </a:prstGeom>
          <a:noFill/>
        </p:spPr>
        <p:txBody>
          <a:bodyPr wrap="square" rtlCol="0">
            <a:spAutoFit/>
          </a:bodyPr>
          <a:lstStyle/>
          <a:p>
            <a:r>
              <a:rPr lang="nl-NL" sz="2800" dirty="0">
                <a:solidFill>
                  <a:schemeClr val="accent2"/>
                </a:solidFill>
              </a:rPr>
              <a:t>Erasmus</a:t>
            </a:r>
            <a:r>
              <a:rPr lang="nl-NL" sz="2800" baseline="0" dirty="0">
                <a:solidFill>
                  <a:schemeClr val="accent2"/>
                </a:solidFill>
              </a:rPr>
              <a:t> University Rotterdam</a:t>
            </a:r>
            <a:endParaRPr lang="nl-NL" sz="28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8536423" y="2900597"/>
            <a:ext cx="772832" cy="772832"/>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684766" y="3052190"/>
            <a:ext cx="469646" cy="469646"/>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3991355" y="4908531"/>
            <a:ext cx="4330700" cy="369332"/>
          </a:xfrm>
          <a:prstGeom prst="rect">
            <a:avLst/>
          </a:prstGeom>
          <a:noFill/>
        </p:spPr>
        <p:txBody>
          <a:bodyPr wrap="square" rtlCol="0">
            <a:spAutoFit/>
          </a:bodyPr>
          <a:lstStyle/>
          <a:p>
            <a:pPr algn="ctr"/>
            <a:r>
              <a:rPr lang="nl-NL"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3930650" y="4908531"/>
            <a:ext cx="4330700" cy="369332"/>
          </a:xfrm>
          <a:prstGeom prst="rect">
            <a:avLst/>
          </a:prstGeom>
          <a:noFill/>
        </p:spPr>
        <p:txBody>
          <a:bodyPr wrap="square" rtlCol="0">
            <a:spAutoFit/>
          </a:bodyPr>
          <a:lstStyle/>
          <a:p>
            <a:pPr algn="ctr"/>
            <a:r>
              <a:rPr lang="nl-NL"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7586290"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8" name="- INFO">
            <a:extLst>
              <a:ext uri="{FF2B5EF4-FFF2-40B4-BE49-F238E27FC236}">
                <a16:creationId xmlns:a16="http://schemas.microsoft.com/office/drawing/2014/main" id="{C85C330A-5512-4764-9D33-EE6C07C430C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a:t>
            </a:r>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3175" y="-505137"/>
            <a:ext cx="11114087" cy="354551"/>
          </a:xfrm>
        </p:spPr>
        <p:txBody>
          <a:bodyPr/>
          <a:lstStyle>
            <a:lvl1pPr>
              <a:defRPr sz="1400"/>
            </a:lvl1pPr>
          </a:lstStyle>
          <a:p>
            <a:r>
              <a:rPr lang="nl-NL" dirty="0"/>
              <a:t>INTRO</a:t>
            </a:r>
          </a:p>
        </p:txBody>
      </p:sp>
    </p:spTree>
    <p:extLst>
      <p:ext uri="{BB962C8B-B14F-4D97-AF65-F5344CB8AC3E}">
        <p14:creationId xmlns:p14="http://schemas.microsoft.com/office/powerpoint/2010/main" val="1041339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72" name="- INFO">
            <a:extLst>
              <a:ext uri="{FF2B5EF4-FFF2-40B4-BE49-F238E27FC236}">
                <a16:creationId xmlns:a16="http://schemas.microsoft.com/office/drawing/2014/main" id="{E5B1BC93-9D57-4110-8A5B-2629A0C5A5D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 + </a:t>
            </a:r>
            <a:r>
              <a:rPr lang="nl-NL" sz="1400" b="1" cap="all" spc="0" baseline="0" dirty="0" err="1">
                <a:solidFill>
                  <a:sysClr val="windowText" lastClr="000000"/>
                </a:solidFill>
                <a:latin typeface="+mn-lt"/>
                <a:cs typeface="Calibri" panose="020F0502020204030204" pitchFamily="34" charset="0"/>
              </a:rPr>
              <a:t>outro</a:t>
            </a:r>
            <a:r>
              <a:rPr lang="nl-NL" sz="1400" b="1" cap="all" spc="0" baseline="0" dirty="0">
                <a:solidFill>
                  <a:sysClr val="windowText" lastClr="000000"/>
                </a:solidFill>
                <a:latin typeface="+mn-lt"/>
                <a:cs typeface="Calibri" panose="020F0502020204030204" pitchFamily="34" charset="0"/>
              </a:rPr>
              <a:t>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4361097" y="2040734"/>
            <a:ext cx="2444869" cy="435851"/>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4354283" y="2687706"/>
            <a:ext cx="3033955" cy="551625"/>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4361097" y="3334677"/>
            <a:ext cx="3156539" cy="435855"/>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6292115" y="4872243"/>
            <a:ext cx="359170" cy="20376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5984748" y="4816987"/>
            <a:ext cx="259015" cy="307366"/>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6851591" y="4823894"/>
            <a:ext cx="998403" cy="393487"/>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5109456" y="4347304"/>
            <a:ext cx="1013436" cy="117420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4337406" y="4792812"/>
            <a:ext cx="1545772" cy="580196"/>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6534165" y="4667512"/>
            <a:ext cx="438301" cy="556994"/>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7545216" y="4827207"/>
            <a:ext cx="314272" cy="388047"/>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dirty="0"/>
          </a:p>
        </p:txBody>
      </p:sp>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814" y="-504436"/>
            <a:ext cx="11114087" cy="398396"/>
          </a:xfrm>
        </p:spPr>
        <p:txBody>
          <a:bodyPr/>
          <a:lstStyle>
            <a:lvl1pPr>
              <a:defRPr sz="1400">
                <a:solidFill>
                  <a:schemeClr val="tx1"/>
                </a:solidFill>
              </a:defRPr>
            </a:lvl1pPr>
          </a:lstStyle>
          <a:p>
            <a:r>
              <a:rPr lang="nl-NL" dirty="0"/>
              <a:t>INTRO + OUTRO [LOGO ANIMATIE]</a:t>
            </a:r>
          </a:p>
        </p:txBody>
      </p:sp>
    </p:spTree>
    <p:extLst>
      <p:ext uri="{BB962C8B-B14F-4D97-AF65-F5344CB8AC3E}">
        <p14:creationId xmlns:p14="http://schemas.microsoft.com/office/powerpoint/2010/main" val="1095699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543869" y="722568"/>
            <a:ext cx="11114087" cy="709102"/>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8111956"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4323411"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1" y="1976197"/>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8111956"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4323411"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1" y="4242220"/>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208358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Allee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D4CCB24-C991-47FD-8C9C-6B83CE670F5A}"/>
              </a:ext>
            </a:extLst>
          </p:cNvPr>
          <p:cNvSpPr>
            <a:spLocks noGrp="1"/>
          </p:cNvSpPr>
          <p:nvPr>
            <p:ph type="title"/>
          </p:nvPr>
        </p:nvSpPr>
        <p:spPr/>
        <p:txBody>
          <a:bodyPr/>
          <a:lstStyle/>
          <a:p>
            <a:r>
              <a:rPr lang="nl-NL"/>
              <a:t>Klik om stijl te bewerken</a:t>
            </a:r>
            <a:endParaRPr lang="en-GB"/>
          </a:p>
        </p:txBody>
      </p:sp>
      <p:sp>
        <p:nvSpPr>
          <p:cNvPr id="3" name="Tijdelijke aanduiding voor datum 2">
            <a:extLst>
              <a:ext uri="{FF2B5EF4-FFF2-40B4-BE49-F238E27FC236}">
                <a16:creationId xmlns:a16="http://schemas.microsoft.com/office/drawing/2014/main" id="{D8B1F3F9-C1B7-482A-ADEA-BDB549847C86}"/>
              </a:ext>
            </a:extLst>
          </p:cNvPr>
          <p:cNvSpPr>
            <a:spLocks noGrp="1"/>
          </p:cNvSpPr>
          <p:nvPr>
            <p:ph type="dt" sz="half" idx="10"/>
          </p:nvPr>
        </p:nvSpPr>
        <p:spPr/>
        <p:txBody>
          <a:bodyPr/>
          <a:lstStyle/>
          <a:p>
            <a:fld id="{0413EE67-9732-46DB-A67E-B1742D923138}" type="datetimeFigureOut">
              <a:rPr lang="en-GB" smtClean="0"/>
              <a:t>03/11/2023</a:t>
            </a:fld>
            <a:endParaRPr lang="en-GB"/>
          </a:p>
        </p:txBody>
      </p:sp>
      <p:sp>
        <p:nvSpPr>
          <p:cNvPr id="4" name="Tijdelijke aanduiding voor voettekst 3">
            <a:extLst>
              <a:ext uri="{FF2B5EF4-FFF2-40B4-BE49-F238E27FC236}">
                <a16:creationId xmlns:a16="http://schemas.microsoft.com/office/drawing/2014/main" id="{81417AA2-2B97-4A62-920A-09CC8B60DB1E}"/>
              </a:ext>
            </a:extLst>
          </p:cNvPr>
          <p:cNvSpPr>
            <a:spLocks noGrp="1"/>
          </p:cNvSpPr>
          <p:nvPr>
            <p:ph type="ftr" sz="quarter" idx="11"/>
          </p:nvPr>
        </p:nvSpPr>
        <p:spPr/>
        <p:txBody>
          <a:bodyPr/>
          <a:lstStyle/>
          <a:p>
            <a:endParaRPr lang="en-GB"/>
          </a:p>
        </p:txBody>
      </p:sp>
      <p:sp>
        <p:nvSpPr>
          <p:cNvPr id="5" name="Tijdelijke aanduiding voor dianummer 4">
            <a:extLst>
              <a:ext uri="{FF2B5EF4-FFF2-40B4-BE49-F238E27FC236}">
                <a16:creationId xmlns:a16="http://schemas.microsoft.com/office/drawing/2014/main" id="{28AEA558-75DC-4856-9803-7EA69EBD4DB5}"/>
              </a:ext>
            </a:extLst>
          </p:cNvPr>
          <p:cNvSpPr>
            <a:spLocks noGrp="1"/>
          </p:cNvSpPr>
          <p:nvPr>
            <p:ph type="sldNum" sz="quarter" idx="12"/>
          </p:nvPr>
        </p:nvSpPr>
        <p:spPr/>
        <p:txBody>
          <a:bodyPr/>
          <a:lstStyle/>
          <a:p>
            <a:fld id="{40B6931A-CCE9-4EB9-89CF-6284A165859A}" type="slidenum">
              <a:rPr lang="en-GB" smtClean="0"/>
              <a:t>‹#›</a:t>
            </a:fld>
            <a:endParaRPr lang="en-GB"/>
          </a:p>
        </p:txBody>
      </p:sp>
    </p:spTree>
    <p:extLst>
      <p:ext uri="{BB962C8B-B14F-4D97-AF65-F5344CB8AC3E}">
        <p14:creationId xmlns:p14="http://schemas.microsoft.com/office/powerpoint/2010/main" val="244108841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Menu [10x]</a:t>
            </a:r>
            <a:endParaRPr lang="nl-NL" sz="140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9594072"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7329274"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5064476"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799678"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0"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352121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3786164" y="0"/>
            <a:ext cx="3693113" cy="6209710"/>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12377595" y="0"/>
            <a:ext cx="3693386" cy="6540712"/>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2311482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3786164" y="0"/>
            <a:ext cx="3693113" cy="6209710"/>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 beeld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795219"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3060017"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5324815"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7589613" y="4594977"/>
            <a:ext cx="1534325" cy="1360991"/>
          </a:xfrm>
          <a:prstGeom prst="rect">
            <a:avLst/>
          </a:prstGeom>
          <a:noFill/>
        </p:spPr>
        <p:txBody>
          <a:bodyPr wrap="square" bIns="0" anchor="ctr" anchorCtr="0">
            <a:noAutofit/>
          </a:bodyPr>
          <a:lstStyle>
            <a:lvl1pPr marL="0" marR="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1100">
                <a:solidFill>
                  <a:schemeClr val="bg1">
                    <a:lumMod val="50000"/>
                  </a:schemeClr>
                </a:solidFill>
              </a:defRPr>
            </a:lvl1pPr>
          </a:lstStyle>
          <a:p>
            <a:pPr marL="0" marR="0" lvl="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9854411"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42642390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hoofdstuk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3918857"/>
            <a:ext cx="11101386" cy="2379709"/>
          </a:xfrm>
        </p:spPr>
        <p:txBody>
          <a:bodyPr/>
          <a:lstStyle>
            <a:lvl1pPr marL="0" indent="0">
              <a:buNone/>
              <a:defRPr sz="2000" b="0">
                <a:solidFill>
                  <a:schemeClr val="bg1"/>
                </a:solidFill>
              </a:defRPr>
            </a:lvl1pPr>
            <a:lvl2pPr marL="0" indent="0">
              <a:buNone/>
              <a:defRPr sz="2000">
                <a:solidFill>
                  <a:schemeClr val="bg1"/>
                </a:solidFill>
              </a:defRPr>
            </a:lvl2pPr>
            <a:lvl3pPr>
              <a:defRPr sz="2000">
                <a:solidFill>
                  <a:schemeClr val="bg1"/>
                </a:solidFill>
              </a:defRPr>
            </a:lvl3pPr>
            <a:lvl4pPr>
              <a:defRPr sz="2000">
                <a:solidFill>
                  <a:schemeClr val="bg1"/>
                </a:solidFill>
              </a:defRPr>
            </a:lvl4pPr>
            <a:lvl5pPr>
              <a:defRPr sz="2000" b="0">
                <a:solidFill>
                  <a:schemeClr val="bg1"/>
                </a:solidFill>
              </a:defRPr>
            </a:lvl5pPr>
            <a:lvl6pPr>
              <a:defRPr sz="2000">
                <a:solidFill>
                  <a:schemeClr val="bg1"/>
                </a:solidFill>
              </a:defRPr>
            </a:lvl6pPr>
            <a:lvl7pPr>
              <a:defRPr sz="2000">
                <a:solidFill>
                  <a:schemeClr val="bg1"/>
                </a:solidFill>
              </a:defRPr>
            </a:lvl7pPr>
            <a:lvl8pPr>
              <a:defRPr sz="2000">
                <a:solidFill>
                  <a:schemeClr val="bg1"/>
                </a:solidFill>
              </a:defRPr>
            </a:lvl8pPr>
            <a:lvl9pPr>
              <a:defRPr sz="20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702594358"/>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12591897" y="-1"/>
            <a:ext cx="3693386" cy="7023101"/>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13023648" cy="68580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12752185" cy="68580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19138"/>
            <a:ext cx="3103506" cy="709102"/>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547689" y="1593341"/>
            <a:ext cx="3099959" cy="557466"/>
          </a:xfrm>
        </p:spPr>
        <p:txBody>
          <a:bodyPr/>
          <a:lstStyle>
            <a:lvl1pPr marL="0" indent="0">
              <a:lnSpc>
                <a:spcPct val="100000"/>
              </a:lnSpc>
              <a:spcBef>
                <a:spcPts val="0"/>
              </a:spcBef>
              <a:buNone/>
              <a:defRPr sz="2000">
                <a:solidFill>
                  <a:schemeClr val="bg1"/>
                </a:solidFill>
              </a:defRPr>
            </a:lvl1pPr>
            <a:lvl2pPr marL="0" indent="0">
              <a:buNone/>
              <a:defRPr sz="1600" b="0" i="0">
                <a:solidFill>
                  <a:schemeClr val="bg1"/>
                </a:solidFill>
              </a:defRPr>
            </a:lvl2pPr>
            <a:lvl3pPr marL="0" indent="0">
              <a:buFont typeface="Arial" panose="020B0604020202020204" pitchFamily="34" charset="0"/>
              <a:buNone/>
              <a:defRPr sz="1600" b="0" i="0">
                <a:solidFill>
                  <a:schemeClr val="bg1"/>
                </a:solidFill>
              </a:defRPr>
            </a:lvl3pPr>
            <a:lvl4pPr marL="0" indent="0">
              <a:buFont typeface="Arial" panose="020B0604020202020204" pitchFamily="34" charset="0"/>
              <a:buNone/>
              <a:defRPr sz="1600" b="0" i="0">
                <a:solidFill>
                  <a:schemeClr val="bg1"/>
                </a:solidFill>
              </a:defRPr>
            </a:lvl4pPr>
            <a:lvl5pPr marL="0" indent="0">
              <a:buFont typeface="Arial" panose="020B0604020202020204" pitchFamily="34" charset="0"/>
              <a:buNone/>
              <a:defRPr sz="1600" b="0" i="0">
                <a:solidFill>
                  <a:schemeClr val="bg1"/>
                </a:solidFill>
              </a:defRPr>
            </a:lvl5pPr>
            <a:lvl6pPr marL="0" indent="0">
              <a:buFont typeface="Arial" panose="020B0604020202020204" pitchFamily="34" charset="0"/>
              <a:buNone/>
              <a:defRPr sz="1600" b="0" i="0">
                <a:solidFill>
                  <a:schemeClr val="bg1"/>
                </a:solidFill>
              </a:defRPr>
            </a:lvl6pPr>
            <a:lvl7pPr marL="0" indent="0">
              <a:buFont typeface="Arial" panose="020B0604020202020204" pitchFamily="34" charset="0"/>
              <a:buNone/>
              <a:defRPr sz="1600" b="0" i="0">
                <a:solidFill>
                  <a:schemeClr val="bg1"/>
                </a:solidFill>
              </a:defRPr>
            </a:lvl7pPr>
            <a:lvl8pPr marL="0" indent="0">
              <a:buFont typeface="Arial" panose="020B0604020202020204" pitchFamily="34" charset="0"/>
              <a:buNone/>
              <a:defRPr sz="1600" b="0" i="0">
                <a:solidFill>
                  <a:schemeClr val="bg1"/>
                </a:solidFill>
              </a:defRPr>
            </a:lvl8pPr>
            <a:lvl9pPr marL="0" indent="0">
              <a:buFont typeface="Arial" panose="020B0604020202020204" pitchFamily="34" charset="0"/>
              <a:buNone/>
              <a:defRPr sz="16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547690" y="2590800"/>
            <a:ext cx="3090804" cy="3717925"/>
          </a:xfrm>
        </p:spPr>
        <p:txBody>
          <a:bodyPr anchor="b" anchorCtr="0"/>
          <a:lstStyle>
            <a:lvl1pPr marL="0" indent="0">
              <a:buNone/>
              <a:defRPr sz="1800" b="0" i="1">
                <a:solidFill>
                  <a:schemeClr val="bg1"/>
                </a:solidFill>
              </a:defRPr>
            </a:lvl1pPr>
            <a:lvl2pPr marL="0" indent="0">
              <a:buNone/>
              <a:defRPr sz="1800" b="1" i="1">
                <a:solidFill>
                  <a:schemeClr val="bg1"/>
                </a:solidFill>
              </a:defRPr>
            </a:lvl2pPr>
            <a:lvl3pPr marL="0" indent="0">
              <a:buFont typeface="Arial" panose="020B0604020202020204" pitchFamily="34" charset="0"/>
              <a:buNone/>
              <a:defRPr sz="1800" b="1" i="1">
                <a:solidFill>
                  <a:schemeClr val="bg1"/>
                </a:solidFill>
              </a:defRPr>
            </a:lvl3pPr>
            <a:lvl4pPr marL="0" indent="0">
              <a:buFont typeface="Arial" panose="020B0604020202020204" pitchFamily="34" charset="0"/>
              <a:buNone/>
              <a:defRPr sz="1800" b="1" i="1">
                <a:solidFill>
                  <a:schemeClr val="bg1"/>
                </a:solidFill>
              </a:defRPr>
            </a:lvl4pPr>
            <a:lvl5pPr marL="0" indent="0">
              <a:buFont typeface="Arial" panose="020B0604020202020204" pitchFamily="34" charset="0"/>
              <a:buNone/>
              <a:defRPr sz="1800" b="1" i="1">
                <a:solidFill>
                  <a:schemeClr val="bg1"/>
                </a:solidFill>
              </a:defRPr>
            </a:lvl5pPr>
            <a:lvl6pPr marL="0" indent="0">
              <a:buFont typeface="Arial" panose="020B0604020202020204" pitchFamily="34" charset="0"/>
              <a:buNone/>
              <a:defRPr sz="1800" b="1" i="1">
                <a:solidFill>
                  <a:schemeClr val="bg1"/>
                </a:solidFill>
              </a:defRPr>
            </a:lvl6pPr>
            <a:lvl7pPr marL="0" indent="0">
              <a:buFont typeface="Arial" panose="020B0604020202020204" pitchFamily="34" charset="0"/>
              <a:buNone/>
              <a:defRPr sz="1800" b="1" i="1">
                <a:solidFill>
                  <a:schemeClr val="bg1"/>
                </a:solidFill>
              </a:defRPr>
            </a:lvl7pPr>
            <a:lvl8pPr marL="0" indent="0">
              <a:buFont typeface="Arial" panose="020B0604020202020204" pitchFamily="34" charset="0"/>
              <a:buNone/>
              <a:defRPr sz="1800" b="1" i="1">
                <a:solidFill>
                  <a:schemeClr val="bg1"/>
                </a:solidFill>
              </a:defRPr>
            </a:lvl8pPr>
            <a:lvl9pPr marL="0" indent="0">
              <a:buFont typeface="Arial" panose="020B0604020202020204" pitchFamily="34" charset="0"/>
              <a:buNone/>
              <a:defRPr sz="180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2551252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534880"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738300"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738300"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738300"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3364358"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3567778"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3567778"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3567778"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6193836"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6397256"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6397256"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6397256"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9023315"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9226735"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9226735"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9226735"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grpSp>
        <p:nvGrpSpPr>
          <p:cNvPr id="36" name="- INSTRUCTIES">
            <a:extLst>
              <a:ext uri="{FF2B5EF4-FFF2-40B4-BE49-F238E27FC236}">
                <a16:creationId xmlns:a16="http://schemas.microsoft.com/office/drawing/2014/main" id="{1CC01303-0E9D-4AA8-B389-990EF37F82C3}"/>
              </a:ext>
            </a:extLst>
          </p:cNvPr>
          <p:cNvGrpSpPr/>
          <p:nvPr userDrawn="1"/>
        </p:nvGrpSpPr>
        <p:grpSpPr>
          <a:xfrm>
            <a:off x="12377595" y="-1"/>
            <a:ext cx="3693386" cy="6688475"/>
            <a:chOff x="-3786165" y="-1"/>
            <a:chExt cx="3693386" cy="6688475"/>
          </a:xfrm>
        </p:grpSpPr>
        <p:sp>
          <p:nvSpPr>
            <p:cNvPr id="37" name="Rechthoek 36">
              <a:extLst>
                <a:ext uri="{FF2B5EF4-FFF2-40B4-BE49-F238E27FC236}">
                  <a16:creationId xmlns:a16="http://schemas.microsoft.com/office/drawing/2014/main" id="{832E674D-0A14-4CF3-8255-A7D5EEE16AD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38" name="Ovaal 37">
              <a:extLst>
                <a:ext uri="{FF2B5EF4-FFF2-40B4-BE49-F238E27FC236}">
                  <a16:creationId xmlns:a16="http://schemas.microsoft.com/office/drawing/2014/main" id="{89A38DD3-6EC5-490C-A35A-C650B814821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39" name="Rechthoek 38">
              <a:extLst>
                <a:ext uri="{FF2B5EF4-FFF2-40B4-BE49-F238E27FC236}">
                  <a16:creationId xmlns:a16="http://schemas.microsoft.com/office/drawing/2014/main" id="{AC5ACE23-88C5-4260-9BF0-5339425F0BB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40" name="Ovaal 39">
              <a:extLst>
                <a:ext uri="{FF2B5EF4-FFF2-40B4-BE49-F238E27FC236}">
                  <a16:creationId xmlns:a16="http://schemas.microsoft.com/office/drawing/2014/main" id="{4A67F769-94B5-4051-887F-C22357711E97}"/>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41" name="Rechthoek 40">
              <a:extLst>
                <a:ext uri="{FF2B5EF4-FFF2-40B4-BE49-F238E27FC236}">
                  <a16:creationId xmlns:a16="http://schemas.microsoft.com/office/drawing/2014/main" id="{DD1C89D6-AE96-4BA6-BC68-329F7C811C41}"/>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42" name="Ovaal 41">
              <a:extLst>
                <a:ext uri="{FF2B5EF4-FFF2-40B4-BE49-F238E27FC236}">
                  <a16:creationId xmlns:a16="http://schemas.microsoft.com/office/drawing/2014/main" id="{D5680BAB-B5FC-400E-BCD5-B81AC41F630D}"/>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43" name="Rechthoek 42">
              <a:extLst>
                <a:ext uri="{FF2B5EF4-FFF2-40B4-BE49-F238E27FC236}">
                  <a16:creationId xmlns:a16="http://schemas.microsoft.com/office/drawing/2014/main" id="{60FB0563-89C1-4691-8834-E836077893C5}"/>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44" name="Rechthoek 43">
              <a:extLst>
                <a:ext uri="{FF2B5EF4-FFF2-40B4-BE49-F238E27FC236}">
                  <a16:creationId xmlns:a16="http://schemas.microsoft.com/office/drawing/2014/main" id="{ABCEF6BC-38CE-4C23-9CDE-C3EB9E5FD238}"/>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EB7DB111-C018-45FF-AE9F-6D7A5BC010A4}"/>
                </a:ext>
              </a:extLst>
            </p:cNvPr>
            <p:cNvGrpSpPr/>
            <p:nvPr userDrawn="1"/>
          </p:nvGrpSpPr>
          <p:grpSpPr>
            <a:xfrm>
              <a:off x="-2485819" y="3479783"/>
              <a:ext cx="1222990" cy="563933"/>
              <a:chOff x="-2485819" y="3399207"/>
              <a:chExt cx="1222990" cy="563933"/>
            </a:xfrm>
          </p:grpSpPr>
          <p:sp>
            <p:nvSpPr>
              <p:cNvPr id="84" name="Rechthoek 83">
                <a:extLst>
                  <a:ext uri="{FF2B5EF4-FFF2-40B4-BE49-F238E27FC236}">
                    <a16:creationId xmlns:a16="http://schemas.microsoft.com/office/drawing/2014/main" id="{B1ADC5A8-C19E-44AB-BED6-4A0D1AE5C683}"/>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6343D60C-016C-43F7-A1B3-9BD3CA9F6A9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86" name="Groep 85">
                <a:extLst>
                  <a:ext uri="{FF2B5EF4-FFF2-40B4-BE49-F238E27FC236}">
                    <a16:creationId xmlns:a16="http://schemas.microsoft.com/office/drawing/2014/main" id="{34F2DB64-EF78-4FD5-B060-E4E7394407FC}"/>
                  </a:ext>
                </a:extLst>
              </p:cNvPr>
              <p:cNvGrpSpPr/>
              <p:nvPr userDrawn="1"/>
            </p:nvGrpSpPr>
            <p:grpSpPr>
              <a:xfrm>
                <a:off x="-2403869" y="3460544"/>
                <a:ext cx="155951" cy="131922"/>
                <a:chOff x="12968836" y="3354170"/>
                <a:chExt cx="404806" cy="342433"/>
              </a:xfrm>
            </p:grpSpPr>
            <p:sp>
              <p:nvSpPr>
                <p:cNvPr id="99" name="Rechthoek: afgeronde hoeken 98">
                  <a:extLst>
                    <a:ext uri="{FF2B5EF4-FFF2-40B4-BE49-F238E27FC236}">
                      <a16:creationId xmlns:a16="http://schemas.microsoft.com/office/drawing/2014/main" id="{F4FA6E2F-C123-49EA-97B2-D675288955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361ADFD5-B6AA-4869-A014-D4A96793C3B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493089E3-8BA8-4DF6-AAA9-3BEC446FAB1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2" name="Rechthoek 101">
                  <a:extLst>
                    <a:ext uri="{FF2B5EF4-FFF2-40B4-BE49-F238E27FC236}">
                      <a16:creationId xmlns:a16="http://schemas.microsoft.com/office/drawing/2014/main" id="{C15FCC47-734E-40B4-BBDB-9F5E422109F7}"/>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A0CCD4D8-1743-4C1C-A5AC-9274E99F1A5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B0EFECE4-4759-4FAC-AC87-2EC5074773E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87" name="Groep 86">
                <a:extLst>
                  <a:ext uri="{FF2B5EF4-FFF2-40B4-BE49-F238E27FC236}">
                    <a16:creationId xmlns:a16="http://schemas.microsoft.com/office/drawing/2014/main" id="{566EEA08-D619-4C64-B05B-1CF866AF034F}"/>
                  </a:ext>
                </a:extLst>
              </p:cNvPr>
              <p:cNvGrpSpPr/>
              <p:nvPr userDrawn="1"/>
            </p:nvGrpSpPr>
            <p:grpSpPr>
              <a:xfrm>
                <a:off x="-2423424" y="3690208"/>
                <a:ext cx="166739" cy="218963"/>
                <a:chOff x="12940828" y="3950597"/>
                <a:chExt cx="432813" cy="568367"/>
              </a:xfrm>
            </p:grpSpPr>
            <p:grpSp>
              <p:nvGrpSpPr>
                <p:cNvPr id="91" name="Groep 90">
                  <a:extLst>
                    <a:ext uri="{FF2B5EF4-FFF2-40B4-BE49-F238E27FC236}">
                      <a16:creationId xmlns:a16="http://schemas.microsoft.com/office/drawing/2014/main" id="{41ADD014-823E-463C-B471-7365BA659B82}"/>
                    </a:ext>
                  </a:extLst>
                </p:cNvPr>
                <p:cNvGrpSpPr/>
                <p:nvPr userDrawn="1"/>
              </p:nvGrpSpPr>
              <p:grpSpPr>
                <a:xfrm>
                  <a:off x="13000382" y="4006891"/>
                  <a:ext cx="373259" cy="315747"/>
                  <a:chOff x="12968836" y="3354170"/>
                  <a:chExt cx="404806" cy="342433"/>
                </a:xfrm>
              </p:grpSpPr>
              <p:sp>
                <p:nvSpPr>
                  <p:cNvPr id="93" name="Rechthoek: afgeronde hoeken 92">
                    <a:extLst>
                      <a:ext uri="{FF2B5EF4-FFF2-40B4-BE49-F238E27FC236}">
                        <a16:creationId xmlns:a16="http://schemas.microsoft.com/office/drawing/2014/main" id="{62EF232B-30D2-4326-BC16-BE41D45EDA1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8B1EE702-9EA0-4669-A5F9-ADE98FE198B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4055B352-D223-40CD-8B79-4BC6BDACFE1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EDADC25D-4FF8-446B-8DD1-AE5EB30AEFB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5DF150DA-C3F7-4E8A-A497-7D3198F6D19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4C9B8892-0289-4B83-A300-1D4C493B44EA}"/>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2" name="Boog 91">
                  <a:extLst>
                    <a:ext uri="{FF2B5EF4-FFF2-40B4-BE49-F238E27FC236}">
                      <a16:creationId xmlns:a16="http://schemas.microsoft.com/office/drawing/2014/main" id="{B0DB0F8C-96C9-4D01-ABA8-2DF6509705E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88" name="Tekstvak 87">
                <a:extLst>
                  <a:ext uri="{FF2B5EF4-FFF2-40B4-BE49-F238E27FC236}">
                    <a16:creationId xmlns:a16="http://schemas.microsoft.com/office/drawing/2014/main" id="{21D9CBAF-716F-4B30-8DC8-2558C112E8D6}"/>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89" name="Tekstvak 88">
                <a:extLst>
                  <a:ext uri="{FF2B5EF4-FFF2-40B4-BE49-F238E27FC236}">
                    <a16:creationId xmlns:a16="http://schemas.microsoft.com/office/drawing/2014/main" id="{42ED5F1B-B09E-4BAE-AD5D-170B1F8BAA2F}"/>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90" name="Vrije vorm: vorm 89">
                <a:extLst>
                  <a:ext uri="{FF2B5EF4-FFF2-40B4-BE49-F238E27FC236}">
                    <a16:creationId xmlns:a16="http://schemas.microsoft.com/office/drawing/2014/main" id="{3BD3F317-599D-4105-89CA-A36DBAB6BD7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C1A472FE-D2D6-450A-840C-651E498FFFE5}"/>
                </a:ext>
              </a:extLst>
            </p:cNvPr>
            <p:cNvGrpSpPr/>
            <p:nvPr userDrawn="1"/>
          </p:nvGrpSpPr>
          <p:grpSpPr>
            <a:xfrm>
              <a:off x="-3786165" y="5728778"/>
              <a:ext cx="3693386" cy="959696"/>
              <a:chOff x="-3786437" y="6163468"/>
              <a:chExt cx="3693386" cy="959696"/>
            </a:xfrm>
          </p:grpSpPr>
          <p:sp>
            <p:nvSpPr>
              <p:cNvPr id="74" name="Rechthoek 73">
                <a:extLst>
                  <a:ext uri="{FF2B5EF4-FFF2-40B4-BE49-F238E27FC236}">
                    <a16:creationId xmlns:a16="http://schemas.microsoft.com/office/drawing/2014/main" id="{172C39D2-82F6-4F63-9CFE-111C6C63E8BB}"/>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75" name="ICOON_info">
                <a:extLst>
                  <a:ext uri="{FF2B5EF4-FFF2-40B4-BE49-F238E27FC236}">
                    <a16:creationId xmlns:a16="http://schemas.microsoft.com/office/drawing/2014/main" id="{4D87BEAF-38A3-4156-BD9A-3AA4715FA307}"/>
                  </a:ext>
                </a:extLst>
              </p:cNvPr>
              <p:cNvGrpSpPr/>
              <p:nvPr userDrawn="1"/>
            </p:nvGrpSpPr>
            <p:grpSpPr>
              <a:xfrm>
                <a:off x="-376736" y="6163468"/>
                <a:ext cx="283685" cy="283685"/>
                <a:chOff x="-510741" y="5913713"/>
                <a:chExt cx="267555" cy="267555"/>
              </a:xfrm>
            </p:grpSpPr>
            <p:sp>
              <p:nvSpPr>
                <p:cNvPr id="82" name="Ovaal 81">
                  <a:extLst>
                    <a:ext uri="{FF2B5EF4-FFF2-40B4-BE49-F238E27FC236}">
                      <a16:creationId xmlns:a16="http://schemas.microsoft.com/office/drawing/2014/main" id="{38B4AE54-B0CD-46A4-8533-9B92BA7B9F1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348F3C8B-B67F-473A-8259-2BFBBB2EF7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76" name="Groep 75">
                <a:extLst>
                  <a:ext uri="{FF2B5EF4-FFF2-40B4-BE49-F238E27FC236}">
                    <a16:creationId xmlns:a16="http://schemas.microsoft.com/office/drawing/2014/main" id="{28830F1C-710A-42AE-A69A-03FC1BBF9359}"/>
                  </a:ext>
                </a:extLst>
              </p:cNvPr>
              <p:cNvGrpSpPr/>
              <p:nvPr userDrawn="1"/>
            </p:nvGrpSpPr>
            <p:grpSpPr>
              <a:xfrm>
                <a:off x="-938434" y="6420818"/>
                <a:ext cx="627798" cy="576693"/>
                <a:chOff x="-938434" y="4570310"/>
                <a:chExt cx="627798" cy="576693"/>
              </a:xfrm>
            </p:grpSpPr>
            <p:grpSp>
              <p:nvGrpSpPr>
                <p:cNvPr id="77" name="Inspireren">
                  <a:extLst>
                    <a:ext uri="{FF2B5EF4-FFF2-40B4-BE49-F238E27FC236}">
                      <a16:creationId xmlns:a16="http://schemas.microsoft.com/office/drawing/2014/main" id="{7FDCB99F-4C45-4B7F-99C4-8DE1DD34C21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79" name="Freeform 12">
                    <a:extLst>
                      <a:ext uri="{FF2B5EF4-FFF2-40B4-BE49-F238E27FC236}">
                        <a16:creationId xmlns:a16="http://schemas.microsoft.com/office/drawing/2014/main" id="{87D8F7FE-1C06-4FA6-97C3-D2066E377AE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0" name="Freeform 13">
                    <a:extLst>
                      <a:ext uri="{FF2B5EF4-FFF2-40B4-BE49-F238E27FC236}">
                        <a16:creationId xmlns:a16="http://schemas.microsoft.com/office/drawing/2014/main" id="{E72DE39B-F259-4687-865B-C9BBD616134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1" name="Freeform 14">
                    <a:extLst>
                      <a:ext uri="{FF2B5EF4-FFF2-40B4-BE49-F238E27FC236}">
                        <a16:creationId xmlns:a16="http://schemas.microsoft.com/office/drawing/2014/main" id="{820AB768-713A-475A-9AA2-39D66AEF13F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78" name="Tekstvak 77">
                  <a:extLst>
                    <a:ext uri="{FF2B5EF4-FFF2-40B4-BE49-F238E27FC236}">
                      <a16:creationId xmlns:a16="http://schemas.microsoft.com/office/drawing/2014/main" id="{E900DE46-BE66-4F4A-A817-1C1980AFD35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47" name="Groep 46">
              <a:extLst>
                <a:ext uri="{FF2B5EF4-FFF2-40B4-BE49-F238E27FC236}">
                  <a16:creationId xmlns:a16="http://schemas.microsoft.com/office/drawing/2014/main" id="{F3C60FF1-9260-4FB9-ACDD-7AD150BAED5A}"/>
                </a:ext>
              </a:extLst>
            </p:cNvPr>
            <p:cNvGrpSpPr/>
            <p:nvPr userDrawn="1"/>
          </p:nvGrpSpPr>
          <p:grpSpPr>
            <a:xfrm>
              <a:off x="-3367447" y="1226982"/>
              <a:ext cx="791775" cy="406485"/>
              <a:chOff x="-3565087" y="1409294"/>
              <a:chExt cx="627469" cy="322133"/>
            </a:xfrm>
          </p:grpSpPr>
          <p:grpSp>
            <p:nvGrpSpPr>
              <p:cNvPr id="68" name="Groep 67">
                <a:extLst>
                  <a:ext uri="{FF2B5EF4-FFF2-40B4-BE49-F238E27FC236}">
                    <a16:creationId xmlns:a16="http://schemas.microsoft.com/office/drawing/2014/main" id="{6D196676-564F-4D26-B483-BFC186CDC2EC}"/>
                  </a:ext>
                </a:extLst>
              </p:cNvPr>
              <p:cNvGrpSpPr/>
              <p:nvPr userDrawn="1"/>
            </p:nvGrpSpPr>
            <p:grpSpPr>
              <a:xfrm>
                <a:off x="-3364916" y="1409294"/>
                <a:ext cx="225195" cy="195499"/>
                <a:chOff x="10307162" y="1361199"/>
                <a:chExt cx="2200275" cy="1914525"/>
              </a:xfrm>
            </p:grpSpPr>
            <p:sp>
              <p:nvSpPr>
                <p:cNvPr id="70" name="Vrije vorm: vorm 69">
                  <a:extLst>
                    <a:ext uri="{FF2B5EF4-FFF2-40B4-BE49-F238E27FC236}">
                      <a16:creationId xmlns:a16="http://schemas.microsoft.com/office/drawing/2014/main" id="{2B74920F-3768-4630-B859-47CF46B2977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71" name="Groep 70">
                  <a:extLst>
                    <a:ext uri="{FF2B5EF4-FFF2-40B4-BE49-F238E27FC236}">
                      <a16:creationId xmlns:a16="http://schemas.microsoft.com/office/drawing/2014/main" id="{7A203C43-51EC-4A38-A255-845BC3D907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72" name="Vrije vorm: vorm 71">
                    <a:extLst>
                      <a:ext uri="{FF2B5EF4-FFF2-40B4-BE49-F238E27FC236}">
                        <a16:creationId xmlns:a16="http://schemas.microsoft.com/office/drawing/2014/main" id="{3CEBC97B-B127-43D6-8AA0-516493C61566}"/>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73" name="Vrije vorm: vorm 72">
                    <a:extLst>
                      <a:ext uri="{FF2B5EF4-FFF2-40B4-BE49-F238E27FC236}">
                        <a16:creationId xmlns:a16="http://schemas.microsoft.com/office/drawing/2014/main" id="{5F4421AF-92DA-441C-851F-6102872553E8}"/>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69" name="Tekstvak 68">
                <a:extLst>
                  <a:ext uri="{FF2B5EF4-FFF2-40B4-BE49-F238E27FC236}">
                    <a16:creationId xmlns:a16="http://schemas.microsoft.com/office/drawing/2014/main" id="{0C68C644-75C3-4161-97EB-3A6EDDB62D44}"/>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48" name="Groep 47">
              <a:extLst>
                <a:ext uri="{FF2B5EF4-FFF2-40B4-BE49-F238E27FC236}">
                  <a16:creationId xmlns:a16="http://schemas.microsoft.com/office/drawing/2014/main" id="{872FA935-2FA8-4B4D-8593-80504CC512D3}"/>
                </a:ext>
              </a:extLst>
            </p:cNvPr>
            <p:cNvGrpSpPr/>
            <p:nvPr userDrawn="1"/>
          </p:nvGrpSpPr>
          <p:grpSpPr>
            <a:xfrm>
              <a:off x="-3354295" y="5166361"/>
              <a:ext cx="514284" cy="506545"/>
              <a:chOff x="12617641" y="3403239"/>
              <a:chExt cx="752963" cy="741634"/>
            </a:xfrm>
          </p:grpSpPr>
          <p:grpSp>
            <p:nvGrpSpPr>
              <p:cNvPr id="52" name="Groep 51">
                <a:extLst>
                  <a:ext uri="{FF2B5EF4-FFF2-40B4-BE49-F238E27FC236}">
                    <a16:creationId xmlns:a16="http://schemas.microsoft.com/office/drawing/2014/main" id="{BA6FA441-CD48-431C-A71B-7A973EEF96B5}"/>
                  </a:ext>
                </a:extLst>
              </p:cNvPr>
              <p:cNvGrpSpPr/>
              <p:nvPr userDrawn="1"/>
            </p:nvGrpSpPr>
            <p:grpSpPr>
              <a:xfrm>
                <a:off x="12771530" y="3403239"/>
                <a:ext cx="467176" cy="448491"/>
                <a:chOff x="12782157" y="3403239"/>
                <a:chExt cx="467176" cy="448491"/>
              </a:xfrm>
            </p:grpSpPr>
            <p:grpSp>
              <p:nvGrpSpPr>
                <p:cNvPr id="55" name="Groep 54">
                  <a:extLst>
                    <a:ext uri="{FF2B5EF4-FFF2-40B4-BE49-F238E27FC236}">
                      <a16:creationId xmlns:a16="http://schemas.microsoft.com/office/drawing/2014/main" id="{7D75281F-4175-4F4F-ABCF-6AE797914766}"/>
                    </a:ext>
                  </a:extLst>
                </p:cNvPr>
                <p:cNvGrpSpPr/>
                <p:nvPr userDrawn="1"/>
              </p:nvGrpSpPr>
              <p:grpSpPr>
                <a:xfrm>
                  <a:off x="12782157" y="3403239"/>
                  <a:ext cx="412976" cy="396132"/>
                  <a:chOff x="13554906" y="3320109"/>
                  <a:chExt cx="443917" cy="425811"/>
                </a:xfrm>
              </p:grpSpPr>
              <p:grpSp>
                <p:nvGrpSpPr>
                  <p:cNvPr id="62" name="Groep 61">
                    <a:extLst>
                      <a:ext uri="{FF2B5EF4-FFF2-40B4-BE49-F238E27FC236}">
                        <a16:creationId xmlns:a16="http://schemas.microsoft.com/office/drawing/2014/main" id="{4289DE57-FD69-46B0-A71D-FEE5815DC570}"/>
                      </a:ext>
                    </a:extLst>
                  </p:cNvPr>
                  <p:cNvGrpSpPr/>
                  <p:nvPr userDrawn="1"/>
                </p:nvGrpSpPr>
                <p:grpSpPr>
                  <a:xfrm>
                    <a:off x="13554906" y="3320109"/>
                    <a:ext cx="443917" cy="425811"/>
                    <a:chOff x="12909684" y="1276143"/>
                    <a:chExt cx="443917" cy="425811"/>
                  </a:xfrm>
                </p:grpSpPr>
                <p:sp>
                  <p:nvSpPr>
                    <p:cNvPr id="65" name="Rechthoek 64">
                      <a:extLst>
                        <a:ext uri="{FF2B5EF4-FFF2-40B4-BE49-F238E27FC236}">
                          <a16:creationId xmlns:a16="http://schemas.microsoft.com/office/drawing/2014/main" id="{6B15141C-333E-4CF8-9AA7-2AA838A81C7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EAFC1B3B-7C7D-4D42-AFE2-2332646CAA96}"/>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7" name="Ovaal 66">
                      <a:extLst>
                        <a:ext uri="{FF2B5EF4-FFF2-40B4-BE49-F238E27FC236}">
                          <a16:creationId xmlns:a16="http://schemas.microsoft.com/office/drawing/2014/main" id="{06DDEEBC-06A7-4262-B555-DB2BF5358D1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63" name="Afbeelding 62">
                    <a:extLst>
                      <a:ext uri="{FF2B5EF4-FFF2-40B4-BE49-F238E27FC236}">
                        <a16:creationId xmlns:a16="http://schemas.microsoft.com/office/drawing/2014/main" id="{19707223-4DB6-45ED-A0CB-5C72E31C563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64" name="Afbeelding 63">
                    <a:extLst>
                      <a:ext uri="{FF2B5EF4-FFF2-40B4-BE49-F238E27FC236}">
                        <a16:creationId xmlns:a16="http://schemas.microsoft.com/office/drawing/2014/main" id="{413B5763-E2FE-44F7-AB33-17BF1D118CF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56" name="Groep 55">
                  <a:extLst>
                    <a:ext uri="{FF2B5EF4-FFF2-40B4-BE49-F238E27FC236}">
                      <a16:creationId xmlns:a16="http://schemas.microsoft.com/office/drawing/2014/main" id="{32D647BF-9C02-414B-A011-79CA3D1934F3}"/>
                    </a:ext>
                  </a:extLst>
                </p:cNvPr>
                <p:cNvGrpSpPr/>
                <p:nvPr userDrawn="1"/>
              </p:nvGrpSpPr>
              <p:grpSpPr>
                <a:xfrm>
                  <a:off x="13103513" y="3705268"/>
                  <a:ext cx="145820" cy="146462"/>
                  <a:chOff x="13096169" y="3602278"/>
                  <a:chExt cx="145820" cy="146462"/>
                </a:xfrm>
              </p:grpSpPr>
              <p:sp>
                <p:nvSpPr>
                  <p:cNvPr id="60" name="Rechthoek 59">
                    <a:extLst>
                      <a:ext uri="{FF2B5EF4-FFF2-40B4-BE49-F238E27FC236}">
                        <a16:creationId xmlns:a16="http://schemas.microsoft.com/office/drawing/2014/main" id="{B8FB3CEC-6E28-4EC1-BA3B-C223871B16D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7FD5E694-C209-4F87-90D5-FF77B2E09F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7" name="Groep 56">
                  <a:extLst>
                    <a:ext uri="{FF2B5EF4-FFF2-40B4-BE49-F238E27FC236}">
                      <a16:creationId xmlns:a16="http://schemas.microsoft.com/office/drawing/2014/main" id="{BA1D5F69-C2D4-4376-A1AE-5E9A140EBF44}"/>
                    </a:ext>
                  </a:extLst>
                </p:cNvPr>
                <p:cNvGrpSpPr/>
                <p:nvPr userDrawn="1"/>
              </p:nvGrpSpPr>
              <p:grpSpPr>
                <a:xfrm rot="10800000">
                  <a:off x="13061402" y="3665637"/>
                  <a:ext cx="145820" cy="146462"/>
                  <a:chOff x="13096169" y="3602278"/>
                  <a:chExt cx="145820" cy="146462"/>
                </a:xfrm>
              </p:grpSpPr>
              <p:sp>
                <p:nvSpPr>
                  <p:cNvPr id="58" name="Rechthoek 57">
                    <a:extLst>
                      <a:ext uri="{FF2B5EF4-FFF2-40B4-BE49-F238E27FC236}">
                        <a16:creationId xmlns:a16="http://schemas.microsoft.com/office/drawing/2014/main" id="{A0273E88-A727-4CA9-A39B-8376423632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0CFB9883-D8A3-4CD5-AF96-E1C3152EF01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53" name="Rechthoek 52">
                <a:extLst>
                  <a:ext uri="{FF2B5EF4-FFF2-40B4-BE49-F238E27FC236}">
                    <a16:creationId xmlns:a16="http://schemas.microsoft.com/office/drawing/2014/main" id="{932E25F3-C595-4817-9FB2-61785CC7F03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54" name="Gelijkbenige driehoek 53">
                <a:extLst>
                  <a:ext uri="{FF2B5EF4-FFF2-40B4-BE49-F238E27FC236}">
                    <a16:creationId xmlns:a16="http://schemas.microsoft.com/office/drawing/2014/main" id="{C10F4A31-B1FB-4738-A870-43C53F5CC44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9" name="Ovaal 48">
              <a:extLst>
                <a:ext uri="{FF2B5EF4-FFF2-40B4-BE49-F238E27FC236}">
                  <a16:creationId xmlns:a16="http://schemas.microsoft.com/office/drawing/2014/main" id="{C436F469-D5C4-43F0-B69A-0AA148FE6A8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0" name="Rechthoek 49">
              <a:extLst>
                <a:ext uri="{FF2B5EF4-FFF2-40B4-BE49-F238E27FC236}">
                  <a16:creationId xmlns:a16="http://schemas.microsoft.com/office/drawing/2014/main" id="{F22607F7-D4DC-4C24-B780-FA0B3E54EF24}"/>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51" name="Rechthoek 50">
              <a:extLst>
                <a:ext uri="{FF2B5EF4-FFF2-40B4-BE49-F238E27FC236}">
                  <a16:creationId xmlns:a16="http://schemas.microsoft.com/office/drawing/2014/main" id="{20BD3D6B-5C80-4BCE-BD27-51A6A67FC27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1581333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53488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69452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69452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69452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80117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96081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96081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96081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506747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522711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522711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522711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733376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749340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749340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749340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960006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975970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975970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975970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grpSp>
        <p:nvGrpSpPr>
          <p:cNvPr id="39" name="- INSTRUCTIES">
            <a:extLst>
              <a:ext uri="{FF2B5EF4-FFF2-40B4-BE49-F238E27FC236}">
                <a16:creationId xmlns:a16="http://schemas.microsoft.com/office/drawing/2014/main" id="{ACE7047B-B8C2-4134-B61A-C5F6D5CD40BB}"/>
              </a:ext>
            </a:extLst>
          </p:cNvPr>
          <p:cNvGrpSpPr/>
          <p:nvPr userDrawn="1"/>
        </p:nvGrpSpPr>
        <p:grpSpPr>
          <a:xfrm>
            <a:off x="12377595" y="-1"/>
            <a:ext cx="3693386" cy="6688475"/>
            <a:chOff x="-3786165" y="-1"/>
            <a:chExt cx="3693386" cy="6688475"/>
          </a:xfrm>
        </p:grpSpPr>
        <p:sp>
          <p:nvSpPr>
            <p:cNvPr id="40" name="Rechthoek 39">
              <a:extLst>
                <a:ext uri="{FF2B5EF4-FFF2-40B4-BE49-F238E27FC236}">
                  <a16:creationId xmlns:a16="http://schemas.microsoft.com/office/drawing/2014/main" id="{0937CC3C-4502-4F1E-A885-99760AD3D4B3}"/>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41" name="Ovaal 40">
              <a:extLst>
                <a:ext uri="{FF2B5EF4-FFF2-40B4-BE49-F238E27FC236}">
                  <a16:creationId xmlns:a16="http://schemas.microsoft.com/office/drawing/2014/main" id="{FF68667E-6C4E-40C6-944E-947C749CCEE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42" name="Rechthoek 41">
              <a:extLst>
                <a:ext uri="{FF2B5EF4-FFF2-40B4-BE49-F238E27FC236}">
                  <a16:creationId xmlns:a16="http://schemas.microsoft.com/office/drawing/2014/main" id="{3ED92EA3-26C1-4305-8A14-E00CE0D3865B}"/>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E695ED50-ABCF-43DA-ADDA-027D5C2D4742}"/>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44" name="Rechthoek 43">
              <a:extLst>
                <a:ext uri="{FF2B5EF4-FFF2-40B4-BE49-F238E27FC236}">
                  <a16:creationId xmlns:a16="http://schemas.microsoft.com/office/drawing/2014/main" id="{C89043F0-6986-4959-8113-08987341801F}"/>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45" name="Ovaal 44">
              <a:extLst>
                <a:ext uri="{FF2B5EF4-FFF2-40B4-BE49-F238E27FC236}">
                  <a16:creationId xmlns:a16="http://schemas.microsoft.com/office/drawing/2014/main" id="{1C4D500C-5D80-48ED-91E5-3BD8F1455DA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46" name="Rechthoek 45">
              <a:extLst>
                <a:ext uri="{FF2B5EF4-FFF2-40B4-BE49-F238E27FC236}">
                  <a16:creationId xmlns:a16="http://schemas.microsoft.com/office/drawing/2014/main" id="{F51C3F87-502D-4931-A138-FBD4709550D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47" name="Rechthoek 46">
              <a:extLst>
                <a:ext uri="{FF2B5EF4-FFF2-40B4-BE49-F238E27FC236}">
                  <a16:creationId xmlns:a16="http://schemas.microsoft.com/office/drawing/2014/main" id="{050EE438-671B-4AEF-8518-3EF023C25A5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48" name="Groep 47">
              <a:extLst>
                <a:ext uri="{FF2B5EF4-FFF2-40B4-BE49-F238E27FC236}">
                  <a16:creationId xmlns:a16="http://schemas.microsoft.com/office/drawing/2014/main" id="{5B38C1C3-0498-4EAC-B687-F706AC2E0DB7}"/>
                </a:ext>
              </a:extLst>
            </p:cNvPr>
            <p:cNvGrpSpPr/>
            <p:nvPr userDrawn="1"/>
          </p:nvGrpSpPr>
          <p:grpSpPr>
            <a:xfrm>
              <a:off x="-2485819" y="3479783"/>
              <a:ext cx="1222990" cy="563933"/>
              <a:chOff x="-2485819" y="3399207"/>
              <a:chExt cx="1222990" cy="563933"/>
            </a:xfrm>
          </p:grpSpPr>
          <p:sp>
            <p:nvSpPr>
              <p:cNvPr id="87" name="Rechthoek 86">
                <a:extLst>
                  <a:ext uri="{FF2B5EF4-FFF2-40B4-BE49-F238E27FC236}">
                    <a16:creationId xmlns:a16="http://schemas.microsoft.com/office/drawing/2014/main" id="{5CCF5A78-9C37-4312-A008-93BAA49ED81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8" name="Rechthoek 87">
                <a:extLst>
                  <a:ext uri="{FF2B5EF4-FFF2-40B4-BE49-F238E27FC236}">
                    <a16:creationId xmlns:a16="http://schemas.microsoft.com/office/drawing/2014/main" id="{38D30581-758C-4177-BBA7-09759A3E406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89" name="Groep 88">
                <a:extLst>
                  <a:ext uri="{FF2B5EF4-FFF2-40B4-BE49-F238E27FC236}">
                    <a16:creationId xmlns:a16="http://schemas.microsoft.com/office/drawing/2014/main" id="{4423C8F4-6025-4F1B-B9F6-06009A62C8A5}"/>
                  </a:ext>
                </a:extLst>
              </p:cNvPr>
              <p:cNvGrpSpPr/>
              <p:nvPr userDrawn="1"/>
            </p:nvGrpSpPr>
            <p:grpSpPr>
              <a:xfrm>
                <a:off x="-2403869" y="3460544"/>
                <a:ext cx="155951" cy="131922"/>
                <a:chOff x="12968836" y="3354170"/>
                <a:chExt cx="404806" cy="342433"/>
              </a:xfrm>
            </p:grpSpPr>
            <p:sp>
              <p:nvSpPr>
                <p:cNvPr id="102" name="Rechthoek: afgeronde hoeken 101">
                  <a:extLst>
                    <a:ext uri="{FF2B5EF4-FFF2-40B4-BE49-F238E27FC236}">
                      <a16:creationId xmlns:a16="http://schemas.microsoft.com/office/drawing/2014/main" id="{0D3FCE3E-000D-4225-85B0-DCF78E70BE8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D7CB4A98-4720-4F18-85F8-CB95E6BEF0A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E4897F12-3102-4489-8977-C755C3256FD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5" name="Rechthoek 104">
                  <a:extLst>
                    <a:ext uri="{FF2B5EF4-FFF2-40B4-BE49-F238E27FC236}">
                      <a16:creationId xmlns:a16="http://schemas.microsoft.com/office/drawing/2014/main" id="{35B845D6-44B8-49B5-847A-9BC64385B36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5C9F5145-25D6-4D3A-8E1D-1E1570F8C89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E2B8FC7C-A772-4738-AEC8-3B4B8D8D38C0}"/>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90" name="Groep 89">
                <a:extLst>
                  <a:ext uri="{FF2B5EF4-FFF2-40B4-BE49-F238E27FC236}">
                    <a16:creationId xmlns:a16="http://schemas.microsoft.com/office/drawing/2014/main" id="{6DAD5474-BDE3-4586-9207-FE8B3D271F7D}"/>
                  </a:ext>
                </a:extLst>
              </p:cNvPr>
              <p:cNvGrpSpPr/>
              <p:nvPr userDrawn="1"/>
            </p:nvGrpSpPr>
            <p:grpSpPr>
              <a:xfrm>
                <a:off x="-2423424" y="3690208"/>
                <a:ext cx="166739" cy="218963"/>
                <a:chOff x="12940828" y="3950597"/>
                <a:chExt cx="432813" cy="568367"/>
              </a:xfrm>
            </p:grpSpPr>
            <p:grpSp>
              <p:nvGrpSpPr>
                <p:cNvPr id="94" name="Groep 93">
                  <a:extLst>
                    <a:ext uri="{FF2B5EF4-FFF2-40B4-BE49-F238E27FC236}">
                      <a16:creationId xmlns:a16="http://schemas.microsoft.com/office/drawing/2014/main" id="{6026F0FD-00A7-40EF-9941-922D130EB146}"/>
                    </a:ext>
                  </a:extLst>
                </p:cNvPr>
                <p:cNvGrpSpPr/>
                <p:nvPr userDrawn="1"/>
              </p:nvGrpSpPr>
              <p:grpSpPr>
                <a:xfrm>
                  <a:off x="13000382" y="4006891"/>
                  <a:ext cx="373259" cy="315747"/>
                  <a:chOff x="12968836" y="3354170"/>
                  <a:chExt cx="404806" cy="342433"/>
                </a:xfrm>
              </p:grpSpPr>
              <p:sp>
                <p:nvSpPr>
                  <p:cNvPr id="96" name="Rechthoek: afgeronde hoeken 95">
                    <a:extLst>
                      <a:ext uri="{FF2B5EF4-FFF2-40B4-BE49-F238E27FC236}">
                        <a16:creationId xmlns:a16="http://schemas.microsoft.com/office/drawing/2014/main" id="{1BB5B233-025E-4019-80A6-D3B9203BFCD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592479AA-8B11-4DA5-BC96-09648FD37F3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6A43B1B2-2ACF-42DF-85F6-A949779C125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9" name="Rechthoek 98">
                    <a:extLst>
                      <a:ext uri="{FF2B5EF4-FFF2-40B4-BE49-F238E27FC236}">
                        <a16:creationId xmlns:a16="http://schemas.microsoft.com/office/drawing/2014/main" id="{40464825-615C-44A0-B912-13819B8C4BB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25896045-CE9C-49D3-ACBE-E16AA31682A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719EA40E-BF0B-4052-A85B-49C6E410D4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5" name="Boog 94">
                  <a:extLst>
                    <a:ext uri="{FF2B5EF4-FFF2-40B4-BE49-F238E27FC236}">
                      <a16:creationId xmlns:a16="http://schemas.microsoft.com/office/drawing/2014/main" id="{5A8F1987-AEF2-498D-88E4-A092C3DA36A9}"/>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1" name="Tekstvak 90">
                <a:extLst>
                  <a:ext uri="{FF2B5EF4-FFF2-40B4-BE49-F238E27FC236}">
                    <a16:creationId xmlns:a16="http://schemas.microsoft.com/office/drawing/2014/main" id="{BB6FAF77-647B-495D-B5A2-941D35277A31}"/>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92" name="Tekstvak 91">
                <a:extLst>
                  <a:ext uri="{FF2B5EF4-FFF2-40B4-BE49-F238E27FC236}">
                    <a16:creationId xmlns:a16="http://schemas.microsoft.com/office/drawing/2014/main" id="{84C46497-1C69-4F99-86E9-69554A7FF62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93" name="Vrije vorm: vorm 92">
                <a:extLst>
                  <a:ext uri="{FF2B5EF4-FFF2-40B4-BE49-F238E27FC236}">
                    <a16:creationId xmlns:a16="http://schemas.microsoft.com/office/drawing/2014/main" id="{02E92041-4302-47B0-B7A1-95A880740FCB}"/>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49" name="Groep 48">
              <a:extLst>
                <a:ext uri="{FF2B5EF4-FFF2-40B4-BE49-F238E27FC236}">
                  <a16:creationId xmlns:a16="http://schemas.microsoft.com/office/drawing/2014/main" id="{F94BC15D-A587-4597-85EC-95A67565714C}"/>
                </a:ext>
              </a:extLst>
            </p:cNvPr>
            <p:cNvGrpSpPr/>
            <p:nvPr userDrawn="1"/>
          </p:nvGrpSpPr>
          <p:grpSpPr>
            <a:xfrm>
              <a:off x="-3786165" y="5728778"/>
              <a:ext cx="3693386" cy="959696"/>
              <a:chOff x="-3786437" y="6163468"/>
              <a:chExt cx="3693386" cy="959696"/>
            </a:xfrm>
          </p:grpSpPr>
          <p:sp>
            <p:nvSpPr>
              <p:cNvPr id="77" name="Rechthoek 76">
                <a:extLst>
                  <a:ext uri="{FF2B5EF4-FFF2-40B4-BE49-F238E27FC236}">
                    <a16:creationId xmlns:a16="http://schemas.microsoft.com/office/drawing/2014/main" id="{EE1E9BD1-4D02-41D4-B060-FBFBD73DDF7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78" name="ICOON_info">
                <a:extLst>
                  <a:ext uri="{FF2B5EF4-FFF2-40B4-BE49-F238E27FC236}">
                    <a16:creationId xmlns:a16="http://schemas.microsoft.com/office/drawing/2014/main" id="{7C72548D-900C-467E-8A26-8D92F6B63315}"/>
                  </a:ext>
                </a:extLst>
              </p:cNvPr>
              <p:cNvGrpSpPr/>
              <p:nvPr userDrawn="1"/>
            </p:nvGrpSpPr>
            <p:grpSpPr>
              <a:xfrm>
                <a:off x="-376736" y="6163468"/>
                <a:ext cx="283685" cy="283685"/>
                <a:chOff x="-510741" y="5913713"/>
                <a:chExt cx="267555" cy="267555"/>
              </a:xfrm>
            </p:grpSpPr>
            <p:sp>
              <p:nvSpPr>
                <p:cNvPr id="85" name="Ovaal 84">
                  <a:extLst>
                    <a:ext uri="{FF2B5EF4-FFF2-40B4-BE49-F238E27FC236}">
                      <a16:creationId xmlns:a16="http://schemas.microsoft.com/office/drawing/2014/main" id="{8A9B534C-6E70-4424-8491-9B9B790A729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6" name="Graphic 163" descr="Informatie">
                  <a:extLst>
                    <a:ext uri="{FF2B5EF4-FFF2-40B4-BE49-F238E27FC236}">
                      <a16:creationId xmlns:a16="http://schemas.microsoft.com/office/drawing/2014/main" id="{38085F58-B7FF-4156-AC8D-88F65C5F955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79" name="Groep 78">
                <a:extLst>
                  <a:ext uri="{FF2B5EF4-FFF2-40B4-BE49-F238E27FC236}">
                    <a16:creationId xmlns:a16="http://schemas.microsoft.com/office/drawing/2014/main" id="{252908AC-C3FD-4513-B0F8-05EAF494EB9B}"/>
                  </a:ext>
                </a:extLst>
              </p:cNvPr>
              <p:cNvGrpSpPr/>
              <p:nvPr userDrawn="1"/>
            </p:nvGrpSpPr>
            <p:grpSpPr>
              <a:xfrm>
                <a:off x="-938434" y="6420818"/>
                <a:ext cx="627798" cy="576693"/>
                <a:chOff x="-938434" y="4570310"/>
                <a:chExt cx="627798" cy="576693"/>
              </a:xfrm>
            </p:grpSpPr>
            <p:grpSp>
              <p:nvGrpSpPr>
                <p:cNvPr id="80" name="Inspireren">
                  <a:extLst>
                    <a:ext uri="{FF2B5EF4-FFF2-40B4-BE49-F238E27FC236}">
                      <a16:creationId xmlns:a16="http://schemas.microsoft.com/office/drawing/2014/main" id="{F60C2BF0-645C-43E0-926A-DEC8E4ED176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2" name="Freeform 12">
                    <a:extLst>
                      <a:ext uri="{FF2B5EF4-FFF2-40B4-BE49-F238E27FC236}">
                        <a16:creationId xmlns:a16="http://schemas.microsoft.com/office/drawing/2014/main" id="{E71B0FD6-66BC-4FEF-9889-7322F856CE2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3" name="Freeform 13">
                    <a:extLst>
                      <a:ext uri="{FF2B5EF4-FFF2-40B4-BE49-F238E27FC236}">
                        <a16:creationId xmlns:a16="http://schemas.microsoft.com/office/drawing/2014/main" id="{1683826F-33A7-4D07-8040-593DF5FD915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4" name="Freeform 14">
                    <a:extLst>
                      <a:ext uri="{FF2B5EF4-FFF2-40B4-BE49-F238E27FC236}">
                        <a16:creationId xmlns:a16="http://schemas.microsoft.com/office/drawing/2014/main" id="{9A0D7995-6EBE-4A50-8463-FAF83909025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81" name="Tekstvak 80">
                  <a:extLst>
                    <a:ext uri="{FF2B5EF4-FFF2-40B4-BE49-F238E27FC236}">
                      <a16:creationId xmlns:a16="http://schemas.microsoft.com/office/drawing/2014/main" id="{C613CCBB-C9EC-4E75-A74D-008F2431FFE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50" name="Groep 49">
              <a:extLst>
                <a:ext uri="{FF2B5EF4-FFF2-40B4-BE49-F238E27FC236}">
                  <a16:creationId xmlns:a16="http://schemas.microsoft.com/office/drawing/2014/main" id="{D7F06653-B1DE-4361-A1D6-37964E0A0A56}"/>
                </a:ext>
              </a:extLst>
            </p:cNvPr>
            <p:cNvGrpSpPr/>
            <p:nvPr userDrawn="1"/>
          </p:nvGrpSpPr>
          <p:grpSpPr>
            <a:xfrm>
              <a:off x="-3367447" y="1226982"/>
              <a:ext cx="791775" cy="406485"/>
              <a:chOff x="-3565087" y="1409294"/>
              <a:chExt cx="627469" cy="322133"/>
            </a:xfrm>
          </p:grpSpPr>
          <p:grpSp>
            <p:nvGrpSpPr>
              <p:cNvPr id="71" name="Groep 70">
                <a:extLst>
                  <a:ext uri="{FF2B5EF4-FFF2-40B4-BE49-F238E27FC236}">
                    <a16:creationId xmlns:a16="http://schemas.microsoft.com/office/drawing/2014/main" id="{32422239-7B0E-40C8-A592-14FF733A9FD1}"/>
                  </a:ext>
                </a:extLst>
              </p:cNvPr>
              <p:cNvGrpSpPr/>
              <p:nvPr userDrawn="1"/>
            </p:nvGrpSpPr>
            <p:grpSpPr>
              <a:xfrm>
                <a:off x="-3364916" y="1409294"/>
                <a:ext cx="225195" cy="195499"/>
                <a:chOff x="10307162" y="1361199"/>
                <a:chExt cx="2200275" cy="1914525"/>
              </a:xfrm>
            </p:grpSpPr>
            <p:sp>
              <p:nvSpPr>
                <p:cNvPr id="73" name="Vrije vorm: vorm 72">
                  <a:extLst>
                    <a:ext uri="{FF2B5EF4-FFF2-40B4-BE49-F238E27FC236}">
                      <a16:creationId xmlns:a16="http://schemas.microsoft.com/office/drawing/2014/main" id="{AB512A42-7D5F-46BE-91D9-546E19974DF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74" name="Groep 73">
                  <a:extLst>
                    <a:ext uri="{FF2B5EF4-FFF2-40B4-BE49-F238E27FC236}">
                      <a16:creationId xmlns:a16="http://schemas.microsoft.com/office/drawing/2014/main" id="{F7F7F6C8-B391-433D-924F-BE8C5BEA17E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75" name="Vrije vorm: vorm 74">
                    <a:extLst>
                      <a:ext uri="{FF2B5EF4-FFF2-40B4-BE49-F238E27FC236}">
                        <a16:creationId xmlns:a16="http://schemas.microsoft.com/office/drawing/2014/main" id="{82E476F7-AE8F-4DDD-BF0B-81BA668C0200}"/>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76" name="Vrije vorm: vorm 75">
                    <a:extLst>
                      <a:ext uri="{FF2B5EF4-FFF2-40B4-BE49-F238E27FC236}">
                        <a16:creationId xmlns:a16="http://schemas.microsoft.com/office/drawing/2014/main" id="{5DC284B6-9A21-4213-BA1B-84ECA760F076}"/>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72" name="Tekstvak 71">
                <a:extLst>
                  <a:ext uri="{FF2B5EF4-FFF2-40B4-BE49-F238E27FC236}">
                    <a16:creationId xmlns:a16="http://schemas.microsoft.com/office/drawing/2014/main" id="{BC4BD3A6-E2B4-49C0-BBAE-1FBB60B96BBF}"/>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51" name="Groep 50">
              <a:extLst>
                <a:ext uri="{FF2B5EF4-FFF2-40B4-BE49-F238E27FC236}">
                  <a16:creationId xmlns:a16="http://schemas.microsoft.com/office/drawing/2014/main" id="{B5FE5E83-8D95-4FC3-960F-4D1603C2E4B6}"/>
                </a:ext>
              </a:extLst>
            </p:cNvPr>
            <p:cNvGrpSpPr/>
            <p:nvPr userDrawn="1"/>
          </p:nvGrpSpPr>
          <p:grpSpPr>
            <a:xfrm>
              <a:off x="-3354295" y="5166361"/>
              <a:ext cx="514284" cy="506545"/>
              <a:chOff x="12617641" y="3403239"/>
              <a:chExt cx="752963" cy="741634"/>
            </a:xfrm>
          </p:grpSpPr>
          <p:grpSp>
            <p:nvGrpSpPr>
              <p:cNvPr id="55" name="Groep 54">
                <a:extLst>
                  <a:ext uri="{FF2B5EF4-FFF2-40B4-BE49-F238E27FC236}">
                    <a16:creationId xmlns:a16="http://schemas.microsoft.com/office/drawing/2014/main" id="{B91246C4-74B9-4B6C-B1D9-B1E3DA0B7469}"/>
                  </a:ext>
                </a:extLst>
              </p:cNvPr>
              <p:cNvGrpSpPr/>
              <p:nvPr userDrawn="1"/>
            </p:nvGrpSpPr>
            <p:grpSpPr>
              <a:xfrm>
                <a:off x="12771530" y="3403239"/>
                <a:ext cx="467176" cy="448491"/>
                <a:chOff x="12782157" y="3403239"/>
                <a:chExt cx="467176" cy="448491"/>
              </a:xfrm>
            </p:grpSpPr>
            <p:grpSp>
              <p:nvGrpSpPr>
                <p:cNvPr id="58" name="Groep 57">
                  <a:extLst>
                    <a:ext uri="{FF2B5EF4-FFF2-40B4-BE49-F238E27FC236}">
                      <a16:creationId xmlns:a16="http://schemas.microsoft.com/office/drawing/2014/main" id="{673898D7-B679-4058-8299-8BD5AD93E1B9}"/>
                    </a:ext>
                  </a:extLst>
                </p:cNvPr>
                <p:cNvGrpSpPr/>
                <p:nvPr userDrawn="1"/>
              </p:nvGrpSpPr>
              <p:grpSpPr>
                <a:xfrm>
                  <a:off x="12782157" y="3403239"/>
                  <a:ext cx="412976" cy="396132"/>
                  <a:chOff x="13554906" y="3320109"/>
                  <a:chExt cx="443917" cy="425811"/>
                </a:xfrm>
              </p:grpSpPr>
              <p:grpSp>
                <p:nvGrpSpPr>
                  <p:cNvPr id="65" name="Groep 64">
                    <a:extLst>
                      <a:ext uri="{FF2B5EF4-FFF2-40B4-BE49-F238E27FC236}">
                        <a16:creationId xmlns:a16="http://schemas.microsoft.com/office/drawing/2014/main" id="{2613EA6F-237C-4945-B2B8-C4066DFA6A5A}"/>
                      </a:ext>
                    </a:extLst>
                  </p:cNvPr>
                  <p:cNvGrpSpPr/>
                  <p:nvPr userDrawn="1"/>
                </p:nvGrpSpPr>
                <p:grpSpPr>
                  <a:xfrm>
                    <a:off x="13554906" y="3320109"/>
                    <a:ext cx="443917" cy="425811"/>
                    <a:chOff x="12909684" y="1276143"/>
                    <a:chExt cx="443917" cy="425811"/>
                  </a:xfrm>
                </p:grpSpPr>
                <p:sp>
                  <p:nvSpPr>
                    <p:cNvPr id="68" name="Rechthoek 67">
                      <a:extLst>
                        <a:ext uri="{FF2B5EF4-FFF2-40B4-BE49-F238E27FC236}">
                          <a16:creationId xmlns:a16="http://schemas.microsoft.com/office/drawing/2014/main" id="{E680D231-0F93-43B9-9929-5324E1A4A184}"/>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240BCAB1-6783-4D2C-95A5-F4FBF8A28F7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Ovaal 69">
                      <a:extLst>
                        <a:ext uri="{FF2B5EF4-FFF2-40B4-BE49-F238E27FC236}">
                          <a16:creationId xmlns:a16="http://schemas.microsoft.com/office/drawing/2014/main" id="{57B42094-69AC-4847-9E65-2D6A7ED2A7C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66" name="Afbeelding 65">
                    <a:extLst>
                      <a:ext uri="{FF2B5EF4-FFF2-40B4-BE49-F238E27FC236}">
                        <a16:creationId xmlns:a16="http://schemas.microsoft.com/office/drawing/2014/main" id="{53C0DCFF-BB85-4E6A-A093-75B219150F9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67" name="Afbeelding 66">
                    <a:extLst>
                      <a:ext uri="{FF2B5EF4-FFF2-40B4-BE49-F238E27FC236}">
                        <a16:creationId xmlns:a16="http://schemas.microsoft.com/office/drawing/2014/main" id="{AAD29866-394B-474F-93E6-D15D6C58CD5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59" name="Groep 58">
                  <a:extLst>
                    <a:ext uri="{FF2B5EF4-FFF2-40B4-BE49-F238E27FC236}">
                      <a16:creationId xmlns:a16="http://schemas.microsoft.com/office/drawing/2014/main" id="{3B7D8D26-36ED-4959-97FD-E0FD69B477F8}"/>
                    </a:ext>
                  </a:extLst>
                </p:cNvPr>
                <p:cNvGrpSpPr/>
                <p:nvPr userDrawn="1"/>
              </p:nvGrpSpPr>
              <p:grpSpPr>
                <a:xfrm>
                  <a:off x="13103513" y="3705268"/>
                  <a:ext cx="145820" cy="146462"/>
                  <a:chOff x="13096169" y="3602278"/>
                  <a:chExt cx="145820" cy="146462"/>
                </a:xfrm>
              </p:grpSpPr>
              <p:sp>
                <p:nvSpPr>
                  <p:cNvPr id="63" name="Rechthoek 62">
                    <a:extLst>
                      <a:ext uri="{FF2B5EF4-FFF2-40B4-BE49-F238E27FC236}">
                        <a16:creationId xmlns:a16="http://schemas.microsoft.com/office/drawing/2014/main" id="{64387A0F-34A7-40BC-87CE-DF9BFBA02CE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CC5106CA-B829-4B58-BD36-E5D30136AC6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0" name="Groep 59">
                  <a:extLst>
                    <a:ext uri="{FF2B5EF4-FFF2-40B4-BE49-F238E27FC236}">
                      <a16:creationId xmlns:a16="http://schemas.microsoft.com/office/drawing/2014/main" id="{00C933A4-15C4-44EE-9564-A0C3DE9279FC}"/>
                    </a:ext>
                  </a:extLst>
                </p:cNvPr>
                <p:cNvGrpSpPr/>
                <p:nvPr userDrawn="1"/>
              </p:nvGrpSpPr>
              <p:grpSpPr>
                <a:xfrm rot="10800000">
                  <a:off x="13061402" y="3665637"/>
                  <a:ext cx="145820" cy="146462"/>
                  <a:chOff x="13096169" y="3602278"/>
                  <a:chExt cx="145820" cy="146462"/>
                </a:xfrm>
              </p:grpSpPr>
              <p:sp>
                <p:nvSpPr>
                  <p:cNvPr id="61" name="Rechthoek 60">
                    <a:extLst>
                      <a:ext uri="{FF2B5EF4-FFF2-40B4-BE49-F238E27FC236}">
                        <a16:creationId xmlns:a16="http://schemas.microsoft.com/office/drawing/2014/main" id="{AAEC37B4-427B-405C-BABF-D78BA7194A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F1312550-4E05-4C30-82A8-9F58CDF4EA0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56" name="Rechthoek 55">
                <a:extLst>
                  <a:ext uri="{FF2B5EF4-FFF2-40B4-BE49-F238E27FC236}">
                    <a16:creationId xmlns:a16="http://schemas.microsoft.com/office/drawing/2014/main" id="{69682000-9846-4FD9-B968-AEBF2A768E8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57" name="Gelijkbenige driehoek 56">
                <a:extLst>
                  <a:ext uri="{FF2B5EF4-FFF2-40B4-BE49-F238E27FC236}">
                    <a16:creationId xmlns:a16="http://schemas.microsoft.com/office/drawing/2014/main" id="{C2141672-2B37-47E4-BC56-6AB0FCCE205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52" name="Ovaal 51">
              <a:extLst>
                <a:ext uri="{FF2B5EF4-FFF2-40B4-BE49-F238E27FC236}">
                  <a16:creationId xmlns:a16="http://schemas.microsoft.com/office/drawing/2014/main" id="{C2F3330E-5D62-4473-8670-67F4023ABEAA}"/>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3" name="Rechthoek 52">
              <a:extLst>
                <a:ext uri="{FF2B5EF4-FFF2-40B4-BE49-F238E27FC236}">
                  <a16:creationId xmlns:a16="http://schemas.microsoft.com/office/drawing/2014/main" id="{0F7CD3F5-0838-49E2-B59B-7E20BE318B2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54" name="Rechthoek 53">
              <a:extLst>
                <a:ext uri="{FF2B5EF4-FFF2-40B4-BE49-F238E27FC236}">
                  <a16:creationId xmlns:a16="http://schemas.microsoft.com/office/drawing/2014/main" id="{C0AB41F5-DE2A-46BC-A889-E0254FDF555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2827718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639137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103313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138605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g">
    <p:spTree>
      <p:nvGrpSpPr>
        <p:cNvPr id="1" name=""/>
        <p:cNvGrpSpPr/>
        <p:nvPr/>
      </p:nvGrpSpPr>
      <p:grpSpPr>
        <a:xfrm>
          <a:off x="0" y="0"/>
          <a:ext cx="0" cy="0"/>
          <a:chOff x="0" y="0"/>
          <a:chExt cx="0" cy="0"/>
        </a:xfrm>
      </p:grpSpPr>
      <p:sp>
        <p:nvSpPr>
          <p:cNvPr id="2" name="Tijdelijke aanduiding voor datum 1">
            <a:extLst>
              <a:ext uri="{FF2B5EF4-FFF2-40B4-BE49-F238E27FC236}">
                <a16:creationId xmlns:a16="http://schemas.microsoft.com/office/drawing/2014/main" id="{F38D586C-DFCA-4F50-88CB-EBEC6D9379D6}"/>
              </a:ext>
            </a:extLst>
          </p:cNvPr>
          <p:cNvSpPr>
            <a:spLocks noGrp="1"/>
          </p:cNvSpPr>
          <p:nvPr>
            <p:ph type="dt" sz="half" idx="10"/>
          </p:nvPr>
        </p:nvSpPr>
        <p:spPr/>
        <p:txBody>
          <a:bodyPr/>
          <a:lstStyle/>
          <a:p>
            <a:fld id="{0413EE67-9732-46DB-A67E-B1742D923138}" type="datetimeFigureOut">
              <a:rPr lang="en-GB" smtClean="0"/>
              <a:t>03/11/2023</a:t>
            </a:fld>
            <a:endParaRPr lang="en-GB"/>
          </a:p>
        </p:txBody>
      </p:sp>
      <p:sp>
        <p:nvSpPr>
          <p:cNvPr id="3" name="Tijdelijke aanduiding voor voettekst 2">
            <a:extLst>
              <a:ext uri="{FF2B5EF4-FFF2-40B4-BE49-F238E27FC236}">
                <a16:creationId xmlns:a16="http://schemas.microsoft.com/office/drawing/2014/main" id="{75E84632-8F24-440F-B842-12D988C4433F}"/>
              </a:ext>
            </a:extLst>
          </p:cNvPr>
          <p:cNvSpPr>
            <a:spLocks noGrp="1"/>
          </p:cNvSpPr>
          <p:nvPr>
            <p:ph type="ftr" sz="quarter" idx="11"/>
          </p:nvPr>
        </p:nvSpPr>
        <p:spPr/>
        <p:txBody>
          <a:bodyPr/>
          <a:lstStyle/>
          <a:p>
            <a:endParaRPr lang="en-GB"/>
          </a:p>
        </p:txBody>
      </p:sp>
      <p:sp>
        <p:nvSpPr>
          <p:cNvPr id="4" name="Tijdelijke aanduiding voor dianummer 3">
            <a:extLst>
              <a:ext uri="{FF2B5EF4-FFF2-40B4-BE49-F238E27FC236}">
                <a16:creationId xmlns:a16="http://schemas.microsoft.com/office/drawing/2014/main" id="{AF4145ED-CFFF-4C8D-8CFE-3392A28916E3}"/>
              </a:ext>
            </a:extLst>
          </p:cNvPr>
          <p:cNvSpPr>
            <a:spLocks noGrp="1"/>
          </p:cNvSpPr>
          <p:nvPr>
            <p:ph type="sldNum" sz="quarter" idx="12"/>
          </p:nvPr>
        </p:nvSpPr>
        <p:spPr/>
        <p:txBody>
          <a:bodyPr/>
          <a:lstStyle/>
          <a:p>
            <a:fld id="{40B6931A-CCE9-4EB9-89CF-6284A165859A}" type="slidenum">
              <a:rPr lang="en-GB" smtClean="0"/>
              <a:t>‹#›</a:t>
            </a:fld>
            <a:endParaRPr lang="en-GB"/>
          </a:p>
        </p:txBody>
      </p:sp>
    </p:spTree>
    <p:extLst>
      <p:ext uri="{BB962C8B-B14F-4D97-AF65-F5344CB8AC3E}">
        <p14:creationId xmlns:p14="http://schemas.microsoft.com/office/powerpoint/2010/main" val="341829428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11101386" cy="4344987"/>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094959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811225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128299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12377595" y="-1"/>
            <a:ext cx="3693386" cy="6688475"/>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11" name="- INSTRUCTIES">
            <a:extLst>
              <a:ext uri="{FF2B5EF4-FFF2-40B4-BE49-F238E27FC236}">
                <a16:creationId xmlns:a16="http://schemas.microsoft.com/office/drawing/2014/main" id="{57044F66-F274-48D6-B3C4-904EC8153255}"/>
              </a:ext>
            </a:extLst>
          </p:cNvPr>
          <p:cNvGrpSpPr/>
          <p:nvPr userDrawn="1"/>
        </p:nvGrpSpPr>
        <p:grpSpPr>
          <a:xfrm>
            <a:off x="-3786437" y="-1"/>
            <a:ext cx="3693386" cy="5952132"/>
            <a:chOff x="-3786437" y="-1"/>
            <a:chExt cx="3693386" cy="5952132"/>
          </a:xfrm>
        </p:grpSpPr>
        <p:sp>
          <p:nvSpPr>
            <p:cNvPr id="13" name="Rechthoek 12">
              <a:extLst>
                <a:ext uri="{FF2B5EF4-FFF2-40B4-BE49-F238E27FC236}">
                  <a16:creationId xmlns:a16="http://schemas.microsoft.com/office/drawing/2014/main" id="{469CB95F-B5FA-4C47-A60A-5CFBFE8B419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4" name="Ovaal 13">
              <a:extLst>
                <a:ext uri="{FF2B5EF4-FFF2-40B4-BE49-F238E27FC236}">
                  <a16:creationId xmlns:a16="http://schemas.microsoft.com/office/drawing/2014/main" id="{38E0773E-BEB2-4B3D-85D9-1C436B40B1D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22FF6642-5175-4E75-B5A7-7D83DDEAABD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6" name="Ovaal 15">
              <a:extLst>
                <a:ext uri="{FF2B5EF4-FFF2-40B4-BE49-F238E27FC236}">
                  <a16:creationId xmlns:a16="http://schemas.microsoft.com/office/drawing/2014/main" id="{9137C3A5-1EC4-4A47-B009-F1E10323AB12}"/>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46FA6EA7-7E2C-4CAF-A1DD-B09FFC50356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9AF0AB15-258F-4F34-809D-60B79BDC821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96194D72-5E97-496E-89D5-7A55DF0B6FB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198AA7D9-3034-4A58-982F-B5D51B8E39E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C7678E7B-58F4-4836-89F1-671F7647279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76F341C7-287C-4B5C-90A9-2390F97A2E2A}"/>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AD6F919-E475-495F-B954-137BBB2091F0}"/>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32904E3D-7B23-441D-AA2F-96A46C82B93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E81FFF51-C777-43A5-9E9C-075B9922D17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9F67C51B-A6F2-4BFE-84EA-3A0F561EB39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09C6D58A-224E-483E-A2FB-F6E25E8C877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138AA394-1B4E-4648-8D3A-46EBC9C928E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30" name="Ovaal 29">
              <a:extLst>
                <a:ext uri="{FF2B5EF4-FFF2-40B4-BE49-F238E27FC236}">
                  <a16:creationId xmlns:a16="http://schemas.microsoft.com/office/drawing/2014/main" id="{9B275F4B-2776-4286-84D8-AEBCAD8DAA4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2" name="Rechthoek 31">
              <a:extLst>
                <a:ext uri="{FF2B5EF4-FFF2-40B4-BE49-F238E27FC236}">
                  <a16:creationId xmlns:a16="http://schemas.microsoft.com/office/drawing/2014/main" id="{C8B4F1B0-4FA8-4242-A997-5450BF84029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3" name="Ovaal 32">
              <a:extLst>
                <a:ext uri="{FF2B5EF4-FFF2-40B4-BE49-F238E27FC236}">
                  <a16:creationId xmlns:a16="http://schemas.microsoft.com/office/drawing/2014/main" id="{721A5928-26F0-4E22-976C-D671BB51D4AB}"/>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5F05B61D-A1D7-4371-905A-97B37561020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5" name="Rechthoek 34">
              <a:extLst>
                <a:ext uri="{FF2B5EF4-FFF2-40B4-BE49-F238E27FC236}">
                  <a16:creationId xmlns:a16="http://schemas.microsoft.com/office/drawing/2014/main" id="{B8ECB89C-5612-4BBD-9AE8-19AFFBB239B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6" name="ICOON_info">
              <a:extLst>
                <a:ext uri="{FF2B5EF4-FFF2-40B4-BE49-F238E27FC236}">
                  <a16:creationId xmlns:a16="http://schemas.microsoft.com/office/drawing/2014/main" id="{6FC3D556-19C8-42AE-869B-D741AFC6F6ED}"/>
                </a:ext>
              </a:extLst>
            </p:cNvPr>
            <p:cNvGrpSpPr/>
            <p:nvPr userDrawn="1"/>
          </p:nvGrpSpPr>
          <p:grpSpPr>
            <a:xfrm>
              <a:off x="-376736" y="5063968"/>
              <a:ext cx="283685" cy="283685"/>
              <a:chOff x="-510741" y="5913713"/>
              <a:chExt cx="267555" cy="267555"/>
            </a:xfrm>
          </p:grpSpPr>
          <p:sp>
            <p:nvSpPr>
              <p:cNvPr id="84" name="Ovaal 83">
                <a:extLst>
                  <a:ext uri="{FF2B5EF4-FFF2-40B4-BE49-F238E27FC236}">
                    <a16:creationId xmlns:a16="http://schemas.microsoft.com/office/drawing/2014/main" id="{9B61F180-7912-4048-9E9D-1BF773444B4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0A20AA8D-A564-4172-A670-F205F8021F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7" name="VOORBEELD">
              <a:extLst>
                <a:ext uri="{FF2B5EF4-FFF2-40B4-BE49-F238E27FC236}">
                  <a16:creationId xmlns:a16="http://schemas.microsoft.com/office/drawing/2014/main" id="{FF647CA1-C83B-41AD-9669-F51CD31B056B}"/>
                </a:ext>
              </a:extLst>
            </p:cNvPr>
            <p:cNvGrpSpPr/>
            <p:nvPr userDrawn="1"/>
          </p:nvGrpSpPr>
          <p:grpSpPr>
            <a:xfrm>
              <a:off x="-3605171" y="458674"/>
              <a:ext cx="3234311" cy="558875"/>
              <a:chOff x="-3605171" y="458674"/>
              <a:chExt cx="3234311" cy="558875"/>
            </a:xfrm>
          </p:grpSpPr>
          <p:sp>
            <p:nvSpPr>
              <p:cNvPr id="44" name="Rechthoek 43">
                <a:extLst>
                  <a:ext uri="{FF2B5EF4-FFF2-40B4-BE49-F238E27FC236}">
                    <a16:creationId xmlns:a16="http://schemas.microsoft.com/office/drawing/2014/main" id="{EA3BC905-D980-4B5A-80FD-AD342A22BFA1}"/>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5" name="Rechthoek 44">
                <a:extLst>
                  <a:ext uri="{FF2B5EF4-FFF2-40B4-BE49-F238E27FC236}">
                    <a16:creationId xmlns:a16="http://schemas.microsoft.com/office/drawing/2014/main" id="{E6F218D5-04C8-4B61-AD11-B7BBDDAB527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55E4EA7-83C1-4FA7-A60E-76BAAB9CB823}"/>
                  </a:ext>
                </a:extLst>
              </p:cNvPr>
              <p:cNvGrpSpPr/>
              <p:nvPr userDrawn="1"/>
            </p:nvGrpSpPr>
            <p:grpSpPr>
              <a:xfrm>
                <a:off x="-3386247" y="830871"/>
                <a:ext cx="139423" cy="109566"/>
                <a:chOff x="-2866744" y="827071"/>
                <a:chExt cx="168701" cy="132575"/>
              </a:xfrm>
            </p:grpSpPr>
            <p:grpSp>
              <p:nvGrpSpPr>
                <p:cNvPr id="77" name="Groep 76">
                  <a:extLst>
                    <a:ext uri="{FF2B5EF4-FFF2-40B4-BE49-F238E27FC236}">
                      <a16:creationId xmlns:a16="http://schemas.microsoft.com/office/drawing/2014/main" id="{0BC04AE1-60C7-47DA-9028-108B6E11895A}"/>
                    </a:ext>
                  </a:extLst>
                </p:cNvPr>
                <p:cNvGrpSpPr/>
                <p:nvPr userDrawn="1"/>
              </p:nvGrpSpPr>
              <p:grpSpPr>
                <a:xfrm>
                  <a:off x="-2866744" y="827071"/>
                  <a:ext cx="168701" cy="132575"/>
                  <a:chOff x="-2866744" y="827071"/>
                  <a:chExt cx="168701" cy="132575"/>
                </a:xfrm>
              </p:grpSpPr>
              <p:cxnSp>
                <p:nvCxnSpPr>
                  <p:cNvPr id="79" name="Rechte verbindingslijn 78">
                    <a:extLst>
                      <a:ext uri="{FF2B5EF4-FFF2-40B4-BE49-F238E27FC236}">
                        <a16:creationId xmlns:a16="http://schemas.microsoft.com/office/drawing/2014/main" id="{65DC7405-2D19-4D6C-8393-FD6B861FA3D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BE183B04-6F98-4896-B140-0407B05A4C4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309BAC7F-014C-44FC-8AE7-4281C51BE8F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DE1E643D-7D5E-4144-9476-577178077DA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3" name="Rechte verbindingslijn 82">
                    <a:extLst>
                      <a:ext uri="{FF2B5EF4-FFF2-40B4-BE49-F238E27FC236}">
                        <a16:creationId xmlns:a16="http://schemas.microsoft.com/office/drawing/2014/main" id="{87AD2F35-6536-4602-A60A-5C9C10F9DEF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8" name="Pijl: rechts 77">
                  <a:extLst>
                    <a:ext uri="{FF2B5EF4-FFF2-40B4-BE49-F238E27FC236}">
                      <a16:creationId xmlns:a16="http://schemas.microsoft.com/office/drawing/2014/main" id="{F339DC3B-D034-488C-B05C-7104A05FED3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7" name="Groep 46">
                <a:extLst>
                  <a:ext uri="{FF2B5EF4-FFF2-40B4-BE49-F238E27FC236}">
                    <a16:creationId xmlns:a16="http://schemas.microsoft.com/office/drawing/2014/main" id="{F8B67031-93F0-4022-A52C-5AE5F6F67FA0}"/>
                  </a:ext>
                </a:extLst>
              </p:cNvPr>
              <p:cNvGrpSpPr/>
              <p:nvPr userDrawn="1"/>
            </p:nvGrpSpPr>
            <p:grpSpPr>
              <a:xfrm>
                <a:off x="-3605171" y="830871"/>
                <a:ext cx="139423" cy="109566"/>
                <a:chOff x="-2866744" y="518074"/>
                <a:chExt cx="168701" cy="132575"/>
              </a:xfrm>
            </p:grpSpPr>
            <p:grpSp>
              <p:nvGrpSpPr>
                <p:cNvPr id="70" name="Groep 69">
                  <a:extLst>
                    <a:ext uri="{FF2B5EF4-FFF2-40B4-BE49-F238E27FC236}">
                      <a16:creationId xmlns:a16="http://schemas.microsoft.com/office/drawing/2014/main" id="{46C9F044-2D90-49A2-8FBE-EAB42B3A8968}"/>
                    </a:ext>
                  </a:extLst>
                </p:cNvPr>
                <p:cNvGrpSpPr/>
                <p:nvPr userDrawn="1"/>
              </p:nvGrpSpPr>
              <p:grpSpPr>
                <a:xfrm>
                  <a:off x="-2866744" y="518074"/>
                  <a:ext cx="168701" cy="132575"/>
                  <a:chOff x="-2866744" y="518074"/>
                  <a:chExt cx="168701" cy="132575"/>
                </a:xfrm>
              </p:grpSpPr>
              <p:cxnSp>
                <p:nvCxnSpPr>
                  <p:cNvPr id="72" name="Rechte verbindingslijn 71">
                    <a:extLst>
                      <a:ext uri="{FF2B5EF4-FFF2-40B4-BE49-F238E27FC236}">
                        <a16:creationId xmlns:a16="http://schemas.microsoft.com/office/drawing/2014/main" id="{837DF4E0-D1F0-4B01-83D3-6D618F9A987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805CC82-8C33-4C11-B81E-690982CBE18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744B344-CE6E-4D11-9811-792404A77BA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8235E3D-26AD-4071-ACE3-7B662554D3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F99DE1B2-C5F8-4558-BF03-A3BCC0E75CB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9F01A012-BB42-4129-9FC4-02D4FFC9F30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8" name="Rechte verbindingslijn 47">
                <a:extLst>
                  <a:ext uri="{FF2B5EF4-FFF2-40B4-BE49-F238E27FC236}">
                    <a16:creationId xmlns:a16="http://schemas.microsoft.com/office/drawing/2014/main" id="{DBD901C3-E4BF-4E7A-8BA2-B054A1E9E12D}"/>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9" name="Rechte verbindingslijn 48">
                <a:extLst>
                  <a:ext uri="{FF2B5EF4-FFF2-40B4-BE49-F238E27FC236}">
                    <a16:creationId xmlns:a16="http://schemas.microsoft.com/office/drawing/2014/main" id="{A3C07F8C-A2DD-4AB7-8351-8794ED2E6F1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50" name="Rechthoek 49">
                <a:extLst>
                  <a:ext uri="{FF2B5EF4-FFF2-40B4-BE49-F238E27FC236}">
                    <a16:creationId xmlns:a16="http://schemas.microsoft.com/office/drawing/2014/main" id="{B7E6FFDA-D510-46DB-ACCF-40678A087BB9}"/>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51" name="Rechthoek 50">
                <a:extLst>
                  <a:ext uri="{FF2B5EF4-FFF2-40B4-BE49-F238E27FC236}">
                    <a16:creationId xmlns:a16="http://schemas.microsoft.com/office/drawing/2014/main" id="{674C729E-924F-4246-816F-E713F4D2421D}"/>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52" name="Groep 51">
                <a:extLst>
                  <a:ext uri="{FF2B5EF4-FFF2-40B4-BE49-F238E27FC236}">
                    <a16:creationId xmlns:a16="http://schemas.microsoft.com/office/drawing/2014/main" id="{E5B108E1-6D07-4221-9E58-14264B25D115}"/>
                  </a:ext>
                </a:extLst>
              </p:cNvPr>
              <p:cNvGrpSpPr/>
              <p:nvPr userDrawn="1"/>
            </p:nvGrpSpPr>
            <p:grpSpPr>
              <a:xfrm>
                <a:off x="-2916763" y="769168"/>
                <a:ext cx="268738" cy="248381"/>
                <a:chOff x="-2916763" y="769168"/>
                <a:chExt cx="268738" cy="248381"/>
              </a:xfrm>
            </p:grpSpPr>
            <p:sp>
              <p:nvSpPr>
                <p:cNvPr id="62" name="Rechthoek 61">
                  <a:extLst>
                    <a:ext uri="{FF2B5EF4-FFF2-40B4-BE49-F238E27FC236}">
                      <a16:creationId xmlns:a16="http://schemas.microsoft.com/office/drawing/2014/main" id="{76EEB683-4282-4D32-B1B1-05D99FCBBE4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6D3CE232-A95E-4A61-9351-7C0054FAEEE6}"/>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7780735C-1510-4071-BD54-DEBDA0F5C8D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704CD47-111B-45D5-8397-F0CA1A0497E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C743B5F6-5E69-41B5-ABE1-A7F0CAF6E12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08A17FE-3A48-4AC6-BD33-CF39C924968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E93FB0C-EF40-411F-9012-563F2840BB8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B06BB2FF-E682-4637-8248-9322FC4A57A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762F9F87-14D4-46B6-92D7-3A54BD5DECD6}"/>
                  </a:ext>
                </a:extLst>
              </p:cNvPr>
              <p:cNvGrpSpPr/>
              <p:nvPr userDrawn="1"/>
            </p:nvGrpSpPr>
            <p:grpSpPr>
              <a:xfrm>
                <a:off x="-2916763" y="460171"/>
                <a:ext cx="268738" cy="248381"/>
                <a:chOff x="-2916763" y="460171"/>
                <a:chExt cx="268738" cy="248381"/>
              </a:xfrm>
            </p:grpSpPr>
            <p:sp>
              <p:nvSpPr>
                <p:cNvPr id="54" name="Rechthoek 53">
                  <a:extLst>
                    <a:ext uri="{FF2B5EF4-FFF2-40B4-BE49-F238E27FC236}">
                      <a16:creationId xmlns:a16="http://schemas.microsoft.com/office/drawing/2014/main" id="{9BD1F8E6-87DC-4B75-AD31-F8243E6AF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C33D638A-62D4-408A-8FFC-CBAC9E2344F3}"/>
                    </a:ext>
                  </a:extLst>
                </p:cNvPr>
                <p:cNvGrpSpPr/>
                <p:nvPr userDrawn="1"/>
              </p:nvGrpSpPr>
              <p:grpSpPr>
                <a:xfrm>
                  <a:off x="-2866744" y="518074"/>
                  <a:ext cx="168701" cy="132575"/>
                  <a:chOff x="-2866744" y="518074"/>
                  <a:chExt cx="168701" cy="132575"/>
                </a:xfrm>
              </p:grpSpPr>
              <p:cxnSp>
                <p:nvCxnSpPr>
                  <p:cNvPr id="57" name="Rechte verbindingslijn 56">
                    <a:extLst>
                      <a:ext uri="{FF2B5EF4-FFF2-40B4-BE49-F238E27FC236}">
                        <a16:creationId xmlns:a16="http://schemas.microsoft.com/office/drawing/2014/main" id="{FA91B139-BA75-45FC-887F-6D33C286BC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7E1A3F07-28E6-4651-94E0-2CC183F388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04F7A947-3B70-44A8-85A0-5F965C82F15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0E1D93EB-3435-4550-8A6F-4EB33CE1E7A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2DB4B2BB-ADA8-493E-B844-06890109EE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2C73C87A-F3CC-4B65-970F-803C341247B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8" name="Groep 37">
              <a:extLst>
                <a:ext uri="{FF2B5EF4-FFF2-40B4-BE49-F238E27FC236}">
                  <a16:creationId xmlns:a16="http://schemas.microsoft.com/office/drawing/2014/main" id="{C4BA866B-FC6D-4DF9-97DE-C014657DA400}"/>
                </a:ext>
              </a:extLst>
            </p:cNvPr>
            <p:cNvGrpSpPr/>
            <p:nvPr userDrawn="1"/>
          </p:nvGrpSpPr>
          <p:grpSpPr>
            <a:xfrm>
              <a:off x="-938434" y="5326819"/>
              <a:ext cx="627798" cy="576693"/>
              <a:chOff x="-1753862" y="6112775"/>
              <a:chExt cx="759635" cy="697798"/>
            </a:xfrm>
          </p:grpSpPr>
          <p:grpSp>
            <p:nvGrpSpPr>
              <p:cNvPr id="39" name="Inspireren">
                <a:extLst>
                  <a:ext uri="{FF2B5EF4-FFF2-40B4-BE49-F238E27FC236}">
                    <a16:creationId xmlns:a16="http://schemas.microsoft.com/office/drawing/2014/main" id="{CA5440DA-B705-4CBE-AAAD-CBA2B56E8BF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1" name="Freeform 12">
                  <a:extLst>
                    <a:ext uri="{FF2B5EF4-FFF2-40B4-BE49-F238E27FC236}">
                      <a16:creationId xmlns:a16="http://schemas.microsoft.com/office/drawing/2014/main" id="{077BE01F-206D-459C-B006-CD89AE883C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3">
                  <a:extLst>
                    <a:ext uri="{FF2B5EF4-FFF2-40B4-BE49-F238E27FC236}">
                      <a16:creationId xmlns:a16="http://schemas.microsoft.com/office/drawing/2014/main" id="{842A522E-196E-43F3-A679-ACD143FC7E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3" name="Freeform 14">
                  <a:extLst>
                    <a:ext uri="{FF2B5EF4-FFF2-40B4-BE49-F238E27FC236}">
                      <a16:creationId xmlns:a16="http://schemas.microsoft.com/office/drawing/2014/main" id="{5B115A60-C2AC-4CA1-BC44-636D1A61A6C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40" name="Tekstvak 39">
                <a:extLst>
                  <a:ext uri="{FF2B5EF4-FFF2-40B4-BE49-F238E27FC236}">
                    <a16:creationId xmlns:a16="http://schemas.microsoft.com/office/drawing/2014/main" id="{6CD53097-0D0D-4859-A184-9A49CCAE807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 - 2 kolommen</a:t>
            </a:r>
            <a:endParaRPr lang="nl-NL" sz="140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4272539"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8" y="1963738"/>
            <a:ext cx="4259839"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endParaRPr lang="nl-NL" dirty="0">
              <a:solidFill>
                <a:schemeClr val="tx2"/>
              </a:solidFill>
            </a:endParaRP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5600918" y="3602182"/>
            <a:ext cx="5641871" cy="2706543"/>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p:txBody>
      </p:sp>
    </p:spTree>
    <p:extLst>
      <p:ext uri="{BB962C8B-B14F-4D97-AF65-F5344CB8AC3E}">
        <p14:creationId xmlns:p14="http://schemas.microsoft.com/office/powerpoint/2010/main" val="3563231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12377595" y="-1"/>
            <a:ext cx="3693386" cy="6688475"/>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612DFB08-6929-42AD-97A2-2C1E5E8C66D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4E6530ED-0FCB-4E3B-9896-24071A333EEF}"/>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C1414464-D4EB-47B1-8C22-D4CDDD24DC4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81252B27-E3BD-4D66-A126-0A6192A10FE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679DBC54-1C73-438A-913D-CA37214543E7}"/>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F6A6C9FA-B3CA-4A62-B13B-5BB684B2828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EA355282-884C-4F94-8D79-443AC5DF89E5}"/>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D311076-30AB-4058-B444-0C8B89F935E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47849E90-0953-4572-B149-8F4B8FE2CF0E}"/>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88C9F06-B298-444F-A468-8D12B0596EF3}"/>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033361B3-DE82-4AC1-ADF4-AAC4EE638629}"/>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10C0F1F7-4A90-4974-A5E4-9DF80BF7BB8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8BDD8A7B-3B92-4047-80F6-775E118DC61C}"/>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A9BC7C23-CCBB-4321-9C25-1AB4EBF03E8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645BD7BE-D3F9-40BA-B85F-BFC6CDC4CA1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C0054836-D030-4930-B2CD-206960F9BC5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DE9DCDA6-5AA2-4EBB-B13B-4F5128695BF3}"/>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84D9323-7473-4C55-91CC-3DD28301C287}"/>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C32AB920-950E-4F68-969D-0D97E824E4D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C3B2BAAA-ABBB-479F-B10F-982A341A4B8F}"/>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A214F258-A86D-4A78-A46D-697C986E170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0C133D5B-E6D3-44B6-A4D2-14858AB0673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6C22E0F-6A66-4033-B86B-CDBACB4C601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C1EF9792-73A7-41FF-B5B5-F8E7610C47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8F76C5A6-7654-4CB3-B257-59EACD1ECC9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C2A5E8CB-2A36-42ED-A240-65E780AC8A2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13427365-DF01-4C1B-826D-9053FC0F30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B10D4D7A-8404-4884-85B9-CD816848094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C2F0614A-C516-47FE-A518-7297082AFF7A}"/>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1F1F10FB-C1B4-46A9-A89B-14F1972FE14F}"/>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4843023D-6829-4A00-9F56-E89F9ACF7DC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682F71F-1B85-4A09-B46A-E15A3BF3F62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77C3843F-1A0B-47AA-9F31-A5CD787302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D77C5954-C4D1-4E44-9F99-5633A1ADE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4DA2C594-9006-4A00-AA2A-D068B2C3F9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9947DB28-42A2-45B2-94DB-4AB85699D5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B6B2F3C9-928F-47C5-8D0E-C78E325E8BCA}"/>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A54BA71-057A-4862-8B17-1772EC67EF69}"/>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779BCD1D-32F8-4333-9292-AFCFE88F40DE}"/>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2849E9A7-625F-4879-8088-D10A985F99B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C454264B-D843-4D36-AFDA-0F61234A9A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BE499C7-2376-489F-A987-16BBD40293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53851CF7-D99D-4879-83C2-F3B0B7E839E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1A6195AD-41A2-48C3-A0E2-910D5BEF013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6FE413F-1931-4004-9DEB-91AC8B3FD50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797E969D-1F6E-4B96-8C69-F9DBC7A619E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C3C9AAAE-8141-4984-B86F-26889D0EEE3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E7647F20-C25F-4E2E-B0DC-D4B2F1179FC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3C089EFA-0612-418F-84BF-C67E2869EA8D}"/>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87FBC6B4-B7C4-414F-B522-A3461FDE1DE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9D375E2D-23BE-4D94-8445-87976F3854CE}"/>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9D526A1D-452D-4E87-9055-183D4A99E9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0C517C2-257A-494D-94D6-AD0F20B83E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D3C4AA0F-957A-4597-911E-7483999BB93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65168E0B-56C7-4C2D-9F0E-95F5557BF0B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7A0F409F-1E37-4FAC-B218-56A6656D517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80CA940D-4C7D-4664-93B5-F2F60DFBC6E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5DB9FB43-7556-48B4-A274-689C63A29EA1}"/>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1D485AD6-34D8-477B-8579-C920318EE73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3EA2895-B489-42EF-A8BC-B542DB2885AD}"/>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0A94453F-9B2B-4FD2-8E57-C6EBE4A7A1F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A6631D2B-81E1-4646-B531-44291D0A9F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EA9F96ED-F264-4EFE-AAF3-649266A7555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2E0555E0-BBD4-424E-86E9-89A658B9EC2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B041BD1E-D87E-441C-958D-A03939B6089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78A3A7AB-FE9E-4065-8387-5D3C364F18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83B00474-8F7D-4EA4-95E1-5F78DA9E55C4}"/>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261CC040-2740-487D-BEC1-E499C046006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F6CC39E4-ACDB-4F35-88C7-D96109783F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189C0A1A-1683-4462-B3BC-C6DDBADB6FA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80AB870-1D14-40BB-8BAA-600B4D28843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D765B7A5-8E2A-4797-8145-D939090B3A8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8" name="Tijdelijke aanduiding voor afbeelding 17">
            <a:extLst>
              <a:ext uri="{FF2B5EF4-FFF2-40B4-BE49-F238E27FC236}">
                <a16:creationId xmlns:a16="http://schemas.microsoft.com/office/drawing/2014/main" id="{5DACD8D6-5EAE-4075-BB58-BD5B79D75F28}"/>
              </a:ext>
            </a:extLst>
          </p:cNvPr>
          <p:cNvSpPr>
            <a:spLocks noGrp="1"/>
          </p:cNvSpPr>
          <p:nvPr>
            <p:ph type="pic" sz="quarter" idx="14" hasCustomPrompt="1"/>
          </p:nvPr>
        </p:nvSpPr>
        <p:spPr>
          <a:xfrm>
            <a:off x="4686009" y="0"/>
            <a:ext cx="7505992" cy="5703376"/>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bg1">
              <a:lumMod val="75000"/>
            </a:schemeClr>
          </a:solidFill>
        </p:spPr>
        <p:txBody>
          <a:bodyPr wrap="square"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547689" y="1963738"/>
            <a:ext cx="9879800" cy="4344987"/>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391354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12377595" y="-1"/>
            <a:ext cx="3693386" cy="6688475"/>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m</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5950765"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576728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12377595" y="-1"/>
            <a:ext cx="3693386" cy="6688475"/>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L</a:t>
            </a:r>
            <a:endParaRPr lang="nl-NL" sz="140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90" y="1963738"/>
            <a:ext cx="2569584" cy="4344987"/>
          </a:xfrm>
        </p:spPr>
        <p:txBody>
          <a:bodyPr/>
          <a:lstStyle/>
          <a:p>
            <a:pPr lvl="0"/>
            <a:r>
              <a:rPr lang="nl-NL" dirty="0"/>
              <a:t>Bullet</a:t>
            </a:r>
          </a:p>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813725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3786437" y="-1"/>
            <a:ext cx="3693386" cy="5952132"/>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0" y="1"/>
            <a:ext cx="5005387" cy="5877185"/>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722568"/>
            <a:ext cx="3925160" cy="557599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0" y="-511936"/>
            <a:ext cx="11114087" cy="495215"/>
          </a:xfrm>
        </p:spPr>
        <p:txBody>
          <a:bodyPr/>
          <a:lstStyle>
            <a:lvl1pPr>
              <a:defRPr sz="1400" cap="all" baseline="0"/>
            </a:lvl1pPr>
          </a:lstStyle>
          <a:p>
            <a:r>
              <a:rPr lang="nl-NL" dirty="0"/>
              <a:t>Tekst S [boven] + Beeld</a:t>
            </a:r>
          </a:p>
        </p:txBody>
      </p:sp>
    </p:spTree>
    <p:extLst>
      <p:ext uri="{BB962C8B-B14F-4D97-AF65-F5344CB8AC3E}">
        <p14:creationId xmlns:p14="http://schemas.microsoft.com/office/powerpoint/2010/main" val="267056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12377595" y="-1"/>
            <a:ext cx="3693386" cy="6688475"/>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4649117"/>
            <a:ext cx="3120928" cy="1649447"/>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814" y="-506329"/>
            <a:ext cx="11114087" cy="506328"/>
          </a:xfrm>
        </p:spPr>
        <p:txBody>
          <a:bodyPr/>
          <a:lstStyle>
            <a:lvl1pPr>
              <a:defRPr sz="1400" cap="all" baseline="0"/>
            </a:lvl1pPr>
          </a:lstStyle>
          <a:p>
            <a:r>
              <a:rPr lang="nl-NL" dirty="0"/>
              <a:t>Tekst S [onder] + Beeld</a:t>
            </a:r>
          </a:p>
        </p:txBody>
      </p:sp>
    </p:spTree>
    <p:extLst>
      <p:ext uri="{BB962C8B-B14F-4D97-AF65-F5344CB8AC3E}">
        <p14:creationId xmlns:p14="http://schemas.microsoft.com/office/powerpoint/2010/main" val="270424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12377595" y="0"/>
            <a:ext cx="3693114" cy="6427357"/>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m + Beeld</a:t>
            </a:r>
            <a:endParaRPr lang="nl-NL" sz="140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7479" y="-507081"/>
            <a:ext cx="11114087" cy="492566"/>
          </a:xfrm>
        </p:spPr>
        <p:txBody>
          <a:bodyPr/>
          <a:lstStyle>
            <a:lvl1pPr>
              <a:defRPr sz="1400" cap="all" baseline="0"/>
            </a:lvl1pPr>
          </a:lstStyle>
          <a:p>
            <a:r>
              <a:rPr lang="nl-NL" dirty="0"/>
              <a:t>Tekst M + Beeld</a:t>
            </a:r>
          </a:p>
        </p:txBody>
      </p:sp>
    </p:spTree>
    <p:extLst>
      <p:ext uri="{BB962C8B-B14F-4D97-AF65-F5344CB8AC3E}">
        <p14:creationId xmlns:p14="http://schemas.microsoft.com/office/powerpoint/2010/main" val="3479087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oud met bij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89629F3-C59A-4982-BD25-981C61AEF777}"/>
              </a:ext>
            </a:extLst>
          </p:cNvPr>
          <p:cNvSpPr>
            <a:spLocks noGrp="1"/>
          </p:cNvSpPr>
          <p:nvPr>
            <p:ph type="title"/>
          </p:nvPr>
        </p:nvSpPr>
        <p:spPr>
          <a:xfrm>
            <a:off x="839788" y="457200"/>
            <a:ext cx="3932237" cy="1600200"/>
          </a:xfrm>
        </p:spPr>
        <p:txBody>
          <a:bodyPr anchor="b"/>
          <a:lstStyle>
            <a:lvl1pPr>
              <a:defRPr sz="3200"/>
            </a:lvl1pPr>
          </a:lstStyle>
          <a:p>
            <a:r>
              <a:rPr lang="nl-NL"/>
              <a:t>Klik om stijl te bewerken</a:t>
            </a:r>
            <a:endParaRPr lang="en-GB"/>
          </a:p>
        </p:txBody>
      </p:sp>
      <p:sp>
        <p:nvSpPr>
          <p:cNvPr id="3" name="Tijdelijke aanduiding voor inhoud 2">
            <a:extLst>
              <a:ext uri="{FF2B5EF4-FFF2-40B4-BE49-F238E27FC236}">
                <a16:creationId xmlns:a16="http://schemas.microsoft.com/office/drawing/2014/main" id="{248C9F05-5CA8-406F-98FE-35D6357FACB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GB"/>
          </a:p>
        </p:txBody>
      </p:sp>
      <p:sp>
        <p:nvSpPr>
          <p:cNvPr id="4" name="Tijdelijke aanduiding voor tekst 3">
            <a:extLst>
              <a:ext uri="{FF2B5EF4-FFF2-40B4-BE49-F238E27FC236}">
                <a16:creationId xmlns:a16="http://schemas.microsoft.com/office/drawing/2014/main" id="{589C0893-7309-418C-B32C-A7D405A2075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a:t>Klikken om de tekststijl van het model te bewerken</a:t>
            </a:r>
          </a:p>
        </p:txBody>
      </p:sp>
      <p:sp>
        <p:nvSpPr>
          <p:cNvPr id="5" name="Tijdelijke aanduiding voor datum 4">
            <a:extLst>
              <a:ext uri="{FF2B5EF4-FFF2-40B4-BE49-F238E27FC236}">
                <a16:creationId xmlns:a16="http://schemas.microsoft.com/office/drawing/2014/main" id="{EAB9397F-AF54-4FE8-B6AC-B8585603769B}"/>
              </a:ext>
            </a:extLst>
          </p:cNvPr>
          <p:cNvSpPr>
            <a:spLocks noGrp="1"/>
          </p:cNvSpPr>
          <p:nvPr>
            <p:ph type="dt" sz="half" idx="10"/>
          </p:nvPr>
        </p:nvSpPr>
        <p:spPr/>
        <p:txBody>
          <a:bodyPr/>
          <a:lstStyle/>
          <a:p>
            <a:fld id="{0413EE67-9732-46DB-A67E-B1742D923138}" type="datetimeFigureOut">
              <a:rPr lang="en-GB" smtClean="0"/>
              <a:t>03/11/2023</a:t>
            </a:fld>
            <a:endParaRPr lang="en-GB"/>
          </a:p>
        </p:txBody>
      </p:sp>
      <p:sp>
        <p:nvSpPr>
          <p:cNvPr id="6" name="Tijdelijke aanduiding voor voettekst 5">
            <a:extLst>
              <a:ext uri="{FF2B5EF4-FFF2-40B4-BE49-F238E27FC236}">
                <a16:creationId xmlns:a16="http://schemas.microsoft.com/office/drawing/2014/main" id="{4AABACED-9AB4-499C-B73B-2634C7A97890}"/>
              </a:ext>
            </a:extLst>
          </p:cNvPr>
          <p:cNvSpPr>
            <a:spLocks noGrp="1"/>
          </p:cNvSpPr>
          <p:nvPr>
            <p:ph type="ftr" sz="quarter" idx="11"/>
          </p:nvPr>
        </p:nvSpPr>
        <p:spPr/>
        <p:txBody>
          <a:bodyPr/>
          <a:lstStyle/>
          <a:p>
            <a:endParaRPr lang="en-GB"/>
          </a:p>
        </p:txBody>
      </p:sp>
      <p:sp>
        <p:nvSpPr>
          <p:cNvPr id="7" name="Tijdelijke aanduiding voor dianummer 6">
            <a:extLst>
              <a:ext uri="{FF2B5EF4-FFF2-40B4-BE49-F238E27FC236}">
                <a16:creationId xmlns:a16="http://schemas.microsoft.com/office/drawing/2014/main" id="{41671683-792D-4DDA-B8C7-135550635F4A}"/>
              </a:ext>
            </a:extLst>
          </p:cNvPr>
          <p:cNvSpPr>
            <a:spLocks noGrp="1"/>
          </p:cNvSpPr>
          <p:nvPr>
            <p:ph type="sldNum" sz="quarter" idx="12"/>
          </p:nvPr>
        </p:nvSpPr>
        <p:spPr/>
        <p:txBody>
          <a:bodyPr/>
          <a:lstStyle/>
          <a:p>
            <a:fld id="{40B6931A-CCE9-4EB9-89CF-6284A165859A}" type="slidenum">
              <a:rPr lang="en-GB" smtClean="0"/>
              <a:t>‹#›</a:t>
            </a:fld>
            <a:endParaRPr lang="en-GB"/>
          </a:p>
        </p:txBody>
      </p:sp>
    </p:spTree>
    <p:extLst>
      <p:ext uri="{BB962C8B-B14F-4D97-AF65-F5344CB8AC3E}">
        <p14:creationId xmlns:p14="http://schemas.microsoft.com/office/powerpoint/2010/main" val="315610006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12377595" y="-1"/>
            <a:ext cx="3693386" cy="6688475"/>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beeld</a:t>
            </a:r>
            <a:endParaRPr lang="nl-NL" sz="140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519019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719138"/>
            <a:ext cx="5274605" cy="55895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952861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5" cy="709102"/>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547690"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2661056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12377867" y="1"/>
            <a:ext cx="3693386" cy="6056851"/>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547485" y="1963738"/>
            <a:ext cx="11096826" cy="434841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1722322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6356758" y="719138"/>
            <a:ext cx="5287553" cy="55908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806287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534988" y="1963738"/>
            <a:ext cx="11109323"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575394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12377595" y="0"/>
            <a:ext cx="3693386" cy="6285411"/>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3786437" y="-1"/>
            <a:ext cx="3693386" cy="5952132"/>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80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Tree>
    <p:extLst>
      <p:ext uri="{BB962C8B-B14F-4D97-AF65-F5344CB8AC3E}">
        <p14:creationId xmlns:p14="http://schemas.microsoft.com/office/powerpoint/2010/main" val="664154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12377595" y="1"/>
            <a:ext cx="3693386" cy="5080671"/>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79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689435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#1</a:t>
            </a:r>
            <a:endParaRPr lang="nl-NL" sz="140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4975824" y="1050843"/>
            <a:ext cx="2240351" cy="4668143"/>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8" y="2337232"/>
              <a:ext cx="1502334" cy="195566"/>
            </a:xfrm>
            <a:prstGeom prst="rect">
              <a:avLst/>
            </a:prstGeom>
            <a:noFill/>
          </p:spPr>
          <p:txBody>
            <a:bodyPr wrap="none" rtlCol="0">
              <a:spAutoFit/>
            </a:bodyPr>
            <a:lstStyle/>
            <a:p>
              <a:pPr algn="l"/>
              <a:r>
                <a:rPr lang="nl-NL" sz="671" spc="0" baseline="0">
                  <a:solidFill>
                    <a:srgbClr val="333333"/>
                  </a:solidFill>
                  <a:latin typeface="Arial"/>
                  <a:cs typeface="Arial"/>
                  <a:sym typeface="Arial"/>
                  <a:rtl val="0"/>
                </a:rPr>
                <a:t>Desiderius Erasmus Roterodamus</a:t>
              </a:r>
              <a:endParaRPr lang="nl-NL" sz="671"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3431</a:t>
              </a:r>
              <a:endParaRPr lang="nl-NL" sz="863"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362600"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posts</a:t>
              </a:r>
              <a:endParaRPr lang="nl-NL" sz="575"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8" y="2471844"/>
              <a:ext cx="631904"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personal blog</a:t>
              </a:r>
              <a:endParaRPr lang="nl-NL" sz="575"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31904" cy="180819"/>
            </a:xfrm>
            <a:prstGeom prst="rect">
              <a:avLst/>
            </a:prstGeom>
            <a:noFill/>
          </p:spPr>
          <p:txBody>
            <a:bodyPr wrap="none" rtlCol="0">
              <a:spAutoFit/>
            </a:bodyPr>
            <a:lstStyle/>
            <a:p>
              <a:pPr algn="l"/>
              <a:r>
                <a:rPr lang="nl-NL" sz="575" spc="0" baseline="0">
                  <a:solidFill>
                    <a:srgbClr val="3897F0"/>
                  </a:solidFill>
                  <a:latin typeface="Arial"/>
                  <a:cs typeface="Arial"/>
                  <a:sym typeface="Arial"/>
                  <a:rtl val="0"/>
                </a:rPr>
                <a:t>www.eur.com</a:t>
              </a:r>
              <a:endParaRPr lang="nl-NL" sz="575"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5"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6530</a:t>
              </a:r>
              <a:endParaRPr lang="nl-NL" sz="863"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476412"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followers</a:t>
              </a:r>
              <a:endParaRPr lang="nl-NL" sz="575"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69" y="1750949"/>
              <a:ext cx="367408"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217</a:t>
              </a:r>
              <a:endParaRPr lang="nl-NL" sz="863"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473206"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following</a:t>
              </a:r>
              <a:endParaRPr lang="nl-NL" sz="575"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34734" cy="195566"/>
            </a:xfrm>
            <a:prstGeom prst="rect">
              <a:avLst/>
            </a:prstGeom>
            <a:noFill/>
          </p:spPr>
          <p:txBody>
            <a:bodyPr wrap="none" rtlCol="0">
              <a:spAutoFit/>
            </a:bodyPr>
            <a:lstStyle/>
            <a:p>
              <a:pPr algn="l"/>
              <a:r>
                <a:rPr lang="nl-NL" sz="671" spc="0" baseline="0">
                  <a:solidFill>
                    <a:srgbClr val="FFFFFF"/>
                  </a:solidFill>
                  <a:latin typeface="Arial"/>
                  <a:cs typeface="Arial"/>
                  <a:sym typeface="Arial"/>
                  <a:rtl val="0"/>
                </a:rPr>
                <a:t>Follow</a:t>
              </a:r>
              <a:endParaRPr lang="nl-NL" sz="671"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4" y="2567965"/>
              <a:ext cx="1019831"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Born in Rotterdam - 1466</a:t>
              </a:r>
              <a:endParaRPr lang="nl-NL" sz="575"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4" y="2652891"/>
              <a:ext cx="1309974"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Philosopher, writer and theologian</a:t>
              </a:r>
              <a:endParaRPr lang="nl-NL" sz="575"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32657" y="4469448"/>
            <a:ext cx="12224657" cy="13899744"/>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5223423" y="1841801"/>
            <a:ext cx="415534" cy="414791"/>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512299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566555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619907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674109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5058229" y="3948113"/>
            <a:ext cx="676979" cy="676076"/>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5058229" y="4639346"/>
            <a:ext cx="676979" cy="679700"/>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5747730" y="3948113"/>
            <a:ext cx="702000" cy="676076"/>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5747730" y="4639346"/>
            <a:ext cx="702000" cy="679700"/>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6448726" y="3948113"/>
            <a:ext cx="703323" cy="676076"/>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6448726" y="4639346"/>
            <a:ext cx="703323" cy="679700"/>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3993222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12377595" y="-1"/>
            <a:ext cx="3693386" cy="6688475"/>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#2</a:t>
            </a:r>
            <a:endParaRPr lang="nl-NL" sz="140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5042047" y="1130876"/>
            <a:ext cx="2113624" cy="4588110"/>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53954"/>
              <a:chOff x="5108560" y="4374068"/>
              <a:chExt cx="1629901" cy="453954"/>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8" y="4374068"/>
                <a:ext cx="40908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Liked by</a:t>
                </a:r>
                <a:endParaRPr lang="nl-NL" sz="472"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755335"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yourfriend, yourfriend</a:t>
                </a:r>
                <a:endParaRPr lang="nl-NL" sz="472"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6"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4" y="4374068"/>
                <a:ext cx="28565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and</a:t>
                </a:r>
                <a:endParaRPr lang="nl-NL" sz="472"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3"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1" y="4374068"/>
                <a:ext cx="436338"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20 others</a:t>
                </a:r>
                <a:endParaRPr lang="nl-NL" sz="472"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8" y="4663040"/>
                <a:ext cx="785793" cy="164982"/>
              </a:xfrm>
              <a:prstGeom prst="rect">
                <a:avLst/>
              </a:prstGeom>
              <a:noFill/>
            </p:spPr>
            <p:txBody>
              <a:bodyPr wrap="none" rtlCol="0">
                <a:spAutoFit/>
              </a:bodyPr>
              <a:lstStyle/>
              <a:p>
                <a:pPr algn="l"/>
                <a:r>
                  <a:rPr lang="nl-NL" sz="472" spc="0" baseline="0">
                    <a:solidFill>
                      <a:srgbClr val="999999"/>
                    </a:solidFill>
                    <a:latin typeface="Arial"/>
                    <a:cs typeface="Arial"/>
                    <a:sym typeface="Arial"/>
                    <a:rtl val="0"/>
                  </a:rPr>
                  <a:t>View All 10 Comments</a:t>
                </a:r>
                <a:endParaRPr lang="nl-NL" sz="472"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64529"/>
                <a:chOff x="5108560" y="4462028"/>
                <a:chExt cx="1629901" cy="264529"/>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3548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a:t>
                  </a:r>
                  <a:endParaRPr lang="nl-NL" sz="566"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0550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 </a:t>
                  </a:r>
                  <a:endParaRPr lang="nl-NL" sz="566"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172116" cy="179408"/>
                </a:xfrm>
                <a:prstGeom prst="rect">
                  <a:avLst/>
                </a:prstGeom>
                <a:noFill/>
              </p:spPr>
              <p:txBody>
                <a:bodyPr wrap="none" rtlCol="0">
                  <a:spAutoFit/>
                </a:bodyPr>
                <a:lstStyle/>
                <a:p>
                  <a:pPr algn="l"/>
                  <a:r>
                    <a:rPr lang="nl-NL" sz="566" spc="0" baseline="0">
                      <a:solidFill>
                        <a:srgbClr val="5FA8DB"/>
                      </a:solidFill>
                      <a:latin typeface="Arial"/>
                      <a:cs typeface="Arial"/>
                      <a:sym typeface="Arial"/>
                      <a:rtl val="0"/>
                    </a:rPr>
                    <a:t>#ErasmusUniversityRotterdam</a:t>
                  </a:r>
                  <a:endParaRPr lang="nl-NL" sz="566"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12184" cy="183109"/>
              <a:chOff x="5200299" y="1748298"/>
              <a:chExt cx="1012184" cy="183109"/>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85632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 </a:t>
                </a:r>
                <a:endParaRPr lang="nl-NL" sz="566"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776502" cy="139395"/>
              <a:chOff x="5108566" y="4823448"/>
              <a:chExt cx="776502" cy="139395"/>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12292" cy="135871"/>
              </a:xfrm>
              <a:prstGeom prst="rect">
                <a:avLst/>
              </a:prstGeom>
              <a:noFill/>
            </p:spPr>
            <p:txBody>
              <a:bodyPr wrap="none" rtlCol="0">
                <a:spAutoFit/>
              </a:bodyPr>
              <a:lstStyle/>
              <a:p>
                <a:pPr algn="l"/>
                <a:r>
                  <a:rPr lang="nl-NL" sz="283" spc="0" baseline="0">
                    <a:solidFill>
                      <a:srgbClr val="999999"/>
                    </a:solidFill>
                    <a:latin typeface="Arial"/>
                    <a:cs typeface="Arial"/>
                    <a:sym typeface="Arial"/>
                    <a:rtl val="0"/>
                  </a:rPr>
                  <a:t>2 HOUR AGO</a:t>
                </a:r>
                <a:endParaRPr lang="nl-NL" sz="283"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18566" cy="139395"/>
              </a:xfrm>
              <a:prstGeom prst="rect">
                <a:avLst/>
              </a:prstGeom>
              <a:noFill/>
            </p:spPr>
            <p:txBody>
              <a:bodyPr wrap="none" rtlCol="0">
                <a:spAutoFit/>
              </a:bodyPr>
              <a:lstStyle/>
              <a:p>
                <a:pPr algn="l"/>
                <a:r>
                  <a:rPr lang="nl-NL" sz="283" spc="0" baseline="0">
                    <a:solidFill>
                      <a:srgbClr val="333333"/>
                    </a:solidFill>
                    <a:latin typeface="Arial"/>
                    <a:cs typeface="Arial"/>
                    <a:sym typeface="Arial"/>
                    <a:rtl val="0"/>
                  </a:rPr>
                  <a:t>SEE TRANSLATION</a:t>
                </a:r>
                <a:endParaRPr lang="nl-NL" sz="283"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5200074" y="1745960"/>
            <a:ext cx="177692" cy="177374"/>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5053873" y="1991914"/>
            <a:ext cx="2101798" cy="2098994"/>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2460569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Afbeelding met bij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1F23E1D-5F83-4E12-B5FE-358E02891B98}"/>
              </a:ext>
            </a:extLst>
          </p:cNvPr>
          <p:cNvSpPr>
            <a:spLocks noGrp="1"/>
          </p:cNvSpPr>
          <p:nvPr>
            <p:ph type="title"/>
          </p:nvPr>
        </p:nvSpPr>
        <p:spPr>
          <a:xfrm>
            <a:off x="839788" y="457200"/>
            <a:ext cx="3932237" cy="1600200"/>
          </a:xfrm>
        </p:spPr>
        <p:txBody>
          <a:bodyPr anchor="b"/>
          <a:lstStyle>
            <a:lvl1pPr>
              <a:defRPr sz="3200"/>
            </a:lvl1pPr>
          </a:lstStyle>
          <a:p>
            <a:r>
              <a:rPr lang="nl-NL"/>
              <a:t>Klik om stijl te bewerken</a:t>
            </a:r>
            <a:endParaRPr lang="en-GB"/>
          </a:p>
        </p:txBody>
      </p:sp>
      <p:sp>
        <p:nvSpPr>
          <p:cNvPr id="3" name="Tijdelijke aanduiding voor afbeelding 2">
            <a:extLst>
              <a:ext uri="{FF2B5EF4-FFF2-40B4-BE49-F238E27FC236}">
                <a16:creationId xmlns:a16="http://schemas.microsoft.com/office/drawing/2014/main" id="{BD26A8AE-2754-45C4-9F4C-65DB5CC7393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ijdelijke aanduiding voor tekst 3">
            <a:extLst>
              <a:ext uri="{FF2B5EF4-FFF2-40B4-BE49-F238E27FC236}">
                <a16:creationId xmlns:a16="http://schemas.microsoft.com/office/drawing/2014/main" id="{B253630B-615A-4330-8011-295B87CAF90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a:t>Klikken om de tekststijl van het model te bewerken</a:t>
            </a:r>
          </a:p>
        </p:txBody>
      </p:sp>
      <p:sp>
        <p:nvSpPr>
          <p:cNvPr id="5" name="Tijdelijke aanduiding voor datum 4">
            <a:extLst>
              <a:ext uri="{FF2B5EF4-FFF2-40B4-BE49-F238E27FC236}">
                <a16:creationId xmlns:a16="http://schemas.microsoft.com/office/drawing/2014/main" id="{FFBB4906-08E1-41FE-8DC0-00A3612FC603}"/>
              </a:ext>
            </a:extLst>
          </p:cNvPr>
          <p:cNvSpPr>
            <a:spLocks noGrp="1"/>
          </p:cNvSpPr>
          <p:nvPr>
            <p:ph type="dt" sz="half" idx="10"/>
          </p:nvPr>
        </p:nvSpPr>
        <p:spPr/>
        <p:txBody>
          <a:bodyPr/>
          <a:lstStyle/>
          <a:p>
            <a:fld id="{0413EE67-9732-46DB-A67E-B1742D923138}" type="datetimeFigureOut">
              <a:rPr lang="en-GB" smtClean="0"/>
              <a:t>03/11/2023</a:t>
            </a:fld>
            <a:endParaRPr lang="en-GB"/>
          </a:p>
        </p:txBody>
      </p:sp>
      <p:sp>
        <p:nvSpPr>
          <p:cNvPr id="6" name="Tijdelijke aanduiding voor voettekst 5">
            <a:extLst>
              <a:ext uri="{FF2B5EF4-FFF2-40B4-BE49-F238E27FC236}">
                <a16:creationId xmlns:a16="http://schemas.microsoft.com/office/drawing/2014/main" id="{950E9B31-3450-40A4-9FFC-09AB89A6FC20}"/>
              </a:ext>
            </a:extLst>
          </p:cNvPr>
          <p:cNvSpPr>
            <a:spLocks noGrp="1"/>
          </p:cNvSpPr>
          <p:nvPr>
            <p:ph type="ftr" sz="quarter" idx="11"/>
          </p:nvPr>
        </p:nvSpPr>
        <p:spPr/>
        <p:txBody>
          <a:bodyPr/>
          <a:lstStyle/>
          <a:p>
            <a:endParaRPr lang="en-GB"/>
          </a:p>
        </p:txBody>
      </p:sp>
      <p:sp>
        <p:nvSpPr>
          <p:cNvPr id="7" name="Tijdelijke aanduiding voor dianummer 6">
            <a:extLst>
              <a:ext uri="{FF2B5EF4-FFF2-40B4-BE49-F238E27FC236}">
                <a16:creationId xmlns:a16="http://schemas.microsoft.com/office/drawing/2014/main" id="{1DE4A00E-9ECE-4A60-B5DB-D7DCA3784B37}"/>
              </a:ext>
            </a:extLst>
          </p:cNvPr>
          <p:cNvSpPr>
            <a:spLocks noGrp="1"/>
          </p:cNvSpPr>
          <p:nvPr>
            <p:ph type="sldNum" sz="quarter" idx="12"/>
          </p:nvPr>
        </p:nvSpPr>
        <p:spPr/>
        <p:txBody>
          <a:bodyPr/>
          <a:lstStyle/>
          <a:p>
            <a:fld id="{40B6931A-CCE9-4EB9-89CF-6284A165859A}" type="slidenum">
              <a:rPr lang="en-GB" smtClean="0"/>
              <a:t>‹#›</a:t>
            </a:fld>
            <a:endParaRPr lang="en-GB"/>
          </a:p>
        </p:txBody>
      </p:sp>
    </p:spTree>
    <p:extLst>
      <p:ext uri="{BB962C8B-B14F-4D97-AF65-F5344CB8AC3E}">
        <p14:creationId xmlns:p14="http://schemas.microsoft.com/office/powerpoint/2010/main" val="352063913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5036457" y="1133475"/>
            <a:ext cx="2119086" cy="4585153"/>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sz="1100">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369135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3313916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125135" y="2733359"/>
            <a:ext cx="2892563" cy="3939184"/>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434750" y="3019331"/>
            <a:ext cx="2288203" cy="3044191"/>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2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3025745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969873" y="724247"/>
            <a:ext cx="4252254" cy="5790854"/>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4414097" y="1196252"/>
            <a:ext cx="3363806" cy="4475157"/>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8" y="722568"/>
            <a:ext cx="2990662"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892343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37769" y="2697752"/>
            <a:ext cx="5517476" cy="2807575"/>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1125713" y="2804479"/>
            <a:ext cx="3525766" cy="2128537"/>
          </a:xfrm>
          <a:solidFill>
            <a:schemeClr val="bg1">
              <a:lumMod val="75000"/>
            </a:schemeClr>
          </a:solidFill>
        </p:spPr>
        <p:txBody>
          <a:bodyPr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1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err="1">
                <a:solidFill>
                  <a:sysClr val="windowText" lastClr="000000"/>
                </a:solidFill>
                <a:latin typeface="+mn-lt"/>
                <a:cs typeface="Calibri" panose="020F0502020204030204" pitchFamily="34" charset="0"/>
              </a:rPr>
              <a:t>Devices</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6808206" y="1025395"/>
            <a:ext cx="4840089" cy="4080169"/>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6989918" y="1261266"/>
            <a:ext cx="4467002" cy="255118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9144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5633605" y="3105935"/>
            <a:ext cx="2098189" cy="2857380"/>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5852798" y="3320630"/>
            <a:ext cx="1659802" cy="2208176"/>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300"/>
              </a:spcBef>
              <a:spcAft>
                <a:spcPts val="0"/>
              </a:spcAft>
              <a:buClr>
                <a:schemeClr val="bg2"/>
              </a:buClr>
              <a:buSzPct val="100000"/>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534987" y="722568"/>
            <a:ext cx="5561013" cy="709102"/>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4516330" y="4019180"/>
            <a:ext cx="972587" cy="1770224"/>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4563704" y="4053521"/>
            <a:ext cx="677513" cy="146596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400">
                <a:solidFill>
                  <a:schemeClr val="bg1">
                    <a:lumMod val="95000"/>
                  </a:schemeClr>
                </a:solidFill>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 </a:t>
            </a:r>
          </a:p>
        </p:txBody>
      </p:sp>
    </p:spTree>
    <p:extLst>
      <p:ext uri="{BB962C8B-B14F-4D97-AF65-F5344CB8AC3E}">
        <p14:creationId xmlns:p14="http://schemas.microsoft.com/office/powerpoint/2010/main" val="482141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[beeld] </a:t>
            </a:r>
            <a:endParaRPr lang="nl-NL" sz="140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722568"/>
            <a:ext cx="11109529" cy="709102"/>
          </a:xfrm>
        </p:spPr>
        <p:txBody>
          <a:bodyPr/>
          <a:lstStyle>
            <a:lvl1pPr algn="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2094141" y="1855496"/>
            <a:ext cx="8001882" cy="4071768"/>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3539327" y="2031862"/>
            <a:ext cx="5113346" cy="3059122"/>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2908490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[video] </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7478" y="719138"/>
            <a:ext cx="12174522" cy="6195022"/>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2187146" y="976184"/>
            <a:ext cx="7809470" cy="4670854"/>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3003053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534987"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12377595" y="0"/>
            <a:ext cx="3693386" cy="6603964"/>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982354"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3429721"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4877088"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6324455"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7771822"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9219189"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10666553"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279282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ontact">
    <p:bg>
      <p:bgPr>
        <a:solidFill>
          <a:schemeClr val="accent2"/>
        </a:solidFill>
        <a:effectLst/>
      </p:bgPr>
    </p:bg>
    <p:spTree>
      <p:nvGrpSpPr>
        <p:cNvPr id="1" name=""/>
        <p:cNvGrpSpPr/>
        <p:nvPr/>
      </p:nvGrpSpPr>
      <p:grpSpPr>
        <a:xfrm>
          <a:off x="0" y="0"/>
          <a:ext cx="0" cy="0"/>
          <a:chOff x="0" y="0"/>
          <a:chExt cx="0" cy="0"/>
        </a:xfrm>
      </p:grpSpPr>
      <p:sp>
        <p:nvSpPr>
          <p:cNvPr id="80" name="Tijdelijke aanduiding voor tekst 8">
            <a:extLst>
              <a:ext uri="{FF2B5EF4-FFF2-40B4-BE49-F238E27FC236}">
                <a16:creationId xmlns:a16="http://schemas.microsoft.com/office/drawing/2014/main" id="{E27F1B5A-C4C6-43B9-99F9-6E27C84A3C81}"/>
              </a:ext>
            </a:extLst>
          </p:cNvPr>
          <p:cNvSpPr txBox="1">
            <a:spLocks/>
          </p:cNvSpPr>
          <p:nvPr userDrawn="1"/>
        </p:nvSpPr>
        <p:spPr>
          <a:xfrm>
            <a:off x="0" y="1460500"/>
            <a:ext cx="2873757" cy="4901258"/>
          </a:xfrm>
          <a:custGeom>
            <a:avLst/>
            <a:gdLst>
              <a:gd name="connsiteX0" fmla="*/ 0 w 7281863"/>
              <a:gd name="connsiteY0" fmla="*/ 0 h 6858000"/>
              <a:gd name="connsiteX1" fmla="*/ 7281863 w 7281863"/>
              <a:gd name="connsiteY1" fmla="*/ 0 h 6858000"/>
              <a:gd name="connsiteX2" fmla="*/ 7281863 w 7281863"/>
              <a:gd name="connsiteY2" fmla="*/ 6858000 h 6858000"/>
              <a:gd name="connsiteX3" fmla="*/ 0 w 7281863"/>
              <a:gd name="connsiteY3" fmla="*/ 6858000 h 6858000"/>
              <a:gd name="connsiteX4" fmla="*/ 0 w 7281863"/>
              <a:gd name="connsiteY4" fmla="*/ 0 h 6858000"/>
              <a:gd name="connsiteX0" fmla="*/ 0 w 7281863"/>
              <a:gd name="connsiteY0" fmla="*/ 0 h 6858000"/>
              <a:gd name="connsiteX1" fmla="*/ 5475249 w 7281863"/>
              <a:gd name="connsiteY1" fmla="*/ 0 h 6858000"/>
              <a:gd name="connsiteX2" fmla="*/ 7281863 w 7281863"/>
              <a:gd name="connsiteY2" fmla="*/ 0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564897 w 7281863"/>
              <a:gd name="connsiteY2" fmla="*/ 2877015 h 6858000"/>
              <a:gd name="connsiteX3" fmla="*/ 7281863 w 7281863"/>
              <a:gd name="connsiteY3" fmla="*/ 6858000 h 6858000"/>
              <a:gd name="connsiteX4" fmla="*/ 0 w 7281863"/>
              <a:gd name="connsiteY4" fmla="*/ 6858000 h 6858000"/>
              <a:gd name="connsiteX5" fmla="*/ 0 w 7281863"/>
              <a:gd name="connsiteY5" fmla="*/ 0 h 6858000"/>
              <a:gd name="connsiteX0" fmla="*/ 0 w 7308560"/>
              <a:gd name="connsiteY0" fmla="*/ 0 h 6858000"/>
              <a:gd name="connsiteX1" fmla="*/ 5475249 w 7308560"/>
              <a:gd name="connsiteY1" fmla="*/ 0 h 6858000"/>
              <a:gd name="connsiteX2" fmla="*/ 2564897 w 7308560"/>
              <a:gd name="connsiteY2" fmla="*/ 2877015 h 6858000"/>
              <a:gd name="connsiteX3" fmla="*/ 7281863 w 7308560"/>
              <a:gd name="connsiteY3" fmla="*/ 6858000 h 6858000"/>
              <a:gd name="connsiteX4" fmla="*/ 0 w 7308560"/>
              <a:gd name="connsiteY4" fmla="*/ 6858000 h 6858000"/>
              <a:gd name="connsiteX5" fmla="*/ 0 w 7308560"/>
              <a:gd name="connsiteY5" fmla="*/ 0 h 6858000"/>
              <a:gd name="connsiteX0" fmla="*/ 0 w 7308444"/>
              <a:gd name="connsiteY0" fmla="*/ 0 h 6858000"/>
              <a:gd name="connsiteX1" fmla="*/ 5475249 w 7308444"/>
              <a:gd name="connsiteY1" fmla="*/ 0 h 6858000"/>
              <a:gd name="connsiteX2" fmla="*/ 2542595 w 7308444"/>
              <a:gd name="connsiteY2" fmla="*/ 3824869 h 6858000"/>
              <a:gd name="connsiteX3" fmla="*/ 7281863 w 7308444"/>
              <a:gd name="connsiteY3" fmla="*/ 6858000 h 6858000"/>
              <a:gd name="connsiteX4" fmla="*/ 0 w 7308444"/>
              <a:gd name="connsiteY4" fmla="*/ 6858000 h 6858000"/>
              <a:gd name="connsiteX5" fmla="*/ 0 w 7308444"/>
              <a:gd name="connsiteY5" fmla="*/ 0 h 6858000"/>
              <a:gd name="connsiteX0" fmla="*/ 0 w 7309688"/>
              <a:gd name="connsiteY0" fmla="*/ 0 h 6858000"/>
              <a:gd name="connsiteX1" fmla="*/ 5475249 w 7309688"/>
              <a:gd name="connsiteY1" fmla="*/ 0 h 6858000"/>
              <a:gd name="connsiteX2" fmla="*/ 2542595 w 7309688"/>
              <a:gd name="connsiteY2" fmla="*/ 3824869 h 6858000"/>
              <a:gd name="connsiteX3" fmla="*/ 7281863 w 7309688"/>
              <a:gd name="connsiteY3" fmla="*/ 6858000 h 6858000"/>
              <a:gd name="connsiteX4" fmla="*/ 0 w 7309688"/>
              <a:gd name="connsiteY4" fmla="*/ 6858000 h 6858000"/>
              <a:gd name="connsiteX5" fmla="*/ 0 w 7309688"/>
              <a:gd name="connsiteY5" fmla="*/ 0 h 6858000"/>
              <a:gd name="connsiteX0" fmla="*/ 0 w 7309316"/>
              <a:gd name="connsiteY0" fmla="*/ 0 h 6858000"/>
              <a:gd name="connsiteX1" fmla="*/ 5475249 w 7309316"/>
              <a:gd name="connsiteY1" fmla="*/ 0 h 6858000"/>
              <a:gd name="connsiteX2" fmla="*/ 2475687 w 7309316"/>
              <a:gd name="connsiteY2" fmla="*/ 3691054 h 6858000"/>
              <a:gd name="connsiteX3" fmla="*/ 7281863 w 7309316"/>
              <a:gd name="connsiteY3" fmla="*/ 6858000 h 6858000"/>
              <a:gd name="connsiteX4" fmla="*/ 0 w 7309316"/>
              <a:gd name="connsiteY4" fmla="*/ 6858000 h 6858000"/>
              <a:gd name="connsiteX5" fmla="*/ 0 w 7309316"/>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2475687 w 7281863"/>
              <a:gd name="connsiteY1" fmla="*/ 3601845 h 6858000"/>
              <a:gd name="connsiteX2" fmla="*/ 7281863 w 7281863"/>
              <a:gd name="connsiteY2" fmla="*/ 6858000 h 6858000"/>
              <a:gd name="connsiteX3" fmla="*/ 0 w 7281863"/>
              <a:gd name="connsiteY3" fmla="*/ 6858000 h 6858000"/>
              <a:gd name="connsiteX4" fmla="*/ 0 w 7281863"/>
              <a:gd name="connsiteY4" fmla="*/ 0 h 6858000"/>
              <a:gd name="connsiteX0" fmla="*/ 0 w 7281863"/>
              <a:gd name="connsiteY0" fmla="*/ 0 h 6858000"/>
              <a:gd name="connsiteX1" fmla="*/ 2475687 w 7281863"/>
              <a:gd name="connsiteY1" fmla="*/ 3601845 h 6858000"/>
              <a:gd name="connsiteX2" fmla="*/ 7281863 w 7281863"/>
              <a:gd name="connsiteY2" fmla="*/ 6858000 h 6858000"/>
              <a:gd name="connsiteX3" fmla="*/ 0 w 7281863"/>
              <a:gd name="connsiteY3" fmla="*/ 6858000 h 6858000"/>
              <a:gd name="connsiteX4" fmla="*/ 0 w 7281863"/>
              <a:gd name="connsiteY4" fmla="*/ 1460500 h 6858000"/>
              <a:gd name="connsiteX5" fmla="*/ 0 w 7281863"/>
              <a:gd name="connsiteY5" fmla="*/ 0 h 6858000"/>
              <a:gd name="connsiteX0" fmla="*/ 0 w 7281863"/>
              <a:gd name="connsiteY0" fmla="*/ 0 h 5397500"/>
              <a:gd name="connsiteX1" fmla="*/ 2475687 w 7281863"/>
              <a:gd name="connsiteY1" fmla="*/ 2141345 h 5397500"/>
              <a:gd name="connsiteX2" fmla="*/ 7281863 w 7281863"/>
              <a:gd name="connsiteY2" fmla="*/ 5397500 h 5397500"/>
              <a:gd name="connsiteX3" fmla="*/ 0 w 7281863"/>
              <a:gd name="connsiteY3" fmla="*/ 5397500 h 5397500"/>
              <a:gd name="connsiteX4" fmla="*/ 0 w 7281863"/>
              <a:gd name="connsiteY4" fmla="*/ 0 h 5397500"/>
              <a:gd name="connsiteX0" fmla="*/ 0 w 2475687"/>
              <a:gd name="connsiteY0" fmla="*/ 0 h 5429645"/>
              <a:gd name="connsiteX1" fmla="*/ 2475687 w 2475687"/>
              <a:gd name="connsiteY1" fmla="*/ 2141345 h 5429645"/>
              <a:gd name="connsiteX2" fmla="*/ 0 w 2475687"/>
              <a:gd name="connsiteY2" fmla="*/ 5397500 h 5429645"/>
              <a:gd name="connsiteX3" fmla="*/ 0 w 2475687"/>
              <a:gd name="connsiteY3" fmla="*/ 0 h 5429645"/>
              <a:gd name="connsiteX0" fmla="*/ 0 w 2475687"/>
              <a:gd name="connsiteY0" fmla="*/ 0 h 4513775"/>
              <a:gd name="connsiteX1" fmla="*/ 2475687 w 2475687"/>
              <a:gd name="connsiteY1" fmla="*/ 2141345 h 4513775"/>
              <a:gd name="connsiteX2" fmla="*/ 0 w 2475687"/>
              <a:gd name="connsiteY2" fmla="*/ 4470400 h 4513775"/>
              <a:gd name="connsiteX3" fmla="*/ 0 w 2475687"/>
              <a:gd name="connsiteY3" fmla="*/ 0 h 4513775"/>
              <a:gd name="connsiteX0" fmla="*/ 0 w 2843987"/>
              <a:gd name="connsiteY0" fmla="*/ 0 h 5103137"/>
              <a:gd name="connsiteX1" fmla="*/ 2843987 w 2843987"/>
              <a:gd name="connsiteY1" fmla="*/ 4770245 h 5103137"/>
              <a:gd name="connsiteX2" fmla="*/ 0 w 2843987"/>
              <a:gd name="connsiteY2" fmla="*/ 4470400 h 5103137"/>
              <a:gd name="connsiteX3" fmla="*/ 0 w 2843987"/>
              <a:gd name="connsiteY3" fmla="*/ 0 h 5103137"/>
              <a:gd name="connsiteX0" fmla="*/ 0 w 2848407"/>
              <a:gd name="connsiteY0" fmla="*/ 0 h 5311917"/>
              <a:gd name="connsiteX1" fmla="*/ 2843987 w 2848407"/>
              <a:gd name="connsiteY1" fmla="*/ 4770245 h 5311917"/>
              <a:gd name="connsiteX2" fmla="*/ 0 w 2848407"/>
              <a:gd name="connsiteY2" fmla="*/ 4470400 h 5311917"/>
              <a:gd name="connsiteX3" fmla="*/ 0 w 2848407"/>
              <a:gd name="connsiteY3" fmla="*/ 0 h 5311917"/>
              <a:gd name="connsiteX0" fmla="*/ 0 w 2873757"/>
              <a:gd name="connsiteY0" fmla="*/ 0 h 4901258"/>
              <a:gd name="connsiteX1" fmla="*/ 2869387 w 2873757"/>
              <a:gd name="connsiteY1" fmla="*/ 4147945 h 4901258"/>
              <a:gd name="connsiteX2" fmla="*/ 0 w 2873757"/>
              <a:gd name="connsiteY2" fmla="*/ 4470400 h 4901258"/>
              <a:gd name="connsiteX3" fmla="*/ 0 w 2873757"/>
              <a:gd name="connsiteY3" fmla="*/ 0 h 4901258"/>
            </a:gdLst>
            <a:ahLst/>
            <a:cxnLst>
              <a:cxn ang="0">
                <a:pos x="connsiteX0" y="connsiteY0"/>
              </a:cxn>
              <a:cxn ang="0">
                <a:pos x="connsiteX1" y="connsiteY1"/>
              </a:cxn>
              <a:cxn ang="0">
                <a:pos x="connsiteX2" y="connsiteY2"/>
              </a:cxn>
              <a:cxn ang="0">
                <a:pos x="connsiteX3" y="connsiteY3"/>
              </a:cxn>
            </a:cxnLst>
            <a:rect l="l" t="t" r="r" b="b"/>
            <a:pathLst>
              <a:path w="2873757" h="4901258">
                <a:moveTo>
                  <a:pt x="0" y="0"/>
                </a:moveTo>
                <a:cubicBezTo>
                  <a:pt x="825229" y="713782"/>
                  <a:pt x="2983687" y="2932978"/>
                  <a:pt x="2869387" y="4147945"/>
                </a:cubicBezTo>
                <a:cubicBezTo>
                  <a:pt x="2755087" y="5362912"/>
                  <a:pt x="412614" y="4827291"/>
                  <a:pt x="0" y="4470400"/>
                </a:cubicBezTo>
                <a:lnTo>
                  <a:pt x="0" y="0"/>
                </a:lnTo>
                <a:close/>
              </a:path>
            </a:pathLst>
          </a:custGeom>
          <a:solidFill>
            <a:schemeClr val="tx2"/>
          </a:solidFill>
          <a:ln>
            <a:noFill/>
          </a:ln>
        </p:spPr>
        <p:txBody>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a:t> </a:t>
            </a:r>
            <a:endParaRPr lang="nl-NL" dirty="0"/>
          </a:p>
        </p:txBody>
      </p:sp>
      <p:sp>
        <p:nvSpPr>
          <p:cNvPr id="154" name="Tijdelijke aanduiding voor tekst 9">
            <a:extLst>
              <a:ext uri="{FF2B5EF4-FFF2-40B4-BE49-F238E27FC236}">
                <a16:creationId xmlns:a16="http://schemas.microsoft.com/office/drawing/2014/main" id="{3877A256-3B9A-4486-A496-C393B72FB79F}"/>
              </a:ext>
            </a:extLst>
          </p:cNvPr>
          <p:cNvSpPr txBox="1">
            <a:spLocks/>
          </p:cNvSpPr>
          <p:nvPr userDrawn="1"/>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tx2"/>
          </a:solidFill>
        </p:spPr>
        <p:txBody>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a:t> </a:t>
            </a:r>
            <a:endParaRPr lang="nl-NL" dirty="0"/>
          </a:p>
        </p:txBody>
      </p:sp>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err="1">
                <a:solidFill>
                  <a:sysClr val="windowText" lastClr="000000"/>
                </a:solidFill>
                <a:latin typeface="+mn-lt"/>
                <a:cs typeface="Calibri" panose="020F0502020204030204" pitchFamily="34" charset="0"/>
              </a:rPr>
              <a:t>cONTACT</a:t>
            </a:r>
            <a:endParaRPr lang="nl-NL" sz="1400" b="1" cap="all" spc="0" baseline="0" dirty="0">
              <a:solidFill>
                <a:sysClr val="windowText" lastClr="000000"/>
              </a:solidFill>
              <a:latin typeface="+mn-lt"/>
              <a:cs typeface="Calibri" panose="020F0502020204030204" pitchFamily="34" charset="0"/>
            </a:endParaRP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534987" y="759301"/>
            <a:ext cx="11114087" cy="723106"/>
          </a:xfrm>
        </p:spPr>
        <p:txBody>
          <a:bodyPr tIns="72000"/>
          <a:lstStyle>
            <a:lvl1pPr>
              <a:lnSpc>
                <a:spcPts val="5000"/>
              </a:lnSpc>
              <a:defRPr sz="6000">
                <a:solidFill>
                  <a:schemeClr val="bg1"/>
                </a:solidFill>
              </a:defRPr>
            </a:lvl1pPr>
          </a:lstStyle>
          <a:p>
            <a:r>
              <a:rPr lang="nl-NL" dirty="0"/>
              <a:t>Contact</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1295907" y="2046627"/>
            <a:ext cx="10353168" cy="389437"/>
          </a:xfrm>
        </p:spPr>
        <p:txBody>
          <a:bodyPr anchor="ctr" anchorCtr="0"/>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159" name="tekst">
            <a:extLst>
              <a:ext uri="{FF2B5EF4-FFF2-40B4-BE49-F238E27FC236}">
                <a16:creationId xmlns:a16="http://schemas.microsoft.com/office/drawing/2014/main" id="{3F6560E8-8B82-465F-80DA-1BC7179DCEC9}"/>
              </a:ext>
            </a:extLst>
          </p:cNvPr>
          <p:cNvSpPr>
            <a:spLocks noGrp="1"/>
          </p:cNvSpPr>
          <p:nvPr>
            <p:ph type="body" sz="quarter" idx="22" hasCustomPrompt="1"/>
          </p:nvPr>
        </p:nvSpPr>
        <p:spPr>
          <a:xfrm>
            <a:off x="1295907" y="2728027"/>
            <a:ext cx="10353168" cy="389437"/>
          </a:xfrm>
        </p:spPr>
        <p:txBody>
          <a:bodyPr anchor="ctr" anchorCtr="0"/>
          <a:lstStyle>
            <a:lvl1pPr marL="0" indent="0">
              <a:buNone/>
              <a:defRPr sz="1600" b="0" baseline="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+31 000 00 00 00</a:t>
            </a:r>
          </a:p>
        </p:txBody>
      </p:sp>
      <p:sp>
        <p:nvSpPr>
          <p:cNvPr id="161" name="tekst">
            <a:extLst>
              <a:ext uri="{FF2B5EF4-FFF2-40B4-BE49-F238E27FC236}">
                <a16:creationId xmlns:a16="http://schemas.microsoft.com/office/drawing/2014/main" id="{F2FB1817-2DAA-49EE-AA5A-935117B1EA5A}"/>
              </a:ext>
            </a:extLst>
          </p:cNvPr>
          <p:cNvSpPr>
            <a:spLocks noGrp="1"/>
          </p:cNvSpPr>
          <p:nvPr>
            <p:ph type="body" sz="quarter" idx="23" hasCustomPrompt="1"/>
          </p:nvPr>
        </p:nvSpPr>
        <p:spPr>
          <a:xfrm>
            <a:off x="1295907" y="3409427"/>
            <a:ext cx="10353168" cy="389437"/>
          </a:xfrm>
        </p:spPr>
        <p:txBody>
          <a:bodyPr anchor="ctr" anchorCtr="0"/>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E-mail adres</a:t>
            </a:r>
          </a:p>
        </p:txBody>
      </p:sp>
      <p:sp>
        <p:nvSpPr>
          <p:cNvPr id="163" name="tekst">
            <a:extLst>
              <a:ext uri="{FF2B5EF4-FFF2-40B4-BE49-F238E27FC236}">
                <a16:creationId xmlns:a16="http://schemas.microsoft.com/office/drawing/2014/main" id="{0D64F443-A2C9-4F29-BD45-DFB997E46E4E}"/>
              </a:ext>
            </a:extLst>
          </p:cNvPr>
          <p:cNvSpPr>
            <a:spLocks noGrp="1"/>
          </p:cNvSpPr>
          <p:nvPr>
            <p:ph type="body" sz="quarter" idx="24" hasCustomPrompt="1"/>
          </p:nvPr>
        </p:nvSpPr>
        <p:spPr>
          <a:xfrm>
            <a:off x="1295907" y="4090827"/>
            <a:ext cx="10353168" cy="389437"/>
          </a:xfrm>
        </p:spPr>
        <p:txBody>
          <a:bodyPr anchor="ctr" anchorCtr="0"/>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Adres</a:t>
            </a:r>
          </a:p>
        </p:txBody>
      </p:sp>
      <p:sp>
        <p:nvSpPr>
          <p:cNvPr id="165" name="tekst">
            <a:extLst>
              <a:ext uri="{FF2B5EF4-FFF2-40B4-BE49-F238E27FC236}">
                <a16:creationId xmlns:a16="http://schemas.microsoft.com/office/drawing/2014/main" id="{A8E2372B-4B62-4D2E-B6F8-A40078A4FFCC}"/>
              </a:ext>
            </a:extLst>
          </p:cNvPr>
          <p:cNvSpPr>
            <a:spLocks noGrp="1"/>
          </p:cNvSpPr>
          <p:nvPr>
            <p:ph type="body" sz="quarter" idx="25" hasCustomPrompt="1"/>
          </p:nvPr>
        </p:nvSpPr>
        <p:spPr>
          <a:xfrm>
            <a:off x="1295907" y="4772227"/>
            <a:ext cx="10353168" cy="389437"/>
          </a:xfrm>
        </p:spPr>
        <p:txBody>
          <a:bodyPr anchor="ctr" anchorCtr="0"/>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www.eur.nl</a:t>
            </a:r>
          </a:p>
        </p:txBody>
      </p:sp>
      <p:sp>
        <p:nvSpPr>
          <p:cNvPr id="155" name="Tijdelijke aanduiding voor tekst 154">
            <a:extLst>
              <a:ext uri="{FF2B5EF4-FFF2-40B4-BE49-F238E27FC236}">
                <a16:creationId xmlns:a16="http://schemas.microsoft.com/office/drawing/2014/main" id="{56DD6E7E-970D-4CF4-AB02-291E67DD1BCF}"/>
              </a:ext>
            </a:extLst>
          </p:cNvPr>
          <p:cNvSpPr>
            <a:spLocks noGrp="1"/>
          </p:cNvSpPr>
          <p:nvPr>
            <p:ph type="body" sz="quarter" idx="26"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37378357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1000" fill="hold"/>
                                        <p:tgtEl>
                                          <p:spTgt spid="80"/>
                                        </p:tgtEl>
                                        <p:attrNameLst>
                                          <p:attrName>ppt_x</p:attrName>
                                        </p:attrNameLst>
                                      </p:cBhvr>
                                      <p:tavLst>
                                        <p:tav tm="0">
                                          <p:val>
                                            <p:strVal val="0-#ppt_w/2"/>
                                          </p:val>
                                        </p:tav>
                                        <p:tav tm="100000">
                                          <p:val>
                                            <p:strVal val="#ppt_x"/>
                                          </p:val>
                                        </p:tav>
                                      </p:tavLst>
                                    </p:anim>
                                    <p:anim calcmode="lin" valueType="num">
                                      <p:cBhvr additive="base">
                                        <p:cTn id="8" dur="10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4"/>
                                        </p:tgtEl>
                                        <p:attrNameLst>
                                          <p:attrName>style.visibility</p:attrName>
                                        </p:attrNameLst>
                                      </p:cBhvr>
                                      <p:to>
                                        <p:strVal val="visible"/>
                                      </p:to>
                                    </p:set>
                                    <p:anim calcmode="lin" valueType="num">
                                      <p:cBhvr additive="base">
                                        <p:cTn id="11" dur="1000" fill="hold"/>
                                        <p:tgtEl>
                                          <p:spTgt spid="154"/>
                                        </p:tgtEl>
                                        <p:attrNameLst>
                                          <p:attrName>ppt_x</p:attrName>
                                        </p:attrNameLst>
                                      </p:cBhvr>
                                      <p:tavLst>
                                        <p:tav tm="0">
                                          <p:val>
                                            <p:strVal val="#ppt_x"/>
                                          </p:val>
                                        </p:tav>
                                        <p:tav tm="100000">
                                          <p:val>
                                            <p:strVal val="#ppt_x"/>
                                          </p:val>
                                        </p:tav>
                                      </p:tavLst>
                                    </p:anim>
                                    <p:anim calcmode="lin" valueType="num">
                                      <p:cBhvr additive="base">
                                        <p:cTn id="12" dur="1000" fill="hold"/>
                                        <p:tgtEl>
                                          <p:spTgt spid="15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tmplLst>
          <p:tmpl>
            <p:tnLst>
              <p:par>
                <p:cTn presetID="2" presetClass="entr" presetSubtype="8" decel="100000" fill="hold" nodeType="afterEffect">
                  <p:stCondLst>
                    <p:cond delay="0"/>
                  </p:stCondLst>
                  <p:childTnLst>
                    <p:set>
                      <p:cBhvr>
                        <p:cTn dur="1" fill="hold">
                          <p:stCondLst>
                            <p:cond delay="0"/>
                          </p:stCondLst>
                        </p:cTn>
                        <p:tgtEl>
                          <p:spTgt spid="80"/>
                        </p:tgtEl>
                        <p:attrNameLst>
                          <p:attrName>style.visibility</p:attrName>
                        </p:attrNameLst>
                      </p:cBhvr>
                      <p:to>
                        <p:strVal val="visible"/>
                      </p:to>
                    </p:set>
                    <p:anim calcmode="lin" valueType="num">
                      <p:cBhvr additive="base">
                        <p:cTn dur="1000" fill="hold"/>
                        <p:tgtEl>
                          <p:spTgt spid="80"/>
                        </p:tgtEl>
                        <p:attrNameLst>
                          <p:attrName>ppt_x</p:attrName>
                        </p:attrNameLst>
                      </p:cBhvr>
                      <p:tavLst>
                        <p:tav tm="0">
                          <p:val>
                            <p:strVal val="0-#ppt_w/2"/>
                          </p:val>
                        </p:tav>
                        <p:tav tm="100000">
                          <p:val>
                            <p:strVal val="#ppt_x"/>
                          </p:val>
                        </p:tav>
                      </p:tavLst>
                    </p:anim>
                    <p:anim calcmode="lin" valueType="num">
                      <p:cBhvr additive="base">
                        <p:cTn dur="1000" fill="hold"/>
                        <p:tgtEl>
                          <p:spTgt spid="80"/>
                        </p:tgtEl>
                        <p:attrNameLst>
                          <p:attrName>ppt_y</p:attrName>
                        </p:attrNameLst>
                      </p:cBhvr>
                      <p:tavLst>
                        <p:tav tm="0">
                          <p:val>
                            <p:strVal val="#ppt_y"/>
                          </p:val>
                        </p:tav>
                        <p:tav tm="100000">
                          <p:val>
                            <p:strVal val="#ppt_y"/>
                          </p:val>
                        </p:tav>
                      </p:tavLst>
                    </p:anim>
                  </p:childTnLst>
                </p:cTn>
              </p:par>
            </p:tnLst>
          </p:tmpl>
        </p:tmplLst>
      </p:bldP>
      <p:bldP spid="154" grpId="0" animBg="1">
        <p:tmplLst>
          <p:tmpl>
            <p:tnLst>
              <p:par>
                <p:cTn presetID="2" presetClass="entr" presetSubtype="1" decel="100000" fill="hold" nodeType="withEffect">
                  <p:stCondLst>
                    <p:cond delay="0"/>
                  </p:stCondLst>
                  <p:childTnLst>
                    <p:set>
                      <p:cBhvr>
                        <p:cTn dur="1" fill="hold">
                          <p:stCondLst>
                            <p:cond delay="0"/>
                          </p:stCondLst>
                        </p:cTn>
                        <p:tgtEl>
                          <p:spTgt spid="154"/>
                        </p:tgtEl>
                        <p:attrNameLst>
                          <p:attrName>style.visibility</p:attrName>
                        </p:attrNameLst>
                      </p:cBhvr>
                      <p:to>
                        <p:strVal val="visible"/>
                      </p:to>
                    </p:set>
                    <p:anim calcmode="lin" valueType="num">
                      <p:cBhvr additive="base">
                        <p:cTn dur="1000" fill="hold"/>
                        <p:tgtEl>
                          <p:spTgt spid="154"/>
                        </p:tgtEl>
                        <p:attrNameLst>
                          <p:attrName>ppt_x</p:attrName>
                        </p:attrNameLst>
                      </p:cBhvr>
                      <p:tavLst>
                        <p:tav tm="0">
                          <p:val>
                            <p:strVal val="#ppt_x"/>
                          </p:val>
                        </p:tav>
                        <p:tav tm="100000">
                          <p:val>
                            <p:strVal val="#ppt_x"/>
                          </p:val>
                        </p:tav>
                      </p:tavLst>
                    </p:anim>
                    <p:anim calcmode="lin" valueType="num">
                      <p:cBhvr additive="base">
                        <p:cTn dur="1000" fill="hold"/>
                        <p:tgtEl>
                          <p:spTgt spid="154"/>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8533173" y="2900597"/>
            <a:ext cx="772832" cy="772832"/>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9093029" y="3578532"/>
            <a:ext cx="324334" cy="145822"/>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2024743" y="2523208"/>
            <a:ext cx="7739793" cy="1667792"/>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2568706"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2614425" y="3087061"/>
            <a:ext cx="5460217" cy="523220"/>
          </a:xfrm>
          <a:prstGeom prst="rect">
            <a:avLst/>
          </a:prstGeom>
          <a:noFill/>
        </p:spPr>
        <p:txBody>
          <a:bodyPr wrap="square" rtlCol="0">
            <a:spAutoFit/>
          </a:bodyPr>
          <a:lstStyle/>
          <a:p>
            <a:r>
              <a:rPr lang="nl-NL" sz="2800" dirty="0">
                <a:solidFill>
                  <a:schemeClr val="accent2"/>
                </a:solidFill>
              </a:rPr>
              <a:t>Erasmus</a:t>
            </a:r>
            <a:r>
              <a:rPr lang="nl-NL" sz="2800" baseline="0" dirty="0">
                <a:solidFill>
                  <a:schemeClr val="accent2"/>
                </a:solidFill>
              </a:rPr>
              <a:t> University Rotterdam</a:t>
            </a:r>
            <a:endParaRPr lang="nl-NL" sz="28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8536423" y="2900597"/>
            <a:ext cx="772832" cy="772832"/>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684766" y="3052190"/>
            <a:ext cx="469646" cy="469646"/>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3991355" y="4908531"/>
            <a:ext cx="4330700" cy="369332"/>
          </a:xfrm>
          <a:prstGeom prst="rect">
            <a:avLst/>
          </a:prstGeom>
          <a:noFill/>
        </p:spPr>
        <p:txBody>
          <a:bodyPr wrap="square" rtlCol="0">
            <a:spAutoFit/>
          </a:bodyPr>
          <a:lstStyle/>
          <a:p>
            <a:pPr algn="ctr"/>
            <a:r>
              <a:rPr lang="nl-NL"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3930650" y="4908531"/>
            <a:ext cx="4330700" cy="369332"/>
          </a:xfrm>
          <a:prstGeom prst="rect">
            <a:avLst/>
          </a:prstGeom>
          <a:noFill/>
        </p:spPr>
        <p:txBody>
          <a:bodyPr wrap="square" rtlCol="0">
            <a:spAutoFit/>
          </a:bodyPr>
          <a:lstStyle/>
          <a:p>
            <a:pPr algn="ctr"/>
            <a:r>
              <a:rPr lang="nl-NL"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7586290"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8" name="- INFO">
            <a:extLst>
              <a:ext uri="{FF2B5EF4-FFF2-40B4-BE49-F238E27FC236}">
                <a16:creationId xmlns:a16="http://schemas.microsoft.com/office/drawing/2014/main" id="{C85C330A-5512-4764-9D33-EE6C07C430C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a:t>
            </a:r>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3175" y="-505137"/>
            <a:ext cx="11114087" cy="354551"/>
          </a:xfrm>
        </p:spPr>
        <p:txBody>
          <a:bodyPr/>
          <a:lstStyle>
            <a:lvl1pPr>
              <a:defRPr sz="1400"/>
            </a:lvl1pPr>
          </a:lstStyle>
          <a:p>
            <a:r>
              <a:rPr lang="nl-NL" dirty="0"/>
              <a:t>INTRO</a:t>
            </a:r>
          </a:p>
        </p:txBody>
      </p:sp>
    </p:spTree>
    <p:extLst>
      <p:ext uri="{BB962C8B-B14F-4D97-AF65-F5344CB8AC3E}">
        <p14:creationId xmlns:p14="http://schemas.microsoft.com/office/powerpoint/2010/main" val="2451740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9" Type="http://schemas.openxmlformats.org/officeDocument/2006/relationships/slideLayout" Target="../slideLayouts/slideLayout50.xml"/><Relationship Id="rId21" Type="http://schemas.openxmlformats.org/officeDocument/2006/relationships/slideLayout" Target="../slideLayouts/slideLayout32.xml"/><Relationship Id="rId34" Type="http://schemas.openxmlformats.org/officeDocument/2006/relationships/slideLayout" Target="../slideLayouts/slideLayout45.xml"/><Relationship Id="rId42" Type="http://schemas.openxmlformats.org/officeDocument/2006/relationships/slideLayout" Target="../slideLayouts/slideLayout53.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37" Type="http://schemas.openxmlformats.org/officeDocument/2006/relationships/slideLayout" Target="../slideLayouts/slideLayout48.xml"/><Relationship Id="rId40" Type="http://schemas.openxmlformats.org/officeDocument/2006/relationships/slideLayout" Target="../slideLayouts/slideLayout51.xml"/><Relationship Id="rId45" Type="http://schemas.openxmlformats.org/officeDocument/2006/relationships/slideLayout" Target="../slideLayouts/slideLayout56.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36" Type="http://schemas.openxmlformats.org/officeDocument/2006/relationships/slideLayout" Target="../slideLayouts/slideLayout47.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slideLayout" Target="../slideLayouts/slideLayout42.xml"/><Relationship Id="rId44" Type="http://schemas.openxmlformats.org/officeDocument/2006/relationships/slideLayout" Target="../slideLayouts/slideLayout55.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43" Type="http://schemas.openxmlformats.org/officeDocument/2006/relationships/slideLayout" Target="../slideLayouts/slideLayout54.xml"/><Relationship Id="rId8" Type="http://schemas.openxmlformats.org/officeDocument/2006/relationships/slideLayout" Target="../slideLayouts/slideLayout19.xml"/><Relationship Id="rId3" Type="http://schemas.openxmlformats.org/officeDocument/2006/relationships/slideLayout" Target="../slideLayouts/slideLayout14.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38" Type="http://schemas.openxmlformats.org/officeDocument/2006/relationships/slideLayout" Target="../slideLayouts/slideLayout49.xml"/><Relationship Id="rId46" Type="http://schemas.openxmlformats.org/officeDocument/2006/relationships/theme" Target="../theme/theme2.xml"/><Relationship Id="rId20" Type="http://schemas.openxmlformats.org/officeDocument/2006/relationships/slideLayout" Target="../slideLayouts/slideLayout31.xml"/><Relationship Id="rId41" Type="http://schemas.openxmlformats.org/officeDocument/2006/relationships/slideLayout" Target="../slideLayouts/slideLayout5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9" Type="http://schemas.openxmlformats.org/officeDocument/2006/relationships/slideLayout" Target="../slideLayouts/slideLayout95.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42" Type="http://schemas.openxmlformats.org/officeDocument/2006/relationships/slideLayout" Target="../slideLayouts/slideLayout98.xml"/><Relationship Id="rId7" Type="http://schemas.openxmlformats.org/officeDocument/2006/relationships/slideLayout" Target="../slideLayouts/slideLayout6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29" Type="http://schemas.openxmlformats.org/officeDocument/2006/relationships/slideLayout" Target="../slideLayouts/slideLayout85.xml"/><Relationship Id="rId41" Type="http://schemas.openxmlformats.org/officeDocument/2006/relationships/slideLayout" Target="../slideLayouts/slideLayout97.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40" Type="http://schemas.openxmlformats.org/officeDocument/2006/relationships/slideLayout" Target="../slideLayouts/slideLayout96.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43" Type="http://schemas.openxmlformats.org/officeDocument/2006/relationships/theme" Target="../theme/theme3.xml"/><Relationship Id="rId8" Type="http://schemas.openxmlformats.org/officeDocument/2006/relationships/slideLayout" Target="../slideLayouts/slideLayout64.xml"/><Relationship Id="rId3" Type="http://schemas.openxmlformats.org/officeDocument/2006/relationships/slideLayout" Target="../slideLayouts/slideLayout59.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slideLayout" Target="../slideLayouts/slideLayout94.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11.xml"/><Relationship Id="rId18" Type="http://schemas.openxmlformats.org/officeDocument/2006/relationships/slideLayout" Target="../slideLayouts/slideLayout116.xml"/><Relationship Id="rId26" Type="http://schemas.openxmlformats.org/officeDocument/2006/relationships/slideLayout" Target="../slideLayouts/slideLayout124.xml"/><Relationship Id="rId39" Type="http://schemas.openxmlformats.org/officeDocument/2006/relationships/slideLayout" Target="../slideLayouts/slideLayout137.xml"/><Relationship Id="rId21" Type="http://schemas.openxmlformats.org/officeDocument/2006/relationships/slideLayout" Target="../slideLayouts/slideLayout119.xml"/><Relationship Id="rId34" Type="http://schemas.openxmlformats.org/officeDocument/2006/relationships/slideLayout" Target="../slideLayouts/slideLayout132.xml"/><Relationship Id="rId42" Type="http://schemas.openxmlformats.org/officeDocument/2006/relationships/slideLayout" Target="../slideLayouts/slideLayout140.xml"/><Relationship Id="rId7" Type="http://schemas.openxmlformats.org/officeDocument/2006/relationships/slideLayout" Target="../slideLayouts/slideLayout105.xml"/><Relationship Id="rId2" Type="http://schemas.openxmlformats.org/officeDocument/2006/relationships/slideLayout" Target="../slideLayouts/slideLayout100.xml"/><Relationship Id="rId16" Type="http://schemas.openxmlformats.org/officeDocument/2006/relationships/slideLayout" Target="../slideLayouts/slideLayout114.xml"/><Relationship Id="rId20" Type="http://schemas.openxmlformats.org/officeDocument/2006/relationships/slideLayout" Target="../slideLayouts/slideLayout118.xml"/><Relationship Id="rId29" Type="http://schemas.openxmlformats.org/officeDocument/2006/relationships/slideLayout" Target="../slideLayouts/slideLayout127.xml"/><Relationship Id="rId41" Type="http://schemas.openxmlformats.org/officeDocument/2006/relationships/slideLayout" Target="../slideLayouts/slideLayout139.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24" Type="http://schemas.openxmlformats.org/officeDocument/2006/relationships/slideLayout" Target="../slideLayouts/slideLayout122.xml"/><Relationship Id="rId32" Type="http://schemas.openxmlformats.org/officeDocument/2006/relationships/slideLayout" Target="../slideLayouts/slideLayout130.xml"/><Relationship Id="rId37" Type="http://schemas.openxmlformats.org/officeDocument/2006/relationships/slideLayout" Target="../slideLayouts/slideLayout135.xml"/><Relationship Id="rId40" Type="http://schemas.openxmlformats.org/officeDocument/2006/relationships/slideLayout" Target="../slideLayouts/slideLayout138.xml"/><Relationship Id="rId5" Type="http://schemas.openxmlformats.org/officeDocument/2006/relationships/slideLayout" Target="../slideLayouts/slideLayout103.xml"/><Relationship Id="rId15" Type="http://schemas.openxmlformats.org/officeDocument/2006/relationships/slideLayout" Target="../slideLayouts/slideLayout113.xml"/><Relationship Id="rId23" Type="http://schemas.openxmlformats.org/officeDocument/2006/relationships/slideLayout" Target="../slideLayouts/slideLayout121.xml"/><Relationship Id="rId28" Type="http://schemas.openxmlformats.org/officeDocument/2006/relationships/slideLayout" Target="../slideLayouts/slideLayout126.xml"/><Relationship Id="rId36" Type="http://schemas.openxmlformats.org/officeDocument/2006/relationships/slideLayout" Target="../slideLayouts/slideLayout134.xml"/><Relationship Id="rId10" Type="http://schemas.openxmlformats.org/officeDocument/2006/relationships/slideLayout" Target="../slideLayouts/slideLayout108.xml"/><Relationship Id="rId19" Type="http://schemas.openxmlformats.org/officeDocument/2006/relationships/slideLayout" Target="../slideLayouts/slideLayout117.xml"/><Relationship Id="rId31" Type="http://schemas.openxmlformats.org/officeDocument/2006/relationships/slideLayout" Target="../slideLayouts/slideLayout129.xml"/><Relationship Id="rId44" Type="http://schemas.openxmlformats.org/officeDocument/2006/relationships/theme" Target="../theme/theme4.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slideLayout" Target="../slideLayouts/slideLayout112.xml"/><Relationship Id="rId22" Type="http://schemas.openxmlformats.org/officeDocument/2006/relationships/slideLayout" Target="../slideLayouts/slideLayout120.xml"/><Relationship Id="rId27" Type="http://schemas.openxmlformats.org/officeDocument/2006/relationships/slideLayout" Target="../slideLayouts/slideLayout125.xml"/><Relationship Id="rId30" Type="http://schemas.openxmlformats.org/officeDocument/2006/relationships/slideLayout" Target="../slideLayouts/slideLayout128.xml"/><Relationship Id="rId35" Type="http://schemas.openxmlformats.org/officeDocument/2006/relationships/slideLayout" Target="../slideLayouts/slideLayout133.xml"/><Relationship Id="rId43" Type="http://schemas.openxmlformats.org/officeDocument/2006/relationships/slideLayout" Target="../slideLayouts/slideLayout141.xml"/><Relationship Id="rId8" Type="http://schemas.openxmlformats.org/officeDocument/2006/relationships/slideLayout" Target="../slideLayouts/slideLayout106.xml"/><Relationship Id="rId3" Type="http://schemas.openxmlformats.org/officeDocument/2006/relationships/slideLayout" Target="../slideLayouts/slideLayout101.xml"/><Relationship Id="rId12" Type="http://schemas.openxmlformats.org/officeDocument/2006/relationships/slideLayout" Target="../slideLayouts/slideLayout110.xml"/><Relationship Id="rId17" Type="http://schemas.openxmlformats.org/officeDocument/2006/relationships/slideLayout" Target="../slideLayouts/slideLayout115.xml"/><Relationship Id="rId25" Type="http://schemas.openxmlformats.org/officeDocument/2006/relationships/slideLayout" Target="../slideLayouts/slideLayout123.xml"/><Relationship Id="rId33" Type="http://schemas.openxmlformats.org/officeDocument/2006/relationships/slideLayout" Target="../slideLayouts/slideLayout131.xml"/><Relationship Id="rId38" Type="http://schemas.openxmlformats.org/officeDocument/2006/relationships/slideLayout" Target="../slideLayouts/slideLayout136.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54.xml"/><Relationship Id="rId18" Type="http://schemas.openxmlformats.org/officeDocument/2006/relationships/slideLayout" Target="../slideLayouts/slideLayout159.xml"/><Relationship Id="rId26" Type="http://schemas.openxmlformats.org/officeDocument/2006/relationships/slideLayout" Target="../slideLayouts/slideLayout167.xml"/><Relationship Id="rId39" Type="http://schemas.openxmlformats.org/officeDocument/2006/relationships/slideLayout" Target="../slideLayouts/slideLayout180.xml"/><Relationship Id="rId21" Type="http://schemas.openxmlformats.org/officeDocument/2006/relationships/slideLayout" Target="../slideLayouts/slideLayout162.xml"/><Relationship Id="rId34" Type="http://schemas.openxmlformats.org/officeDocument/2006/relationships/slideLayout" Target="../slideLayouts/slideLayout175.xml"/><Relationship Id="rId42" Type="http://schemas.openxmlformats.org/officeDocument/2006/relationships/slideLayout" Target="../slideLayouts/slideLayout183.xml"/><Relationship Id="rId7" Type="http://schemas.openxmlformats.org/officeDocument/2006/relationships/slideLayout" Target="../slideLayouts/slideLayout148.xml"/><Relationship Id="rId2" Type="http://schemas.openxmlformats.org/officeDocument/2006/relationships/slideLayout" Target="../slideLayouts/slideLayout143.xml"/><Relationship Id="rId16" Type="http://schemas.openxmlformats.org/officeDocument/2006/relationships/slideLayout" Target="../slideLayouts/slideLayout157.xml"/><Relationship Id="rId20" Type="http://schemas.openxmlformats.org/officeDocument/2006/relationships/slideLayout" Target="../slideLayouts/slideLayout161.xml"/><Relationship Id="rId29" Type="http://schemas.openxmlformats.org/officeDocument/2006/relationships/slideLayout" Target="../slideLayouts/slideLayout170.xml"/><Relationship Id="rId41" Type="http://schemas.openxmlformats.org/officeDocument/2006/relationships/slideLayout" Target="../slideLayouts/slideLayout182.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24" Type="http://schemas.openxmlformats.org/officeDocument/2006/relationships/slideLayout" Target="../slideLayouts/slideLayout165.xml"/><Relationship Id="rId32" Type="http://schemas.openxmlformats.org/officeDocument/2006/relationships/slideLayout" Target="../slideLayouts/slideLayout173.xml"/><Relationship Id="rId37" Type="http://schemas.openxmlformats.org/officeDocument/2006/relationships/slideLayout" Target="../slideLayouts/slideLayout178.xml"/><Relationship Id="rId40" Type="http://schemas.openxmlformats.org/officeDocument/2006/relationships/slideLayout" Target="../slideLayouts/slideLayout181.xml"/><Relationship Id="rId5" Type="http://schemas.openxmlformats.org/officeDocument/2006/relationships/slideLayout" Target="../slideLayouts/slideLayout146.xml"/><Relationship Id="rId15" Type="http://schemas.openxmlformats.org/officeDocument/2006/relationships/slideLayout" Target="../slideLayouts/slideLayout156.xml"/><Relationship Id="rId23" Type="http://schemas.openxmlformats.org/officeDocument/2006/relationships/slideLayout" Target="../slideLayouts/slideLayout164.xml"/><Relationship Id="rId28" Type="http://schemas.openxmlformats.org/officeDocument/2006/relationships/slideLayout" Target="../slideLayouts/slideLayout169.xml"/><Relationship Id="rId36" Type="http://schemas.openxmlformats.org/officeDocument/2006/relationships/slideLayout" Target="../slideLayouts/slideLayout177.xml"/><Relationship Id="rId10" Type="http://schemas.openxmlformats.org/officeDocument/2006/relationships/slideLayout" Target="../slideLayouts/slideLayout151.xml"/><Relationship Id="rId19" Type="http://schemas.openxmlformats.org/officeDocument/2006/relationships/slideLayout" Target="../slideLayouts/slideLayout160.xml"/><Relationship Id="rId31" Type="http://schemas.openxmlformats.org/officeDocument/2006/relationships/slideLayout" Target="../slideLayouts/slideLayout172.xml"/><Relationship Id="rId44" Type="http://schemas.openxmlformats.org/officeDocument/2006/relationships/theme" Target="../theme/theme5.xml"/><Relationship Id="rId4" Type="http://schemas.openxmlformats.org/officeDocument/2006/relationships/slideLayout" Target="../slideLayouts/slideLayout145.xml"/><Relationship Id="rId9" Type="http://schemas.openxmlformats.org/officeDocument/2006/relationships/slideLayout" Target="../slideLayouts/slideLayout150.xml"/><Relationship Id="rId14" Type="http://schemas.openxmlformats.org/officeDocument/2006/relationships/slideLayout" Target="../slideLayouts/slideLayout155.xml"/><Relationship Id="rId22" Type="http://schemas.openxmlformats.org/officeDocument/2006/relationships/slideLayout" Target="../slideLayouts/slideLayout163.xml"/><Relationship Id="rId27" Type="http://schemas.openxmlformats.org/officeDocument/2006/relationships/slideLayout" Target="../slideLayouts/slideLayout168.xml"/><Relationship Id="rId30" Type="http://schemas.openxmlformats.org/officeDocument/2006/relationships/slideLayout" Target="../slideLayouts/slideLayout171.xml"/><Relationship Id="rId35" Type="http://schemas.openxmlformats.org/officeDocument/2006/relationships/slideLayout" Target="../slideLayouts/slideLayout176.xml"/><Relationship Id="rId43" Type="http://schemas.openxmlformats.org/officeDocument/2006/relationships/slideLayout" Target="../slideLayouts/slideLayout184.xml"/><Relationship Id="rId8" Type="http://schemas.openxmlformats.org/officeDocument/2006/relationships/slideLayout" Target="../slideLayouts/slideLayout149.xml"/><Relationship Id="rId3" Type="http://schemas.openxmlformats.org/officeDocument/2006/relationships/slideLayout" Target="../slideLayouts/slideLayout144.xml"/><Relationship Id="rId12" Type="http://schemas.openxmlformats.org/officeDocument/2006/relationships/slideLayout" Target="../slideLayouts/slideLayout153.xml"/><Relationship Id="rId17" Type="http://schemas.openxmlformats.org/officeDocument/2006/relationships/slideLayout" Target="../slideLayouts/slideLayout158.xml"/><Relationship Id="rId25" Type="http://schemas.openxmlformats.org/officeDocument/2006/relationships/slideLayout" Target="../slideLayouts/slideLayout166.xml"/><Relationship Id="rId33" Type="http://schemas.openxmlformats.org/officeDocument/2006/relationships/slideLayout" Target="../slideLayouts/slideLayout174.xml"/><Relationship Id="rId38" Type="http://schemas.openxmlformats.org/officeDocument/2006/relationships/slideLayout" Target="../slideLayouts/slideLayout179.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197.xml"/><Relationship Id="rId18" Type="http://schemas.openxmlformats.org/officeDocument/2006/relationships/slideLayout" Target="../slideLayouts/slideLayout202.xml"/><Relationship Id="rId26" Type="http://schemas.openxmlformats.org/officeDocument/2006/relationships/slideLayout" Target="../slideLayouts/slideLayout210.xml"/><Relationship Id="rId39" Type="http://schemas.openxmlformats.org/officeDocument/2006/relationships/slideLayout" Target="../slideLayouts/slideLayout223.xml"/><Relationship Id="rId21" Type="http://schemas.openxmlformats.org/officeDocument/2006/relationships/slideLayout" Target="../slideLayouts/slideLayout205.xml"/><Relationship Id="rId34" Type="http://schemas.openxmlformats.org/officeDocument/2006/relationships/slideLayout" Target="../slideLayouts/slideLayout218.xml"/><Relationship Id="rId42" Type="http://schemas.openxmlformats.org/officeDocument/2006/relationships/slideLayout" Target="../slideLayouts/slideLayout226.xml"/><Relationship Id="rId7" Type="http://schemas.openxmlformats.org/officeDocument/2006/relationships/slideLayout" Target="../slideLayouts/slideLayout191.xml"/><Relationship Id="rId2" Type="http://schemas.openxmlformats.org/officeDocument/2006/relationships/slideLayout" Target="../slideLayouts/slideLayout186.xml"/><Relationship Id="rId16" Type="http://schemas.openxmlformats.org/officeDocument/2006/relationships/slideLayout" Target="../slideLayouts/slideLayout200.xml"/><Relationship Id="rId20" Type="http://schemas.openxmlformats.org/officeDocument/2006/relationships/slideLayout" Target="../slideLayouts/slideLayout204.xml"/><Relationship Id="rId29" Type="http://schemas.openxmlformats.org/officeDocument/2006/relationships/slideLayout" Target="../slideLayouts/slideLayout213.xml"/><Relationship Id="rId41" Type="http://schemas.openxmlformats.org/officeDocument/2006/relationships/slideLayout" Target="../slideLayouts/slideLayout225.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24" Type="http://schemas.openxmlformats.org/officeDocument/2006/relationships/slideLayout" Target="../slideLayouts/slideLayout208.xml"/><Relationship Id="rId32" Type="http://schemas.openxmlformats.org/officeDocument/2006/relationships/slideLayout" Target="../slideLayouts/slideLayout216.xml"/><Relationship Id="rId37" Type="http://schemas.openxmlformats.org/officeDocument/2006/relationships/slideLayout" Target="../slideLayouts/slideLayout221.xml"/><Relationship Id="rId40" Type="http://schemas.openxmlformats.org/officeDocument/2006/relationships/slideLayout" Target="../slideLayouts/slideLayout224.xml"/><Relationship Id="rId5" Type="http://schemas.openxmlformats.org/officeDocument/2006/relationships/slideLayout" Target="../slideLayouts/slideLayout189.xml"/><Relationship Id="rId15" Type="http://schemas.openxmlformats.org/officeDocument/2006/relationships/slideLayout" Target="../slideLayouts/slideLayout199.xml"/><Relationship Id="rId23" Type="http://schemas.openxmlformats.org/officeDocument/2006/relationships/slideLayout" Target="../slideLayouts/slideLayout207.xml"/><Relationship Id="rId28" Type="http://schemas.openxmlformats.org/officeDocument/2006/relationships/slideLayout" Target="../slideLayouts/slideLayout212.xml"/><Relationship Id="rId36" Type="http://schemas.openxmlformats.org/officeDocument/2006/relationships/slideLayout" Target="../slideLayouts/slideLayout220.xml"/><Relationship Id="rId10" Type="http://schemas.openxmlformats.org/officeDocument/2006/relationships/slideLayout" Target="../slideLayouts/slideLayout194.xml"/><Relationship Id="rId19" Type="http://schemas.openxmlformats.org/officeDocument/2006/relationships/slideLayout" Target="../slideLayouts/slideLayout203.xml"/><Relationship Id="rId31" Type="http://schemas.openxmlformats.org/officeDocument/2006/relationships/slideLayout" Target="../slideLayouts/slideLayout215.xml"/><Relationship Id="rId44" Type="http://schemas.openxmlformats.org/officeDocument/2006/relationships/theme" Target="../theme/theme6.xml"/><Relationship Id="rId4" Type="http://schemas.openxmlformats.org/officeDocument/2006/relationships/slideLayout" Target="../slideLayouts/slideLayout188.xml"/><Relationship Id="rId9" Type="http://schemas.openxmlformats.org/officeDocument/2006/relationships/slideLayout" Target="../slideLayouts/slideLayout193.xml"/><Relationship Id="rId14" Type="http://schemas.openxmlformats.org/officeDocument/2006/relationships/slideLayout" Target="../slideLayouts/slideLayout198.xml"/><Relationship Id="rId22" Type="http://schemas.openxmlformats.org/officeDocument/2006/relationships/slideLayout" Target="../slideLayouts/slideLayout206.xml"/><Relationship Id="rId27" Type="http://schemas.openxmlformats.org/officeDocument/2006/relationships/slideLayout" Target="../slideLayouts/slideLayout211.xml"/><Relationship Id="rId30" Type="http://schemas.openxmlformats.org/officeDocument/2006/relationships/slideLayout" Target="../slideLayouts/slideLayout214.xml"/><Relationship Id="rId35" Type="http://schemas.openxmlformats.org/officeDocument/2006/relationships/slideLayout" Target="../slideLayouts/slideLayout219.xml"/><Relationship Id="rId43" Type="http://schemas.openxmlformats.org/officeDocument/2006/relationships/slideLayout" Target="../slideLayouts/slideLayout227.xml"/><Relationship Id="rId8" Type="http://schemas.openxmlformats.org/officeDocument/2006/relationships/slideLayout" Target="../slideLayouts/slideLayout192.xml"/><Relationship Id="rId3" Type="http://schemas.openxmlformats.org/officeDocument/2006/relationships/slideLayout" Target="../slideLayouts/slideLayout187.xml"/><Relationship Id="rId12" Type="http://schemas.openxmlformats.org/officeDocument/2006/relationships/slideLayout" Target="../slideLayouts/slideLayout196.xml"/><Relationship Id="rId17" Type="http://schemas.openxmlformats.org/officeDocument/2006/relationships/slideLayout" Target="../slideLayouts/slideLayout201.xml"/><Relationship Id="rId25" Type="http://schemas.openxmlformats.org/officeDocument/2006/relationships/slideLayout" Target="../slideLayouts/slideLayout209.xml"/><Relationship Id="rId33" Type="http://schemas.openxmlformats.org/officeDocument/2006/relationships/slideLayout" Target="../slideLayouts/slideLayout217.xml"/><Relationship Id="rId38" Type="http://schemas.openxmlformats.org/officeDocument/2006/relationships/slideLayout" Target="../slideLayouts/slideLayout222.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240.xml"/><Relationship Id="rId18" Type="http://schemas.openxmlformats.org/officeDocument/2006/relationships/slideLayout" Target="../slideLayouts/slideLayout245.xml"/><Relationship Id="rId26" Type="http://schemas.openxmlformats.org/officeDocument/2006/relationships/slideLayout" Target="../slideLayouts/slideLayout253.xml"/><Relationship Id="rId39" Type="http://schemas.openxmlformats.org/officeDocument/2006/relationships/slideLayout" Target="../slideLayouts/slideLayout266.xml"/><Relationship Id="rId21" Type="http://schemas.openxmlformats.org/officeDocument/2006/relationships/slideLayout" Target="../slideLayouts/slideLayout248.xml"/><Relationship Id="rId34" Type="http://schemas.openxmlformats.org/officeDocument/2006/relationships/slideLayout" Target="../slideLayouts/slideLayout261.xml"/><Relationship Id="rId42" Type="http://schemas.openxmlformats.org/officeDocument/2006/relationships/slideLayout" Target="../slideLayouts/slideLayout269.xml"/><Relationship Id="rId7" Type="http://schemas.openxmlformats.org/officeDocument/2006/relationships/slideLayout" Target="../slideLayouts/slideLayout234.xml"/><Relationship Id="rId2" Type="http://schemas.openxmlformats.org/officeDocument/2006/relationships/slideLayout" Target="../slideLayouts/slideLayout229.xml"/><Relationship Id="rId16" Type="http://schemas.openxmlformats.org/officeDocument/2006/relationships/slideLayout" Target="../slideLayouts/slideLayout243.xml"/><Relationship Id="rId20" Type="http://schemas.openxmlformats.org/officeDocument/2006/relationships/slideLayout" Target="../slideLayouts/slideLayout247.xml"/><Relationship Id="rId29" Type="http://schemas.openxmlformats.org/officeDocument/2006/relationships/slideLayout" Target="../slideLayouts/slideLayout256.xml"/><Relationship Id="rId41" Type="http://schemas.openxmlformats.org/officeDocument/2006/relationships/slideLayout" Target="../slideLayouts/slideLayout268.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24" Type="http://schemas.openxmlformats.org/officeDocument/2006/relationships/slideLayout" Target="../slideLayouts/slideLayout251.xml"/><Relationship Id="rId32" Type="http://schemas.openxmlformats.org/officeDocument/2006/relationships/slideLayout" Target="../slideLayouts/slideLayout259.xml"/><Relationship Id="rId37" Type="http://schemas.openxmlformats.org/officeDocument/2006/relationships/slideLayout" Target="../slideLayouts/slideLayout264.xml"/><Relationship Id="rId40" Type="http://schemas.openxmlformats.org/officeDocument/2006/relationships/slideLayout" Target="../slideLayouts/slideLayout267.xml"/><Relationship Id="rId5" Type="http://schemas.openxmlformats.org/officeDocument/2006/relationships/slideLayout" Target="../slideLayouts/slideLayout232.xml"/><Relationship Id="rId15" Type="http://schemas.openxmlformats.org/officeDocument/2006/relationships/slideLayout" Target="../slideLayouts/slideLayout242.xml"/><Relationship Id="rId23" Type="http://schemas.openxmlformats.org/officeDocument/2006/relationships/slideLayout" Target="../slideLayouts/slideLayout250.xml"/><Relationship Id="rId28" Type="http://schemas.openxmlformats.org/officeDocument/2006/relationships/slideLayout" Target="../slideLayouts/slideLayout255.xml"/><Relationship Id="rId36" Type="http://schemas.openxmlformats.org/officeDocument/2006/relationships/slideLayout" Target="../slideLayouts/slideLayout263.xml"/><Relationship Id="rId10" Type="http://schemas.openxmlformats.org/officeDocument/2006/relationships/slideLayout" Target="../slideLayouts/slideLayout237.xml"/><Relationship Id="rId19" Type="http://schemas.openxmlformats.org/officeDocument/2006/relationships/slideLayout" Target="../slideLayouts/slideLayout246.xml"/><Relationship Id="rId31" Type="http://schemas.openxmlformats.org/officeDocument/2006/relationships/slideLayout" Target="../slideLayouts/slideLayout258.xml"/><Relationship Id="rId44" Type="http://schemas.openxmlformats.org/officeDocument/2006/relationships/theme" Target="../theme/theme7.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slideLayout" Target="../slideLayouts/slideLayout241.xml"/><Relationship Id="rId22" Type="http://schemas.openxmlformats.org/officeDocument/2006/relationships/slideLayout" Target="../slideLayouts/slideLayout249.xml"/><Relationship Id="rId27" Type="http://schemas.openxmlformats.org/officeDocument/2006/relationships/slideLayout" Target="../slideLayouts/slideLayout254.xml"/><Relationship Id="rId30" Type="http://schemas.openxmlformats.org/officeDocument/2006/relationships/slideLayout" Target="../slideLayouts/slideLayout257.xml"/><Relationship Id="rId35" Type="http://schemas.openxmlformats.org/officeDocument/2006/relationships/slideLayout" Target="../slideLayouts/slideLayout262.xml"/><Relationship Id="rId43" Type="http://schemas.openxmlformats.org/officeDocument/2006/relationships/slideLayout" Target="../slideLayouts/slideLayout270.xml"/><Relationship Id="rId8" Type="http://schemas.openxmlformats.org/officeDocument/2006/relationships/slideLayout" Target="../slideLayouts/slideLayout235.xml"/><Relationship Id="rId3" Type="http://schemas.openxmlformats.org/officeDocument/2006/relationships/slideLayout" Target="../slideLayouts/slideLayout230.xml"/><Relationship Id="rId12" Type="http://schemas.openxmlformats.org/officeDocument/2006/relationships/slideLayout" Target="../slideLayouts/slideLayout239.xml"/><Relationship Id="rId17" Type="http://schemas.openxmlformats.org/officeDocument/2006/relationships/slideLayout" Target="../slideLayouts/slideLayout244.xml"/><Relationship Id="rId25" Type="http://schemas.openxmlformats.org/officeDocument/2006/relationships/slideLayout" Target="../slideLayouts/slideLayout252.xml"/><Relationship Id="rId33" Type="http://schemas.openxmlformats.org/officeDocument/2006/relationships/slideLayout" Target="../slideLayouts/slideLayout260.xml"/><Relationship Id="rId38" Type="http://schemas.openxmlformats.org/officeDocument/2006/relationships/slideLayout" Target="../slideLayouts/slideLayout2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theme" Target="../theme/theme8.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2D93D09E-1D6C-403A-B170-881AE931EF5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nl-NL"/>
              <a:t>Klik om stijl te bewerken</a:t>
            </a:r>
            <a:endParaRPr lang="en-GB"/>
          </a:p>
        </p:txBody>
      </p:sp>
      <p:sp>
        <p:nvSpPr>
          <p:cNvPr id="3" name="Tijdelijke aanduiding voor tekst 2">
            <a:extLst>
              <a:ext uri="{FF2B5EF4-FFF2-40B4-BE49-F238E27FC236}">
                <a16:creationId xmlns:a16="http://schemas.microsoft.com/office/drawing/2014/main" id="{7D83F52B-3568-4DFE-9540-208D1F09056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GB"/>
          </a:p>
        </p:txBody>
      </p:sp>
      <p:sp>
        <p:nvSpPr>
          <p:cNvPr id="4" name="Tijdelijke aanduiding voor datum 3">
            <a:extLst>
              <a:ext uri="{FF2B5EF4-FFF2-40B4-BE49-F238E27FC236}">
                <a16:creationId xmlns:a16="http://schemas.microsoft.com/office/drawing/2014/main" id="{570701CE-96C1-4F41-85A2-B8C743CAB35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413EE67-9732-46DB-A67E-B1742D923138}" type="datetimeFigureOut">
              <a:rPr lang="en-GB" smtClean="0"/>
              <a:t>03/11/2023</a:t>
            </a:fld>
            <a:endParaRPr lang="en-GB"/>
          </a:p>
        </p:txBody>
      </p:sp>
      <p:sp>
        <p:nvSpPr>
          <p:cNvPr id="5" name="Tijdelijke aanduiding voor voettekst 4">
            <a:extLst>
              <a:ext uri="{FF2B5EF4-FFF2-40B4-BE49-F238E27FC236}">
                <a16:creationId xmlns:a16="http://schemas.microsoft.com/office/drawing/2014/main" id="{9E489052-A9B7-429C-9BCF-66FE7AA636D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Tijdelijke aanduiding voor dianummer 5">
            <a:extLst>
              <a:ext uri="{FF2B5EF4-FFF2-40B4-BE49-F238E27FC236}">
                <a16:creationId xmlns:a16="http://schemas.microsoft.com/office/drawing/2014/main" id="{6EC28CF4-4FD9-4BC4-AD10-08949A68EBA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0B6931A-CCE9-4EB9-89CF-6284A165859A}" type="slidenum">
              <a:rPr lang="en-GB" smtClean="0"/>
              <a:t>‹#›</a:t>
            </a:fld>
            <a:endParaRPr lang="en-GB"/>
          </a:p>
        </p:txBody>
      </p:sp>
    </p:spTree>
    <p:extLst>
      <p:ext uri="{BB962C8B-B14F-4D97-AF65-F5344CB8AC3E}">
        <p14:creationId xmlns:p14="http://schemas.microsoft.com/office/powerpoint/2010/main" val="285270370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chemeClr val="tx1"/>
                </a:solidFill>
                <a:latin typeface="+mj-lt"/>
                <a:cs typeface="Calibri" panose="020F0502020204030204" pitchFamily="34" charset="0"/>
              </a:rPr>
              <a:t>INDELING</a:t>
            </a:r>
            <a:endParaRPr lang="nl-NL" sz="1000" b="0" cap="all" spc="50" baseline="0" dirty="0">
              <a:solidFill>
                <a:schemeClr val="tx1"/>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fld id="{3F97E1FF-D8D8-460E-AC38-C0D9DBB61AFB}" type="datetime1">
              <a:rPr lang="nl-NL" smtClean="0"/>
              <a:pPr/>
              <a:t>3-11-2023</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75247586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936" r:id="rId44"/>
    <p:sldLayoutId id="2147483937" r:id="rId4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ysClr val="windowText" lastClr="000000"/>
                </a:solidFill>
                <a:latin typeface="+mj-lt"/>
                <a:cs typeface="Calibri" panose="020F0502020204030204" pitchFamily="34" charset="0"/>
              </a:rPr>
              <a:t>INDELING</a:t>
            </a:r>
            <a:endParaRPr lang="nl-NL" sz="1000" b="0" cap="all" spc="50"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endParaRPr lang="nl-NL" dirty="0">
              <a:solidFill>
                <a:schemeClr val="tx2"/>
              </a:solidFill>
            </a:endParaRPr>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888216616"/>
      </p:ext>
    </p:extLst>
  </p:cSld>
  <p:clrMap bg1="lt1" tx1="dk1" bg2="lt2" tx2="dk2" accent1="accent1" accent2="accent2" accent3="accent3" accent4="accent4" accent5="accent5" accent6="accent6" hlink="hlink" folHlink="folHlink"/>
  <p:sldLayoutIdLst>
    <p:sldLayoutId id="2147483705" r:id="rId1"/>
    <p:sldLayoutId id="2147483706"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 id="2147483718" r:id="rId12"/>
    <p:sldLayoutId id="2147483719" r:id="rId13"/>
    <p:sldLayoutId id="2147483720" r:id="rId14"/>
    <p:sldLayoutId id="2147483721" r:id="rId15"/>
    <p:sldLayoutId id="2147483722" r:id="rId16"/>
    <p:sldLayoutId id="2147483723" r:id="rId17"/>
    <p:sldLayoutId id="2147483724" r:id="rId18"/>
    <p:sldLayoutId id="2147483725" r:id="rId19"/>
    <p:sldLayoutId id="2147483726" r:id="rId20"/>
    <p:sldLayoutId id="2147483727" r:id="rId21"/>
    <p:sldLayoutId id="2147483728" r:id="rId22"/>
    <p:sldLayoutId id="2147483729" r:id="rId23"/>
    <p:sldLayoutId id="2147483730" r:id="rId24"/>
    <p:sldLayoutId id="2147483731" r:id="rId25"/>
    <p:sldLayoutId id="2147483732" r:id="rId26"/>
    <p:sldLayoutId id="2147483733" r:id="rId27"/>
    <p:sldLayoutId id="2147483734" r:id="rId28"/>
    <p:sldLayoutId id="2147483735" r:id="rId29"/>
    <p:sldLayoutId id="2147483736" r:id="rId30"/>
    <p:sldLayoutId id="2147483737" r:id="rId31"/>
    <p:sldLayoutId id="2147483738" r:id="rId32"/>
    <p:sldLayoutId id="2147483739" r:id="rId33"/>
    <p:sldLayoutId id="2147483740" r:id="rId34"/>
    <p:sldLayoutId id="2147483741" r:id="rId35"/>
    <p:sldLayoutId id="2147483742" r:id="rId36"/>
    <p:sldLayoutId id="2147483743" r:id="rId37"/>
    <p:sldLayoutId id="2147483744" r:id="rId38"/>
    <p:sldLayoutId id="2147483745" r:id="rId39"/>
    <p:sldLayoutId id="2147483746" r:id="rId40"/>
    <p:sldLayoutId id="2147483747" r:id="rId41"/>
    <p:sldLayoutId id="2147483748" r:id="rId4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ysClr val="windowText" lastClr="000000"/>
                </a:solidFill>
                <a:latin typeface="+mj-lt"/>
                <a:cs typeface="Calibri" panose="020F0502020204030204" pitchFamily="34" charset="0"/>
              </a:rPr>
              <a:t>INDELING</a:t>
            </a:r>
            <a:endParaRPr lang="nl-NL" sz="1000" b="0" cap="all" spc="50"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a:t>Titel</a:t>
            </a:r>
            <a:br>
              <a:rPr lang="nl-NL"/>
            </a:br>
            <a:r>
              <a:rPr lang="nl-NL"/>
              <a:t>max. 2 regels</a:t>
            </a:r>
            <a:endParaRPr lang="nl-NL" dirty="0"/>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fld id="{3F97E1FF-D8D8-460E-AC38-C0D9DBB61AFB}" type="datetime1">
              <a:rPr lang="nl-NL" smtClean="0"/>
              <a:pPr/>
              <a:t>3-11-2023</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683074284"/>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 id="2147483761" r:id="rId12"/>
    <p:sldLayoutId id="2147483762" r:id="rId13"/>
    <p:sldLayoutId id="2147483763" r:id="rId14"/>
    <p:sldLayoutId id="2147483764" r:id="rId15"/>
    <p:sldLayoutId id="2147483765" r:id="rId16"/>
    <p:sldLayoutId id="2147483766" r:id="rId17"/>
    <p:sldLayoutId id="2147483767" r:id="rId18"/>
    <p:sldLayoutId id="2147483768" r:id="rId19"/>
    <p:sldLayoutId id="2147483769" r:id="rId20"/>
    <p:sldLayoutId id="2147483770" r:id="rId21"/>
    <p:sldLayoutId id="2147483771" r:id="rId22"/>
    <p:sldLayoutId id="2147483772" r:id="rId23"/>
    <p:sldLayoutId id="2147483773" r:id="rId24"/>
    <p:sldLayoutId id="2147483774" r:id="rId25"/>
    <p:sldLayoutId id="2147483775" r:id="rId26"/>
    <p:sldLayoutId id="2147483776" r:id="rId27"/>
    <p:sldLayoutId id="2147483777" r:id="rId28"/>
    <p:sldLayoutId id="2147483778" r:id="rId29"/>
    <p:sldLayoutId id="2147483779" r:id="rId30"/>
    <p:sldLayoutId id="2147483780" r:id="rId31"/>
    <p:sldLayoutId id="2147483781" r:id="rId32"/>
    <p:sldLayoutId id="2147483782" r:id="rId33"/>
    <p:sldLayoutId id="2147483783" r:id="rId34"/>
    <p:sldLayoutId id="2147483784" r:id="rId35"/>
    <p:sldLayoutId id="2147483785" r:id="rId36"/>
    <p:sldLayoutId id="2147483786" r:id="rId37"/>
    <p:sldLayoutId id="2147483787" r:id="rId38"/>
    <p:sldLayoutId id="2147483788" r:id="rId39"/>
    <p:sldLayoutId id="2147483789" r:id="rId40"/>
    <p:sldLayoutId id="2147483790" r:id="rId41"/>
    <p:sldLayoutId id="2147483791" r:id="rId42"/>
    <p:sldLayoutId id="2147483792"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ysClr val="windowText" lastClr="000000"/>
                </a:solidFill>
                <a:latin typeface="+mj-lt"/>
                <a:cs typeface="Calibri" panose="020F0502020204030204" pitchFamily="34" charset="0"/>
              </a:rPr>
              <a:t>INDELING</a:t>
            </a:r>
            <a:endParaRPr lang="nl-NL" sz="1000" b="0" cap="all" spc="50"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endParaRPr lang="nl-NL" dirty="0"/>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fld id="{3F97E1FF-D8D8-460E-AC38-C0D9DBB61AFB}" type="datetime1">
              <a:rPr lang="nl-NL" smtClean="0"/>
              <a:pPr/>
              <a:t>3-11-2023</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471406242"/>
      </p:ext>
    </p:extLst>
  </p:cSld>
  <p:clrMap bg1="lt1" tx1="dk1" bg2="lt2" tx2="dk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 id="2147483805" r:id="rId12"/>
    <p:sldLayoutId id="2147483806" r:id="rId13"/>
    <p:sldLayoutId id="2147483807" r:id="rId14"/>
    <p:sldLayoutId id="2147483808" r:id="rId15"/>
    <p:sldLayoutId id="2147483809" r:id="rId16"/>
    <p:sldLayoutId id="2147483810" r:id="rId17"/>
    <p:sldLayoutId id="2147483811" r:id="rId18"/>
    <p:sldLayoutId id="2147483812" r:id="rId19"/>
    <p:sldLayoutId id="2147483813" r:id="rId20"/>
    <p:sldLayoutId id="2147483814" r:id="rId21"/>
    <p:sldLayoutId id="2147483815" r:id="rId22"/>
    <p:sldLayoutId id="2147483816" r:id="rId23"/>
    <p:sldLayoutId id="2147483817" r:id="rId24"/>
    <p:sldLayoutId id="2147483818" r:id="rId25"/>
    <p:sldLayoutId id="2147483819" r:id="rId26"/>
    <p:sldLayoutId id="2147483820" r:id="rId27"/>
    <p:sldLayoutId id="2147483821" r:id="rId28"/>
    <p:sldLayoutId id="2147483822" r:id="rId29"/>
    <p:sldLayoutId id="2147483823" r:id="rId30"/>
    <p:sldLayoutId id="2147483824" r:id="rId31"/>
    <p:sldLayoutId id="2147483825" r:id="rId32"/>
    <p:sldLayoutId id="2147483826" r:id="rId33"/>
    <p:sldLayoutId id="2147483827" r:id="rId34"/>
    <p:sldLayoutId id="2147483828" r:id="rId35"/>
    <p:sldLayoutId id="2147483829" r:id="rId36"/>
    <p:sldLayoutId id="2147483830" r:id="rId37"/>
    <p:sldLayoutId id="2147483831" r:id="rId38"/>
    <p:sldLayoutId id="2147483832" r:id="rId39"/>
    <p:sldLayoutId id="2147483833" r:id="rId40"/>
    <p:sldLayoutId id="2147483834" r:id="rId41"/>
    <p:sldLayoutId id="2147483835" r:id="rId42"/>
    <p:sldLayoutId id="2147483836"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ysClr val="windowText" lastClr="000000"/>
                </a:solidFill>
                <a:latin typeface="+mj-lt"/>
                <a:cs typeface="Calibri" panose="020F0502020204030204" pitchFamily="34" charset="0"/>
              </a:rPr>
              <a:t>INDELING</a:t>
            </a:r>
            <a:endParaRPr lang="nl-NL" sz="1000" b="0" cap="all" spc="50"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endParaRPr lang="nl-NL" dirty="0"/>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fld id="{3F97E1FF-D8D8-460E-AC38-C0D9DBB61AFB}" type="datetime1">
              <a:rPr lang="nl-NL" smtClean="0"/>
              <a:pPr/>
              <a:t>3-11-2023</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34487127"/>
      </p:ext>
    </p:extLst>
  </p:cSld>
  <p:clrMap bg1="lt1" tx1="dk1" bg2="lt2" tx2="dk2" accent1="accent1" accent2="accent2" accent3="accent3" accent4="accent4" accent5="accent5" accent6="accent6" hlink="hlink" folHlink="folHlink"/>
  <p:sldLayoutIdLst>
    <p:sldLayoutId id="2147483838" r:id="rId1"/>
    <p:sldLayoutId id="2147483839" r:id="rId2"/>
    <p:sldLayoutId id="2147483840" r:id="rId3"/>
    <p:sldLayoutId id="2147483841" r:id="rId4"/>
    <p:sldLayoutId id="2147483842" r:id="rId5"/>
    <p:sldLayoutId id="2147483843" r:id="rId6"/>
    <p:sldLayoutId id="2147483844" r:id="rId7"/>
    <p:sldLayoutId id="2147483845" r:id="rId8"/>
    <p:sldLayoutId id="2147483846" r:id="rId9"/>
    <p:sldLayoutId id="2147483847" r:id="rId10"/>
    <p:sldLayoutId id="2147483848" r:id="rId11"/>
    <p:sldLayoutId id="2147483849" r:id="rId12"/>
    <p:sldLayoutId id="2147483850" r:id="rId13"/>
    <p:sldLayoutId id="2147483851" r:id="rId14"/>
    <p:sldLayoutId id="2147483852" r:id="rId15"/>
    <p:sldLayoutId id="2147483853" r:id="rId16"/>
    <p:sldLayoutId id="2147483854" r:id="rId17"/>
    <p:sldLayoutId id="2147483855" r:id="rId18"/>
    <p:sldLayoutId id="2147483856" r:id="rId19"/>
    <p:sldLayoutId id="2147483857" r:id="rId20"/>
    <p:sldLayoutId id="2147483858" r:id="rId21"/>
    <p:sldLayoutId id="2147483859" r:id="rId22"/>
    <p:sldLayoutId id="2147483860" r:id="rId23"/>
    <p:sldLayoutId id="2147483861" r:id="rId24"/>
    <p:sldLayoutId id="2147483862" r:id="rId25"/>
    <p:sldLayoutId id="2147483863" r:id="rId26"/>
    <p:sldLayoutId id="2147483864" r:id="rId27"/>
    <p:sldLayoutId id="2147483865" r:id="rId28"/>
    <p:sldLayoutId id="2147483866" r:id="rId29"/>
    <p:sldLayoutId id="2147483867" r:id="rId30"/>
    <p:sldLayoutId id="2147483868" r:id="rId31"/>
    <p:sldLayoutId id="2147483869" r:id="rId32"/>
    <p:sldLayoutId id="2147483870" r:id="rId33"/>
    <p:sldLayoutId id="2147483871" r:id="rId34"/>
    <p:sldLayoutId id="2147483872" r:id="rId35"/>
    <p:sldLayoutId id="2147483873" r:id="rId36"/>
    <p:sldLayoutId id="2147483874" r:id="rId37"/>
    <p:sldLayoutId id="2147483875" r:id="rId38"/>
    <p:sldLayoutId id="2147483876" r:id="rId39"/>
    <p:sldLayoutId id="2147483877" r:id="rId40"/>
    <p:sldLayoutId id="2147483878" r:id="rId41"/>
    <p:sldLayoutId id="2147483879" r:id="rId42"/>
    <p:sldLayoutId id="2147483880"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ysClr val="windowText" lastClr="000000"/>
                </a:solidFill>
                <a:latin typeface="+mj-lt"/>
                <a:cs typeface="Calibri" panose="020F0502020204030204" pitchFamily="34" charset="0"/>
              </a:rPr>
              <a:t>INDELING</a:t>
            </a:r>
            <a:endParaRPr lang="nl-NL" sz="1000" b="0" cap="all" spc="50"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a:t>Titel</a:t>
            </a:r>
            <a:br>
              <a:rPr lang="nl-NL"/>
            </a:br>
            <a:r>
              <a:rPr lang="nl-NL"/>
              <a:t>max. 2 regels</a:t>
            </a:r>
            <a:endParaRPr lang="nl-NL" dirty="0"/>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endParaRPr lang="nl-NL" dirty="0"/>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fld id="{3F97E1FF-D8D8-460E-AC38-C0D9DBB61AFB}" type="datetime1">
              <a:rPr lang="nl-NL" smtClean="0"/>
              <a:pPr/>
              <a:t>3-11-2023</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912192304"/>
      </p:ext>
    </p:extLst>
  </p:cSld>
  <p:clrMap bg1="lt1" tx1="dk1" bg2="lt2" tx2="dk2" accent1="accent1" accent2="accent2" accent3="accent3" accent4="accent4" accent5="accent5" accent6="accent6" hlink="hlink" folHlink="folHlink"/>
  <p:sldLayoutIdLst>
    <p:sldLayoutId id="2147483882" r:id="rId1"/>
    <p:sldLayoutId id="2147483883" r:id="rId2"/>
    <p:sldLayoutId id="2147483884" r:id="rId3"/>
    <p:sldLayoutId id="2147483885" r:id="rId4"/>
    <p:sldLayoutId id="2147483886" r:id="rId5"/>
    <p:sldLayoutId id="2147483887" r:id="rId6"/>
    <p:sldLayoutId id="2147483888" r:id="rId7"/>
    <p:sldLayoutId id="2147483889" r:id="rId8"/>
    <p:sldLayoutId id="2147483890" r:id="rId9"/>
    <p:sldLayoutId id="2147483891" r:id="rId10"/>
    <p:sldLayoutId id="2147483892" r:id="rId11"/>
    <p:sldLayoutId id="2147483893" r:id="rId12"/>
    <p:sldLayoutId id="2147483894" r:id="rId13"/>
    <p:sldLayoutId id="2147483895" r:id="rId14"/>
    <p:sldLayoutId id="2147483896" r:id="rId15"/>
    <p:sldLayoutId id="2147483897" r:id="rId16"/>
    <p:sldLayoutId id="2147483898" r:id="rId17"/>
    <p:sldLayoutId id="2147483899" r:id="rId18"/>
    <p:sldLayoutId id="2147483900" r:id="rId19"/>
    <p:sldLayoutId id="2147483901" r:id="rId20"/>
    <p:sldLayoutId id="2147483902" r:id="rId21"/>
    <p:sldLayoutId id="2147483903" r:id="rId22"/>
    <p:sldLayoutId id="2147483904" r:id="rId23"/>
    <p:sldLayoutId id="2147483905" r:id="rId24"/>
    <p:sldLayoutId id="2147483906" r:id="rId25"/>
    <p:sldLayoutId id="2147483907" r:id="rId26"/>
    <p:sldLayoutId id="2147483908" r:id="rId27"/>
    <p:sldLayoutId id="2147483909" r:id="rId28"/>
    <p:sldLayoutId id="2147483910" r:id="rId29"/>
    <p:sldLayoutId id="2147483911" r:id="rId30"/>
    <p:sldLayoutId id="2147483912" r:id="rId31"/>
    <p:sldLayoutId id="2147483913" r:id="rId32"/>
    <p:sldLayoutId id="2147483914" r:id="rId33"/>
    <p:sldLayoutId id="2147483915" r:id="rId34"/>
    <p:sldLayoutId id="2147483916" r:id="rId35"/>
    <p:sldLayoutId id="2147483917" r:id="rId36"/>
    <p:sldLayoutId id="2147483918" r:id="rId37"/>
    <p:sldLayoutId id="2147483919" r:id="rId38"/>
    <p:sldLayoutId id="2147483920" r:id="rId39"/>
    <p:sldLayoutId id="2147483921" r:id="rId40"/>
    <p:sldLayoutId id="2147483922" r:id="rId41"/>
    <p:sldLayoutId id="2147483923" r:id="rId42"/>
    <p:sldLayoutId id="2147483924"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ysClr val="windowText" lastClr="000000"/>
                </a:solidFill>
                <a:latin typeface="+mj-lt"/>
                <a:cs typeface="Calibri" panose="020F0502020204030204" pitchFamily="34" charset="0"/>
              </a:rPr>
              <a:t>INDELING</a:t>
            </a:r>
            <a:endParaRPr lang="nl-NL" sz="1000" b="0" cap="all" spc="50"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fld id="{E982AF05-F5DE-40A4-AEFC-A619348C7D04}" type="datetime1">
              <a:rPr lang="nl-NL" smtClean="0"/>
              <a:pPr/>
              <a:t>3-11-2023</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740454625"/>
      </p:ext>
    </p:extLst>
  </p:cSld>
  <p:clrMap bg1="lt1" tx1="dk1" bg2="lt2" tx2="dk2" accent1="accent1" accent2="accent2" accent3="accent3" accent4="accent4" accent5="accent5" accent6="accent6" hlink="hlink" folHlink="folHlink"/>
  <p:sldLayoutIdLst>
    <p:sldLayoutId id="2147483926" r:id="rId1"/>
    <p:sldLayoutId id="2147483927" r:id="rId2"/>
    <p:sldLayoutId id="2147483928" r:id="rId3"/>
    <p:sldLayoutId id="2147483929" r:id="rId4"/>
    <p:sldLayoutId id="2147483930" r:id="rId5"/>
    <p:sldLayoutId id="2147483931" r:id="rId6"/>
    <p:sldLayoutId id="2147483932" r:id="rId7"/>
    <p:sldLayoutId id="2147483933" r:id="rId8"/>
    <p:sldLayoutId id="2147483934" r:id="rId9"/>
    <p:sldLayoutId id="2147483935" r:id="rId1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2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2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1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2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4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2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2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1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1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slide" Target="slide64.xml"/><Relationship Id="rId18" Type="http://schemas.openxmlformats.org/officeDocument/2006/relationships/image" Target="../media/image17.jpeg"/><Relationship Id="rId3" Type="http://schemas.openxmlformats.org/officeDocument/2006/relationships/image" Target="../media/image31.png"/><Relationship Id="rId7" Type="http://schemas.openxmlformats.org/officeDocument/2006/relationships/slide" Target="slide36.xml"/><Relationship Id="rId12" Type="http://schemas.openxmlformats.org/officeDocument/2006/relationships/image" Target="../media/image14.png"/><Relationship Id="rId17" Type="http://schemas.openxmlformats.org/officeDocument/2006/relationships/slide" Target="slide5.xml"/><Relationship Id="rId2" Type="http://schemas.openxmlformats.org/officeDocument/2006/relationships/image" Target="../media/image30.png"/><Relationship Id="rId16" Type="http://schemas.openxmlformats.org/officeDocument/2006/relationships/image" Target="../media/image16.jpeg"/><Relationship Id="rId20" Type="http://schemas.openxmlformats.org/officeDocument/2006/relationships/image" Target="../media/image18.png"/><Relationship Id="rId1" Type="http://schemas.openxmlformats.org/officeDocument/2006/relationships/slideLayout" Target="../slideLayouts/slideLayout55.xml"/><Relationship Id="rId6" Type="http://schemas.openxmlformats.org/officeDocument/2006/relationships/image" Target="../media/image11.png"/><Relationship Id="rId11" Type="http://schemas.openxmlformats.org/officeDocument/2006/relationships/slide" Target="slide56.xml"/><Relationship Id="rId5" Type="http://schemas.openxmlformats.org/officeDocument/2006/relationships/slide" Target="slide24.xml"/><Relationship Id="rId15" Type="http://schemas.openxmlformats.org/officeDocument/2006/relationships/slide" Target="slide13.xml"/><Relationship Id="rId10" Type="http://schemas.openxmlformats.org/officeDocument/2006/relationships/image" Target="../media/image13.png"/><Relationship Id="rId19" Type="http://schemas.openxmlformats.org/officeDocument/2006/relationships/slide" Target="slide15.xml"/><Relationship Id="rId4" Type="http://schemas.openxmlformats.org/officeDocument/2006/relationships/image" Target="../media/image10.png"/><Relationship Id="rId9" Type="http://schemas.openxmlformats.org/officeDocument/2006/relationships/slide" Target="slide46.xml"/><Relationship Id="rId14" Type="http://schemas.openxmlformats.org/officeDocument/2006/relationships/image" Target="../media/image15.png"/></Relationships>
</file>

<file path=ppt/slides/_rels/slide11.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image" Target="../media/image32.png"/><Relationship Id="rId2" Type="http://schemas.openxmlformats.org/officeDocument/2006/relationships/image" Target="../media/image10.png"/><Relationship Id="rId16" Type="http://schemas.openxmlformats.org/officeDocument/2006/relationships/image" Target="../media/image18.png"/><Relationship Id="rId1" Type="http://schemas.openxmlformats.org/officeDocument/2006/relationships/slideLayout" Target="../slideLayouts/slideLayout55.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15.xml"/><Relationship Id="rId10" Type="http://schemas.openxmlformats.org/officeDocument/2006/relationships/image" Target="../media/image14.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1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8" Type="http://schemas.openxmlformats.org/officeDocument/2006/relationships/image" Target="../media/image39.jpeg"/><Relationship Id="rId13" Type="http://schemas.openxmlformats.org/officeDocument/2006/relationships/image" Target="../media/image11.png"/><Relationship Id="rId18" Type="http://schemas.openxmlformats.org/officeDocument/2006/relationships/slide" Target="slide56.xml"/><Relationship Id="rId3" Type="http://schemas.openxmlformats.org/officeDocument/2006/relationships/image" Target="../media/image34.jpg"/><Relationship Id="rId21" Type="http://schemas.openxmlformats.org/officeDocument/2006/relationships/image" Target="../media/image15.png"/><Relationship Id="rId7" Type="http://schemas.openxmlformats.org/officeDocument/2006/relationships/image" Target="../media/image38.jpeg"/><Relationship Id="rId12" Type="http://schemas.openxmlformats.org/officeDocument/2006/relationships/slide" Target="slide24.xml"/><Relationship Id="rId17" Type="http://schemas.openxmlformats.org/officeDocument/2006/relationships/image" Target="../media/image13.png"/><Relationship Id="rId25" Type="http://schemas.openxmlformats.org/officeDocument/2006/relationships/image" Target="../media/image18.png"/><Relationship Id="rId2" Type="http://schemas.openxmlformats.org/officeDocument/2006/relationships/image" Target="../media/image10.png"/><Relationship Id="rId16" Type="http://schemas.openxmlformats.org/officeDocument/2006/relationships/slide" Target="slide46.xml"/><Relationship Id="rId20" Type="http://schemas.openxmlformats.org/officeDocument/2006/relationships/slide" Target="slide64.xml"/><Relationship Id="rId1" Type="http://schemas.openxmlformats.org/officeDocument/2006/relationships/slideLayout" Target="../slideLayouts/slideLayout55.xml"/><Relationship Id="rId6" Type="http://schemas.openxmlformats.org/officeDocument/2006/relationships/image" Target="../media/image37.jpeg"/><Relationship Id="rId11" Type="http://schemas.openxmlformats.org/officeDocument/2006/relationships/image" Target="../media/image42.jpeg"/><Relationship Id="rId24" Type="http://schemas.openxmlformats.org/officeDocument/2006/relationships/slide" Target="slide15.xml"/><Relationship Id="rId5" Type="http://schemas.openxmlformats.org/officeDocument/2006/relationships/image" Target="../media/image36.jpeg"/><Relationship Id="rId15" Type="http://schemas.openxmlformats.org/officeDocument/2006/relationships/image" Target="../media/image12.png"/><Relationship Id="rId23" Type="http://schemas.openxmlformats.org/officeDocument/2006/relationships/image" Target="../media/image17.jpeg"/><Relationship Id="rId10" Type="http://schemas.openxmlformats.org/officeDocument/2006/relationships/image" Target="../media/image41.jpeg"/><Relationship Id="rId19" Type="http://schemas.openxmlformats.org/officeDocument/2006/relationships/image" Target="../media/image14.png"/><Relationship Id="rId4" Type="http://schemas.openxmlformats.org/officeDocument/2006/relationships/image" Target="../media/image35.jpeg"/><Relationship Id="rId9" Type="http://schemas.openxmlformats.org/officeDocument/2006/relationships/image" Target="../media/image40.jpeg"/><Relationship Id="rId14" Type="http://schemas.openxmlformats.org/officeDocument/2006/relationships/slide" Target="slide36.xml"/><Relationship Id="rId22" Type="http://schemas.openxmlformats.org/officeDocument/2006/relationships/slide" Target="slide5.xml"/></Relationships>
</file>

<file path=ppt/slides/_rels/slide1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image" Target="../media/image12.png"/><Relationship Id="rId18" Type="http://schemas.openxmlformats.org/officeDocument/2006/relationships/slide" Target="slide64.xml"/><Relationship Id="rId3" Type="http://schemas.openxmlformats.org/officeDocument/2006/relationships/slide" Target="slide17.xml"/><Relationship Id="rId21" Type="http://schemas.openxmlformats.org/officeDocument/2006/relationships/image" Target="../media/image16.jpeg"/><Relationship Id="rId7" Type="http://schemas.openxmlformats.org/officeDocument/2006/relationships/slide" Target="slide22.xml"/><Relationship Id="rId12" Type="http://schemas.openxmlformats.org/officeDocument/2006/relationships/slide" Target="slide36.xml"/><Relationship Id="rId17" Type="http://schemas.openxmlformats.org/officeDocument/2006/relationships/image" Target="../media/image14.png"/><Relationship Id="rId25" Type="http://schemas.openxmlformats.org/officeDocument/2006/relationships/image" Target="../media/image18.png"/><Relationship Id="rId2" Type="http://schemas.openxmlformats.org/officeDocument/2006/relationships/slide" Target="slide18.xml"/><Relationship Id="rId16" Type="http://schemas.openxmlformats.org/officeDocument/2006/relationships/slide" Target="slide56.xml"/><Relationship Id="rId20" Type="http://schemas.openxmlformats.org/officeDocument/2006/relationships/slide" Target="slide13.xml"/><Relationship Id="rId1" Type="http://schemas.openxmlformats.org/officeDocument/2006/relationships/slideLayout" Target="../slideLayouts/slideLayout24.xml"/><Relationship Id="rId6" Type="http://schemas.openxmlformats.org/officeDocument/2006/relationships/slide" Target="slide21.xml"/><Relationship Id="rId11" Type="http://schemas.openxmlformats.org/officeDocument/2006/relationships/image" Target="../media/image11.png"/><Relationship Id="rId24" Type="http://schemas.openxmlformats.org/officeDocument/2006/relationships/slide" Target="slide15.xml"/><Relationship Id="rId5" Type="http://schemas.openxmlformats.org/officeDocument/2006/relationships/slide" Target="slide20.xml"/><Relationship Id="rId15" Type="http://schemas.openxmlformats.org/officeDocument/2006/relationships/image" Target="../media/image13.png"/><Relationship Id="rId23" Type="http://schemas.openxmlformats.org/officeDocument/2006/relationships/image" Target="../media/image17.jpeg"/><Relationship Id="rId10" Type="http://schemas.openxmlformats.org/officeDocument/2006/relationships/slide" Target="slide24.xml"/><Relationship Id="rId19" Type="http://schemas.openxmlformats.org/officeDocument/2006/relationships/image" Target="../media/image15.png"/><Relationship Id="rId4" Type="http://schemas.openxmlformats.org/officeDocument/2006/relationships/slide" Target="slide19.xml"/><Relationship Id="rId9" Type="http://schemas.openxmlformats.org/officeDocument/2006/relationships/image" Target="../media/image44.png"/><Relationship Id="rId14" Type="http://schemas.openxmlformats.org/officeDocument/2006/relationships/slide" Target="slide46.xml"/><Relationship Id="rId22" Type="http://schemas.openxmlformats.org/officeDocument/2006/relationships/slide" Target="slide5.xml"/></Relationships>
</file>

<file path=ppt/slides/_rels/slide16.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45.png"/><Relationship Id="rId16" Type="http://schemas.openxmlformats.org/officeDocument/2006/relationships/image" Target="../media/image17.jpeg"/><Relationship Id="rId1" Type="http://schemas.openxmlformats.org/officeDocument/2006/relationships/slideLayout" Target="../slideLayouts/slideLayout32.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44.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17.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slide" Target="slide29.xml"/><Relationship Id="rId16" Type="http://schemas.openxmlformats.org/officeDocument/2006/relationships/image" Target="../media/image17.jpeg"/><Relationship Id="rId1" Type="http://schemas.openxmlformats.org/officeDocument/2006/relationships/slideLayout" Target="../slideLayouts/slideLayout31.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44.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18.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21" Type="http://schemas.openxmlformats.org/officeDocument/2006/relationships/image" Target="../media/image44.png"/><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46.png"/><Relationship Id="rId16" Type="http://schemas.openxmlformats.org/officeDocument/2006/relationships/image" Target="../media/image17.jpeg"/><Relationship Id="rId20" Type="http://schemas.openxmlformats.org/officeDocument/2006/relationships/image" Target="../media/image45.png"/><Relationship Id="rId1" Type="http://schemas.openxmlformats.org/officeDocument/2006/relationships/slideLayout" Target="../slideLayouts/slideLayout32.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slide" Target="slide16.xml"/><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19.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slide" Target="slide16.xml"/><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20" Type="http://schemas.openxmlformats.org/officeDocument/2006/relationships/image" Target="../media/image44.png"/><Relationship Id="rId1" Type="http://schemas.openxmlformats.org/officeDocument/2006/relationships/slideLayout" Target="../slideLayouts/slideLayout32.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45.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slide" Target="slide16.xml"/><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20" Type="http://schemas.openxmlformats.org/officeDocument/2006/relationships/image" Target="../media/image44.png"/><Relationship Id="rId1" Type="http://schemas.openxmlformats.org/officeDocument/2006/relationships/slideLayout" Target="../slideLayouts/slideLayout32.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45.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21.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slide" Target="slide16.xml"/><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20" Type="http://schemas.openxmlformats.org/officeDocument/2006/relationships/image" Target="../media/image44.png"/><Relationship Id="rId1" Type="http://schemas.openxmlformats.org/officeDocument/2006/relationships/slideLayout" Target="../slideLayouts/slideLayout32.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45.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22.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21" Type="http://schemas.openxmlformats.org/officeDocument/2006/relationships/image" Target="../media/image44.png"/><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47.png"/><Relationship Id="rId16" Type="http://schemas.openxmlformats.org/officeDocument/2006/relationships/image" Target="../media/image17.jpeg"/><Relationship Id="rId20" Type="http://schemas.openxmlformats.org/officeDocument/2006/relationships/image" Target="../media/image45.png"/><Relationship Id="rId1" Type="http://schemas.openxmlformats.org/officeDocument/2006/relationships/slideLayout" Target="../slideLayouts/slideLayout32.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slide" Target="slide16.xml"/><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2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image" Target="../media/image12.png"/><Relationship Id="rId18" Type="http://schemas.openxmlformats.org/officeDocument/2006/relationships/slide" Target="slide64.xml"/><Relationship Id="rId3" Type="http://schemas.openxmlformats.org/officeDocument/2006/relationships/slide" Target="slide27.xml"/><Relationship Id="rId21" Type="http://schemas.openxmlformats.org/officeDocument/2006/relationships/image" Target="../media/image16.jpeg"/><Relationship Id="rId7" Type="http://schemas.openxmlformats.org/officeDocument/2006/relationships/slide" Target="slide34.xml"/><Relationship Id="rId12" Type="http://schemas.openxmlformats.org/officeDocument/2006/relationships/slide" Target="slide36.xml"/><Relationship Id="rId17" Type="http://schemas.openxmlformats.org/officeDocument/2006/relationships/image" Target="../media/image14.png"/><Relationship Id="rId25" Type="http://schemas.openxmlformats.org/officeDocument/2006/relationships/image" Target="../media/image18.png"/><Relationship Id="rId2" Type="http://schemas.openxmlformats.org/officeDocument/2006/relationships/slide" Target="slide26.xml"/><Relationship Id="rId16" Type="http://schemas.openxmlformats.org/officeDocument/2006/relationships/slide" Target="slide56.xml"/><Relationship Id="rId20" Type="http://schemas.openxmlformats.org/officeDocument/2006/relationships/slide" Target="slide13.xml"/><Relationship Id="rId1" Type="http://schemas.openxmlformats.org/officeDocument/2006/relationships/slideLayout" Target="../slideLayouts/slideLayout24.xml"/><Relationship Id="rId6" Type="http://schemas.openxmlformats.org/officeDocument/2006/relationships/slide" Target="slide32.xml"/><Relationship Id="rId11" Type="http://schemas.openxmlformats.org/officeDocument/2006/relationships/image" Target="../media/image11.png"/><Relationship Id="rId24" Type="http://schemas.openxmlformats.org/officeDocument/2006/relationships/slide" Target="slide15.xml"/><Relationship Id="rId5" Type="http://schemas.openxmlformats.org/officeDocument/2006/relationships/slide" Target="slide33.xml"/><Relationship Id="rId15" Type="http://schemas.openxmlformats.org/officeDocument/2006/relationships/image" Target="../media/image13.png"/><Relationship Id="rId23" Type="http://schemas.openxmlformats.org/officeDocument/2006/relationships/image" Target="../media/image17.jpeg"/><Relationship Id="rId10" Type="http://schemas.openxmlformats.org/officeDocument/2006/relationships/image" Target="../media/image49.png"/><Relationship Id="rId19" Type="http://schemas.openxmlformats.org/officeDocument/2006/relationships/image" Target="../media/image15.png"/><Relationship Id="rId4" Type="http://schemas.openxmlformats.org/officeDocument/2006/relationships/slide" Target="slide28.xml"/><Relationship Id="rId9" Type="http://schemas.openxmlformats.org/officeDocument/2006/relationships/slide" Target="slide24.xml"/><Relationship Id="rId14" Type="http://schemas.openxmlformats.org/officeDocument/2006/relationships/slide" Target="slide46.xml"/><Relationship Id="rId22" Type="http://schemas.openxmlformats.org/officeDocument/2006/relationships/slide" Target="slide5.xml"/></Relationships>
</file>

<file path=ppt/slides/_rels/slide25.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50.png"/><Relationship Id="rId16" Type="http://schemas.openxmlformats.org/officeDocument/2006/relationships/image" Target="../media/image17.jpeg"/><Relationship Id="rId1" Type="http://schemas.openxmlformats.org/officeDocument/2006/relationships/slideLayout" Target="../slideLayouts/slideLayout32.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49.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26.xml.rels><?xml version="1.0" encoding="UTF-8" standalone="yes"?>
<Relationships xmlns="http://schemas.openxmlformats.org/package/2006/relationships"><Relationship Id="rId8" Type="http://schemas.openxmlformats.org/officeDocument/2006/relationships/slide" Target="slide46.xml"/><Relationship Id="rId13" Type="http://schemas.openxmlformats.org/officeDocument/2006/relationships/image" Target="../media/image15.png"/><Relationship Id="rId18" Type="http://schemas.openxmlformats.org/officeDocument/2006/relationships/slide" Target="slide15.xml"/><Relationship Id="rId3" Type="http://schemas.openxmlformats.org/officeDocument/2006/relationships/image" Target="../media/image51.png"/><Relationship Id="rId21" Type="http://schemas.openxmlformats.org/officeDocument/2006/relationships/image" Target="../media/image49.png"/><Relationship Id="rId7" Type="http://schemas.openxmlformats.org/officeDocument/2006/relationships/image" Target="../media/image12.png"/><Relationship Id="rId12" Type="http://schemas.openxmlformats.org/officeDocument/2006/relationships/slide" Target="slide64.xml"/><Relationship Id="rId17" Type="http://schemas.openxmlformats.org/officeDocument/2006/relationships/image" Target="../media/image17.jpeg"/><Relationship Id="rId2" Type="http://schemas.openxmlformats.org/officeDocument/2006/relationships/hyperlink" Target="https://youtu.be/R0DQfwc72PM" TargetMode="External"/><Relationship Id="rId16" Type="http://schemas.openxmlformats.org/officeDocument/2006/relationships/slide" Target="slide5.xml"/><Relationship Id="rId20" Type="http://schemas.openxmlformats.org/officeDocument/2006/relationships/image" Target="../media/image50.png"/><Relationship Id="rId1" Type="http://schemas.openxmlformats.org/officeDocument/2006/relationships/slideLayout" Target="../slideLayouts/slideLayout32.xml"/><Relationship Id="rId6" Type="http://schemas.openxmlformats.org/officeDocument/2006/relationships/slide" Target="slide36.xml"/><Relationship Id="rId11" Type="http://schemas.openxmlformats.org/officeDocument/2006/relationships/image" Target="../media/image14.png"/><Relationship Id="rId5" Type="http://schemas.openxmlformats.org/officeDocument/2006/relationships/image" Target="../media/image11.png"/><Relationship Id="rId15" Type="http://schemas.openxmlformats.org/officeDocument/2006/relationships/image" Target="../media/image16.jpeg"/><Relationship Id="rId10" Type="http://schemas.openxmlformats.org/officeDocument/2006/relationships/slide" Target="slide56.xml"/><Relationship Id="rId19" Type="http://schemas.openxmlformats.org/officeDocument/2006/relationships/image" Target="../media/image18.png"/><Relationship Id="rId4" Type="http://schemas.openxmlformats.org/officeDocument/2006/relationships/slide" Target="slide24.xml"/><Relationship Id="rId9" Type="http://schemas.openxmlformats.org/officeDocument/2006/relationships/image" Target="../media/image13.png"/><Relationship Id="rId14" Type="http://schemas.openxmlformats.org/officeDocument/2006/relationships/slide" Target="slide13.xml"/></Relationships>
</file>

<file path=ppt/slides/_rels/slide27.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slide" Target="slide26.xml"/><Relationship Id="rId16" Type="http://schemas.openxmlformats.org/officeDocument/2006/relationships/image" Target="../media/image17.jpeg"/><Relationship Id="rId20" Type="http://schemas.openxmlformats.org/officeDocument/2006/relationships/image" Target="../media/image49.png"/><Relationship Id="rId1" Type="http://schemas.openxmlformats.org/officeDocument/2006/relationships/slideLayout" Target="../slideLayouts/slideLayout32.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50.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28.xml.rels><?xml version="1.0" encoding="UTF-8" standalone="yes"?>
<Relationships xmlns="http://schemas.openxmlformats.org/package/2006/relationships"><Relationship Id="rId8" Type="http://schemas.openxmlformats.org/officeDocument/2006/relationships/slide" Target="slide46.xml"/><Relationship Id="rId13" Type="http://schemas.openxmlformats.org/officeDocument/2006/relationships/image" Target="../media/image15.png"/><Relationship Id="rId18" Type="http://schemas.openxmlformats.org/officeDocument/2006/relationships/slide" Target="slide15.xml"/><Relationship Id="rId3" Type="http://schemas.openxmlformats.org/officeDocument/2006/relationships/slide" Target="slide26.xml"/><Relationship Id="rId21" Type="http://schemas.openxmlformats.org/officeDocument/2006/relationships/image" Target="../media/image49.png"/><Relationship Id="rId7" Type="http://schemas.openxmlformats.org/officeDocument/2006/relationships/image" Target="../media/image12.png"/><Relationship Id="rId12" Type="http://schemas.openxmlformats.org/officeDocument/2006/relationships/slide" Target="slide64.xml"/><Relationship Id="rId17" Type="http://schemas.openxmlformats.org/officeDocument/2006/relationships/image" Target="../media/image17.jpeg"/><Relationship Id="rId2" Type="http://schemas.openxmlformats.org/officeDocument/2006/relationships/slide" Target="slide27.xml"/><Relationship Id="rId16" Type="http://schemas.openxmlformats.org/officeDocument/2006/relationships/slide" Target="slide5.xml"/><Relationship Id="rId20" Type="http://schemas.openxmlformats.org/officeDocument/2006/relationships/image" Target="../media/image50.png"/><Relationship Id="rId1" Type="http://schemas.openxmlformats.org/officeDocument/2006/relationships/slideLayout" Target="../slideLayouts/slideLayout32.xml"/><Relationship Id="rId6" Type="http://schemas.openxmlformats.org/officeDocument/2006/relationships/slide" Target="slide36.xml"/><Relationship Id="rId11" Type="http://schemas.openxmlformats.org/officeDocument/2006/relationships/image" Target="../media/image14.png"/><Relationship Id="rId5" Type="http://schemas.openxmlformats.org/officeDocument/2006/relationships/image" Target="../media/image11.png"/><Relationship Id="rId15" Type="http://schemas.openxmlformats.org/officeDocument/2006/relationships/image" Target="../media/image16.jpeg"/><Relationship Id="rId10" Type="http://schemas.openxmlformats.org/officeDocument/2006/relationships/slide" Target="slide56.xml"/><Relationship Id="rId19" Type="http://schemas.openxmlformats.org/officeDocument/2006/relationships/image" Target="../media/image18.png"/><Relationship Id="rId4" Type="http://schemas.openxmlformats.org/officeDocument/2006/relationships/slide" Target="slide24.xml"/><Relationship Id="rId9" Type="http://schemas.openxmlformats.org/officeDocument/2006/relationships/image" Target="../media/image13.png"/><Relationship Id="rId14" Type="http://schemas.openxmlformats.org/officeDocument/2006/relationships/slide" Target="slide13.xml"/></Relationships>
</file>

<file path=ppt/slides/_rels/slide29.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52.png"/><Relationship Id="rId16" Type="http://schemas.openxmlformats.org/officeDocument/2006/relationships/image" Target="../media/image17.jpeg"/><Relationship Id="rId1" Type="http://schemas.openxmlformats.org/officeDocument/2006/relationships/slideLayout" Target="../slideLayouts/slideLayout31.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49.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3.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10.png"/><Relationship Id="rId16" Type="http://schemas.openxmlformats.org/officeDocument/2006/relationships/image" Target="../media/image17.jpeg"/><Relationship Id="rId1" Type="http://schemas.openxmlformats.org/officeDocument/2006/relationships/slideLayout" Target="../slideLayouts/slideLayout55.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30.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21" Type="http://schemas.openxmlformats.org/officeDocument/2006/relationships/image" Target="../media/image49.png"/><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53.jpg"/><Relationship Id="rId16" Type="http://schemas.openxmlformats.org/officeDocument/2006/relationships/image" Target="../media/image17.jpeg"/><Relationship Id="rId20" Type="http://schemas.openxmlformats.org/officeDocument/2006/relationships/image" Target="../media/image55.png"/><Relationship Id="rId1" Type="http://schemas.openxmlformats.org/officeDocument/2006/relationships/slideLayout" Target="../slideLayouts/slideLayout31.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54.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31.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49.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32.xml.rels><?xml version="1.0" encoding="UTF-8" standalone="yes"?>
<Relationships xmlns="http://schemas.openxmlformats.org/package/2006/relationships"><Relationship Id="rId8" Type="http://schemas.openxmlformats.org/officeDocument/2006/relationships/slide" Target="slide46.xml"/><Relationship Id="rId13" Type="http://schemas.openxmlformats.org/officeDocument/2006/relationships/image" Target="../media/image15.png"/><Relationship Id="rId18" Type="http://schemas.openxmlformats.org/officeDocument/2006/relationships/slide" Target="slide15.xml"/><Relationship Id="rId3" Type="http://schemas.openxmlformats.org/officeDocument/2006/relationships/slide" Target="slide29.xml"/><Relationship Id="rId7" Type="http://schemas.openxmlformats.org/officeDocument/2006/relationships/image" Target="../media/image12.png"/><Relationship Id="rId12" Type="http://schemas.openxmlformats.org/officeDocument/2006/relationships/slide" Target="slide64.xml"/><Relationship Id="rId17" Type="http://schemas.openxmlformats.org/officeDocument/2006/relationships/image" Target="../media/image17.jpeg"/><Relationship Id="rId2" Type="http://schemas.openxmlformats.org/officeDocument/2006/relationships/image" Target="../media/image56.png"/><Relationship Id="rId16" Type="http://schemas.openxmlformats.org/officeDocument/2006/relationships/slide" Target="slide5.xml"/><Relationship Id="rId20" Type="http://schemas.openxmlformats.org/officeDocument/2006/relationships/image" Target="../media/image49.png"/><Relationship Id="rId1" Type="http://schemas.openxmlformats.org/officeDocument/2006/relationships/slideLayout" Target="../slideLayouts/slideLayout31.xml"/><Relationship Id="rId6" Type="http://schemas.openxmlformats.org/officeDocument/2006/relationships/slide" Target="slide36.xml"/><Relationship Id="rId11" Type="http://schemas.openxmlformats.org/officeDocument/2006/relationships/image" Target="../media/image14.png"/><Relationship Id="rId5" Type="http://schemas.openxmlformats.org/officeDocument/2006/relationships/image" Target="../media/image11.png"/><Relationship Id="rId15" Type="http://schemas.openxmlformats.org/officeDocument/2006/relationships/image" Target="../media/image16.jpeg"/><Relationship Id="rId10" Type="http://schemas.openxmlformats.org/officeDocument/2006/relationships/slide" Target="slide56.xml"/><Relationship Id="rId19" Type="http://schemas.openxmlformats.org/officeDocument/2006/relationships/image" Target="../media/image18.png"/><Relationship Id="rId4" Type="http://schemas.openxmlformats.org/officeDocument/2006/relationships/slide" Target="slide24.xml"/><Relationship Id="rId9" Type="http://schemas.openxmlformats.org/officeDocument/2006/relationships/image" Target="../media/image13.png"/><Relationship Id="rId14" Type="http://schemas.openxmlformats.org/officeDocument/2006/relationships/slide" Target="slide13.xml"/></Relationships>
</file>

<file path=ppt/slides/_rels/slide33.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50.png"/><Relationship Id="rId3" Type="http://schemas.openxmlformats.org/officeDocument/2006/relationships/image" Target="../media/image11.png"/><Relationship Id="rId21" Type="http://schemas.openxmlformats.org/officeDocument/2006/relationships/image" Target="../media/image58.sv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20" Type="http://schemas.openxmlformats.org/officeDocument/2006/relationships/image" Target="../media/image57.png"/><Relationship Id="rId1" Type="http://schemas.openxmlformats.org/officeDocument/2006/relationships/slideLayout" Target="../slideLayouts/slideLayout32.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49.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34.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50.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49.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3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image" Target="../media/image12.png"/><Relationship Id="rId18" Type="http://schemas.openxmlformats.org/officeDocument/2006/relationships/slide" Target="slide64.xml"/><Relationship Id="rId3" Type="http://schemas.openxmlformats.org/officeDocument/2006/relationships/slide" Target="slide39.xml"/><Relationship Id="rId21" Type="http://schemas.openxmlformats.org/officeDocument/2006/relationships/image" Target="../media/image16.jpeg"/><Relationship Id="rId7" Type="http://schemas.openxmlformats.org/officeDocument/2006/relationships/slide" Target="slide43.xml"/><Relationship Id="rId12" Type="http://schemas.openxmlformats.org/officeDocument/2006/relationships/image" Target="../media/image11.png"/><Relationship Id="rId17" Type="http://schemas.openxmlformats.org/officeDocument/2006/relationships/image" Target="../media/image14.png"/><Relationship Id="rId25" Type="http://schemas.openxmlformats.org/officeDocument/2006/relationships/image" Target="../media/image18.png"/><Relationship Id="rId2" Type="http://schemas.openxmlformats.org/officeDocument/2006/relationships/slide" Target="slide38.xml"/><Relationship Id="rId16" Type="http://schemas.openxmlformats.org/officeDocument/2006/relationships/slide" Target="slide56.xml"/><Relationship Id="rId20" Type="http://schemas.openxmlformats.org/officeDocument/2006/relationships/slide" Target="slide13.xml"/><Relationship Id="rId1" Type="http://schemas.openxmlformats.org/officeDocument/2006/relationships/slideLayout" Target="../slideLayouts/slideLayout24.xml"/><Relationship Id="rId6" Type="http://schemas.openxmlformats.org/officeDocument/2006/relationships/slide" Target="slide42.xml"/><Relationship Id="rId11" Type="http://schemas.openxmlformats.org/officeDocument/2006/relationships/slide" Target="slide24.xml"/><Relationship Id="rId24" Type="http://schemas.openxmlformats.org/officeDocument/2006/relationships/slide" Target="slide15.xml"/><Relationship Id="rId5" Type="http://schemas.openxmlformats.org/officeDocument/2006/relationships/slide" Target="slide41.xml"/><Relationship Id="rId15" Type="http://schemas.openxmlformats.org/officeDocument/2006/relationships/image" Target="../media/image13.png"/><Relationship Id="rId23" Type="http://schemas.openxmlformats.org/officeDocument/2006/relationships/image" Target="../media/image17.jpeg"/><Relationship Id="rId10" Type="http://schemas.openxmlformats.org/officeDocument/2006/relationships/image" Target="../media/image60.png"/><Relationship Id="rId19" Type="http://schemas.openxmlformats.org/officeDocument/2006/relationships/image" Target="../media/image15.png"/><Relationship Id="rId4" Type="http://schemas.openxmlformats.org/officeDocument/2006/relationships/slide" Target="slide40.xml"/><Relationship Id="rId9" Type="http://schemas.openxmlformats.org/officeDocument/2006/relationships/slide" Target="slide36.xml"/><Relationship Id="rId14" Type="http://schemas.openxmlformats.org/officeDocument/2006/relationships/slide" Target="slide46.xml"/><Relationship Id="rId22" Type="http://schemas.openxmlformats.org/officeDocument/2006/relationships/slide" Target="slide5.xml"/></Relationships>
</file>

<file path=ppt/slides/_rels/slide37.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61.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2.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60.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38.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62.png"/><Relationship Id="rId16" Type="http://schemas.openxmlformats.org/officeDocument/2006/relationships/image" Target="../media/image17.jpeg"/><Relationship Id="rId1" Type="http://schemas.openxmlformats.org/officeDocument/2006/relationships/slideLayout" Target="../slideLayouts/slideLayout31.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60.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39.xml.rels><?xml version="1.0" encoding="UTF-8" standalone="yes"?>
<Relationships xmlns="http://schemas.openxmlformats.org/package/2006/relationships"><Relationship Id="rId8" Type="http://schemas.openxmlformats.org/officeDocument/2006/relationships/slide" Target="slide46.xml"/><Relationship Id="rId13" Type="http://schemas.openxmlformats.org/officeDocument/2006/relationships/image" Target="../media/image15.png"/><Relationship Id="rId18" Type="http://schemas.openxmlformats.org/officeDocument/2006/relationships/slide" Target="slide15.xml"/><Relationship Id="rId3" Type="http://schemas.openxmlformats.org/officeDocument/2006/relationships/hyperlink" Target="https://www.eur.nl/en/media/2022-02-34279stap2vormgevinginformatievoorleerlingenfase2onderzoeksvraagtypenonderzoek1" TargetMode="External"/><Relationship Id="rId7" Type="http://schemas.openxmlformats.org/officeDocument/2006/relationships/image" Target="../media/image12.png"/><Relationship Id="rId12" Type="http://schemas.openxmlformats.org/officeDocument/2006/relationships/slide" Target="slide64.xml"/><Relationship Id="rId17" Type="http://schemas.openxmlformats.org/officeDocument/2006/relationships/image" Target="../media/image17.jpeg"/><Relationship Id="rId2" Type="http://schemas.openxmlformats.org/officeDocument/2006/relationships/hyperlink" Target="https://www.eur.nl/en/media/2022-02-34279stap2vormgevinginformatievoorleerlingenfase4meetinstrumentmaken2" TargetMode="External"/><Relationship Id="rId16" Type="http://schemas.openxmlformats.org/officeDocument/2006/relationships/slide" Target="slide5.xml"/><Relationship Id="rId20" Type="http://schemas.openxmlformats.org/officeDocument/2006/relationships/image" Target="../media/image60.png"/><Relationship Id="rId1" Type="http://schemas.openxmlformats.org/officeDocument/2006/relationships/slideLayout" Target="../slideLayouts/slideLayout31.xml"/><Relationship Id="rId6" Type="http://schemas.openxmlformats.org/officeDocument/2006/relationships/slide" Target="slide36.xml"/><Relationship Id="rId11" Type="http://schemas.openxmlformats.org/officeDocument/2006/relationships/image" Target="../media/image14.png"/><Relationship Id="rId5" Type="http://schemas.openxmlformats.org/officeDocument/2006/relationships/image" Target="../media/image11.png"/><Relationship Id="rId15" Type="http://schemas.openxmlformats.org/officeDocument/2006/relationships/image" Target="../media/image16.jpeg"/><Relationship Id="rId10" Type="http://schemas.openxmlformats.org/officeDocument/2006/relationships/slide" Target="slide56.xml"/><Relationship Id="rId19" Type="http://schemas.openxmlformats.org/officeDocument/2006/relationships/image" Target="../media/image18.png"/><Relationship Id="rId4" Type="http://schemas.openxmlformats.org/officeDocument/2006/relationships/slide" Target="slide24.xml"/><Relationship Id="rId9" Type="http://schemas.openxmlformats.org/officeDocument/2006/relationships/image" Target="../media/image13.png"/><Relationship Id="rId14" Type="http://schemas.openxmlformats.org/officeDocument/2006/relationships/slide" Target="slide13.xml"/></Relationships>
</file>

<file path=ppt/slides/_rels/slide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26.xml"/><Relationship Id="rId4" Type="http://schemas.openxmlformats.org/officeDocument/2006/relationships/image" Target="../media/image20.png"/></Relationships>
</file>

<file path=ppt/slides/_rels/slide40.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slide" Target="slide64.xml"/><Relationship Id="rId18" Type="http://schemas.openxmlformats.org/officeDocument/2006/relationships/image" Target="../media/image17.jpeg"/><Relationship Id="rId3" Type="http://schemas.openxmlformats.org/officeDocument/2006/relationships/slide" Target="slide39.xml"/><Relationship Id="rId21" Type="http://schemas.openxmlformats.org/officeDocument/2006/relationships/image" Target="../media/image61.png"/><Relationship Id="rId7" Type="http://schemas.openxmlformats.org/officeDocument/2006/relationships/slide" Target="slide36.xml"/><Relationship Id="rId12" Type="http://schemas.openxmlformats.org/officeDocument/2006/relationships/image" Target="../media/image14.png"/><Relationship Id="rId17" Type="http://schemas.openxmlformats.org/officeDocument/2006/relationships/slide" Target="slide5.xml"/><Relationship Id="rId2" Type="http://schemas.openxmlformats.org/officeDocument/2006/relationships/slide" Target="slide38.xml"/><Relationship Id="rId16" Type="http://schemas.openxmlformats.org/officeDocument/2006/relationships/image" Target="../media/image16.jpeg"/><Relationship Id="rId20" Type="http://schemas.openxmlformats.org/officeDocument/2006/relationships/image" Target="../media/image18.png"/><Relationship Id="rId1" Type="http://schemas.openxmlformats.org/officeDocument/2006/relationships/slideLayout" Target="../slideLayouts/slideLayout31.xml"/><Relationship Id="rId6" Type="http://schemas.openxmlformats.org/officeDocument/2006/relationships/image" Target="../media/image11.png"/><Relationship Id="rId11" Type="http://schemas.openxmlformats.org/officeDocument/2006/relationships/slide" Target="slide56.xml"/><Relationship Id="rId5" Type="http://schemas.openxmlformats.org/officeDocument/2006/relationships/slide" Target="slide24.xml"/><Relationship Id="rId15" Type="http://schemas.openxmlformats.org/officeDocument/2006/relationships/slide" Target="slide13.xml"/><Relationship Id="rId10" Type="http://schemas.openxmlformats.org/officeDocument/2006/relationships/image" Target="../media/image13.png"/><Relationship Id="rId19" Type="http://schemas.openxmlformats.org/officeDocument/2006/relationships/slide" Target="slide15.xml"/><Relationship Id="rId4" Type="http://schemas.openxmlformats.org/officeDocument/2006/relationships/slide" Target="slide40.xml"/><Relationship Id="rId9" Type="http://schemas.openxmlformats.org/officeDocument/2006/relationships/slide" Target="slide46.xml"/><Relationship Id="rId14" Type="http://schemas.openxmlformats.org/officeDocument/2006/relationships/image" Target="../media/image15.png"/><Relationship Id="rId22" Type="http://schemas.openxmlformats.org/officeDocument/2006/relationships/image" Target="../media/image60.png"/></Relationships>
</file>

<file path=ppt/slides/_rels/slide41.xml.rels><?xml version="1.0" encoding="UTF-8" standalone="yes"?>
<Relationships xmlns="http://schemas.openxmlformats.org/package/2006/relationships"><Relationship Id="rId8" Type="http://schemas.openxmlformats.org/officeDocument/2006/relationships/slide" Target="slide46.xml"/><Relationship Id="rId13" Type="http://schemas.openxmlformats.org/officeDocument/2006/relationships/image" Target="../media/image15.png"/><Relationship Id="rId18" Type="http://schemas.openxmlformats.org/officeDocument/2006/relationships/slide" Target="slide15.xml"/><Relationship Id="rId3" Type="http://schemas.openxmlformats.org/officeDocument/2006/relationships/image" Target="../media/image63.png"/><Relationship Id="rId7" Type="http://schemas.openxmlformats.org/officeDocument/2006/relationships/image" Target="../media/image12.png"/><Relationship Id="rId12" Type="http://schemas.openxmlformats.org/officeDocument/2006/relationships/slide" Target="slide64.xml"/><Relationship Id="rId17" Type="http://schemas.openxmlformats.org/officeDocument/2006/relationships/image" Target="../media/image17.jpeg"/><Relationship Id="rId2" Type="http://schemas.openxmlformats.org/officeDocument/2006/relationships/image" Target="../media/image60.png"/><Relationship Id="rId16" Type="http://schemas.openxmlformats.org/officeDocument/2006/relationships/slide" Target="slide5.xml"/><Relationship Id="rId20" Type="http://schemas.openxmlformats.org/officeDocument/2006/relationships/image" Target="../media/image61.png"/><Relationship Id="rId1" Type="http://schemas.openxmlformats.org/officeDocument/2006/relationships/slideLayout" Target="../slideLayouts/slideLayout31.xml"/><Relationship Id="rId6" Type="http://schemas.openxmlformats.org/officeDocument/2006/relationships/slide" Target="slide36.xml"/><Relationship Id="rId11" Type="http://schemas.openxmlformats.org/officeDocument/2006/relationships/image" Target="../media/image14.png"/><Relationship Id="rId5" Type="http://schemas.openxmlformats.org/officeDocument/2006/relationships/image" Target="../media/image11.png"/><Relationship Id="rId15" Type="http://schemas.openxmlformats.org/officeDocument/2006/relationships/image" Target="../media/image16.jpeg"/><Relationship Id="rId10" Type="http://schemas.openxmlformats.org/officeDocument/2006/relationships/slide" Target="slide56.xml"/><Relationship Id="rId19" Type="http://schemas.openxmlformats.org/officeDocument/2006/relationships/image" Target="../media/image18.png"/><Relationship Id="rId4" Type="http://schemas.openxmlformats.org/officeDocument/2006/relationships/slide" Target="slide24.xml"/><Relationship Id="rId9" Type="http://schemas.openxmlformats.org/officeDocument/2006/relationships/image" Target="../media/image13.png"/><Relationship Id="rId14" Type="http://schemas.openxmlformats.org/officeDocument/2006/relationships/slide" Target="slide13.xml"/></Relationships>
</file>

<file path=ppt/slides/_rels/slide42.xml.rels><?xml version="1.0" encoding="UTF-8" standalone="yes"?>
<Relationships xmlns="http://schemas.openxmlformats.org/package/2006/relationships"><Relationship Id="rId8" Type="http://schemas.openxmlformats.org/officeDocument/2006/relationships/slide" Target="slide46.xml"/><Relationship Id="rId13" Type="http://schemas.openxmlformats.org/officeDocument/2006/relationships/image" Target="../media/image15.png"/><Relationship Id="rId18" Type="http://schemas.openxmlformats.org/officeDocument/2006/relationships/slide" Target="slide15.xml"/><Relationship Id="rId3" Type="http://schemas.openxmlformats.org/officeDocument/2006/relationships/slide" Target="slide41.xml"/><Relationship Id="rId21" Type="http://schemas.openxmlformats.org/officeDocument/2006/relationships/image" Target="../media/image60.png"/><Relationship Id="rId7" Type="http://schemas.openxmlformats.org/officeDocument/2006/relationships/image" Target="../media/image12.png"/><Relationship Id="rId12" Type="http://schemas.openxmlformats.org/officeDocument/2006/relationships/slide" Target="slide64.xml"/><Relationship Id="rId17" Type="http://schemas.openxmlformats.org/officeDocument/2006/relationships/image" Target="../media/image17.jpeg"/><Relationship Id="rId2" Type="http://schemas.openxmlformats.org/officeDocument/2006/relationships/slide" Target="slide40.xml"/><Relationship Id="rId16" Type="http://schemas.openxmlformats.org/officeDocument/2006/relationships/slide" Target="slide5.xml"/><Relationship Id="rId20" Type="http://schemas.openxmlformats.org/officeDocument/2006/relationships/image" Target="../media/image61.png"/><Relationship Id="rId1" Type="http://schemas.openxmlformats.org/officeDocument/2006/relationships/slideLayout" Target="../slideLayouts/slideLayout31.xml"/><Relationship Id="rId6" Type="http://schemas.openxmlformats.org/officeDocument/2006/relationships/slide" Target="slide36.xml"/><Relationship Id="rId11" Type="http://schemas.openxmlformats.org/officeDocument/2006/relationships/image" Target="../media/image14.png"/><Relationship Id="rId5" Type="http://schemas.openxmlformats.org/officeDocument/2006/relationships/image" Target="../media/image11.png"/><Relationship Id="rId15" Type="http://schemas.openxmlformats.org/officeDocument/2006/relationships/image" Target="../media/image16.jpeg"/><Relationship Id="rId10" Type="http://schemas.openxmlformats.org/officeDocument/2006/relationships/slide" Target="slide56.xml"/><Relationship Id="rId19" Type="http://schemas.openxmlformats.org/officeDocument/2006/relationships/image" Target="../media/image18.png"/><Relationship Id="rId4" Type="http://schemas.openxmlformats.org/officeDocument/2006/relationships/slide" Target="slide24.xml"/><Relationship Id="rId9" Type="http://schemas.openxmlformats.org/officeDocument/2006/relationships/image" Target="../media/image13.png"/><Relationship Id="rId14" Type="http://schemas.openxmlformats.org/officeDocument/2006/relationships/slide" Target="slide13.xml"/></Relationships>
</file>

<file path=ppt/slides/_rels/slide43.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60.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44.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61.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60.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45.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8" Type="http://schemas.openxmlformats.org/officeDocument/2006/relationships/image" Target="../media/image65.png"/><Relationship Id="rId13" Type="http://schemas.openxmlformats.org/officeDocument/2006/relationships/image" Target="../media/image13.png"/><Relationship Id="rId18" Type="http://schemas.openxmlformats.org/officeDocument/2006/relationships/slide" Target="slide13.xml"/><Relationship Id="rId3" Type="http://schemas.openxmlformats.org/officeDocument/2006/relationships/slide" Target="slide49.xml"/><Relationship Id="rId21" Type="http://schemas.openxmlformats.org/officeDocument/2006/relationships/image" Target="../media/image17.jpeg"/><Relationship Id="rId7" Type="http://schemas.openxmlformats.org/officeDocument/2006/relationships/slide" Target="slide46.xml"/><Relationship Id="rId12" Type="http://schemas.openxmlformats.org/officeDocument/2006/relationships/image" Target="../media/image12.png"/><Relationship Id="rId17" Type="http://schemas.openxmlformats.org/officeDocument/2006/relationships/image" Target="../media/image15.png"/><Relationship Id="rId2" Type="http://schemas.openxmlformats.org/officeDocument/2006/relationships/slide" Target="slide48.xml"/><Relationship Id="rId16" Type="http://schemas.openxmlformats.org/officeDocument/2006/relationships/slide" Target="slide64.xml"/><Relationship Id="rId20" Type="http://schemas.openxmlformats.org/officeDocument/2006/relationships/slide" Target="slide5.xml"/><Relationship Id="rId1" Type="http://schemas.openxmlformats.org/officeDocument/2006/relationships/slideLayout" Target="../slideLayouts/slideLayout24.xml"/><Relationship Id="rId6" Type="http://schemas.openxmlformats.org/officeDocument/2006/relationships/slide" Target="slide12.xml"/><Relationship Id="rId11" Type="http://schemas.openxmlformats.org/officeDocument/2006/relationships/slide" Target="slide36.xml"/><Relationship Id="rId5" Type="http://schemas.openxmlformats.org/officeDocument/2006/relationships/slide" Target="slide54.xml"/><Relationship Id="rId15" Type="http://schemas.openxmlformats.org/officeDocument/2006/relationships/image" Target="../media/image14.png"/><Relationship Id="rId23" Type="http://schemas.openxmlformats.org/officeDocument/2006/relationships/image" Target="../media/image18.png"/><Relationship Id="rId10" Type="http://schemas.openxmlformats.org/officeDocument/2006/relationships/image" Target="../media/image11.png"/><Relationship Id="rId19" Type="http://schemas.openxmlformats.org/officeDocument/2006/relationships/image" Target="../media/image16.jpeg"/><Relationship Id="rId4" Type="http://schemas.openxmlformats.org/officeDocument/2006/relationships/slide" Target="slide50.xml"/><Relationship Id="rId9" Type="http://schemas.openxmlformats.org/officeDocument/2006/relationships/slide" Target="slide24.xml"/><Relationship Id="rId14" Type="http://schemas.openxmlformats.org/officeDocument/2006/relationships/slide" Target="slide56.xml"/><Relationship Id="rId22" Type="http://schemas.openxmlformats.org/officeDocument/2006/relationships/slide" Target="slide15.xml"/></Relationships>
</file>

<file path=ppt/slides/_rels/slide47.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66.png"/><Relationship Id="rId16" Type="http://schemas.openxmlformats.org/officeDocument/2006/relationships/image" Target="../media/image17.jpeg"/><Relationship Id="rId1" Type="http://schemas.openxmlformats.org/officeDocument/2006/relationships/slideLayout" Target="../slideLayouts/slideLayout32.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65.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48.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slide" Target="slide42.xml"/><Relationship Id="rId16" Type="http://schemas.openxmlformats.org/officeDocument/2006/relationships/image" Target="../media/image17.jpeg"/><Relationship Id="rId1" Type="http://schemas.openxmlformats.org/officeDocument/2006/relationships/slideLayout" Target="../slideLayouts/slideLayout31.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65.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49.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slide" Target="slide64.xml"/><Relationship Id="rId18" Type="http://schemas.openxmlformats.org/officeDocument/2006/relationships/image" Target="../media/image17.jpeg"/><Relationship Id="rId3" Type="http://schemas.openxmlformats.org/officeDocument/2006/relationships/slide" Target="slide41.xml"/><Relationship Id="rId21" Type="http://schemas.openxmlformats.org/officeDocument/2006/relationships/image" Target="../media/image66.png"/><Relationship Id="rId7" Type="http://schemas.openxmlformats.org/officeDocument/2006/relationships/slide" Target="slide36.xml"/><Relationship Id="rId12" Type="http://schemas.openxmlformats.org/officeDocument/2006/relationships/image" Target="../media/image14.png"/><Relationship Id="rId17" Type="http://schemas.openxmlformats.org/officeDocument/2006/relationships/slide" Target="slide5.xml"/><Relationship Id="rId2" Type="http://schemas.openxmlformats.org/officeDocument/2006/relationships/slide" Target="slide40.xml"/><Relationship Id="rId16" Type="http://schemas.openxmlformats.org/officeDocument/2006/relationships/image" Target="../media/image16.jpeg"/><Relationship Id="rId20" Type="http://schemas.openxmlformats.org/officeDocument/2006/relationships/image" Target="../media/image18.png"/><Relationship Id="rId1" Type="http://schemas.openxmlformats.org/officeDocument/2006/relationships/slideLayout" Target="../slideLayouts/slideLayout31.xml"/><Relationship Id="rId6" Type="http://schemas.openxmlformats.org/officeDocument/2006/relationships/image" Target="../media/image11.png"/><Relationship Id="rId11" Type="http://schemas.openxmlformats.org/officeDocument/2006/relationships/slide" Target="slide56.xml"/><Relationship Id="rId5" Type="http://schemas.openxmlformats.org/officeDocument/2006/relationships/slide" Target="slide24.xml"/><Relationship Id="rId15" Type="http://schemas.openxmlformats.org/officeDocument/2006/relationships/slide" Target="slide13.xml"/><Relationship Id="rId10" Type="http://schemas.openxmlformats.org/officeDocument/2006/relationships/image" Target="../media/image13.png"/><Relationship Id="rId19" Type="http://schemas.openxmlformats.org/officeDocument/2006/relationships/slide" Target="slide15.xml"/><Relationship Id="rId4" Type="http://schemas.openxmlformats.org/officeDocument/2006/relationships/slide" Target="slide42.xml"/><Relationship Id="rId9" Type="http://schemas.openxmlformats.org/officeDocument/2006/relationships/slide" Target="slide46.xml"/><Relationship Id="rId14" Type="http://schemas.openxmlformats.org/officeDocument/2006/relationships/image" Target="../media/image15.png"/><Relationship Id="rId22" Type="http://schemas.openxmlformats.org/officeDocument/2006/relationships/image" Target="../media/image65.png"/></Relationships>
</file>

<file path=ppt/slides/_rels/slide5.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21.jpeg"/><Relationship Id="rId16" Type="http://schemas.openxmlformats.org/officeDocument/2006/relationships/image" Target="../media/image17.jpeg"/><Relationship Id="rId1" Type="http://schemas.openxmlformats.org/officeDocument/2006/relationships/slideLayout" Target="../slideLayouts/slideLayout31.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50.xml.rels><?xml version="1.0" encoding="UTF-8" standalone="yes"?>
<Relationships xmlns="http://schemas.openxmlformats.org/package/2006/relationships"><Relationship Id="rId8" Type="http://schemas.openxmlformats.org/officeDocument/2006/relationships/slide" Target="slide46.xml"/><Relationship Id="rId13" Type="http://schemas.openxmlformats.org/officeDocument/2006/relationships/image" Target="../media/image15.png"/><Relationship Id="rId18" Type="http://schemas.openxmlformats.org/officeDocument/2006/relationships/slide" Target="slide15.xml"/><Relationship Id="rId3" Type="http://schemas.openxmlformats.org/officeDocument/2006/relationships/hyperlink" Target="https://www.youtube.com/watch?v=offKITXdz8g" TargetMode="External"/><Relationship Id="rId7" Type="http://schemas.openxmlformats.org/officeDocument/2006/relationships/image" Target="../media/image12.png"/><Relationship Id="rId12" Type="http://schemas.openxmlformats.org/officeDocument/2006/relationships/slide" Target="slide64.xml"/><Relationship Id="rId17" Type="http://schemas.openxmlformats.org/officeDocument/2006/relationships/image" Target="../media/image17.jpeg"/><Relationship Id="rId2" Type="http://schemas.openxmlformats.org/officeDocument/2006/relationships/hyperlink" Target="https://www.youtube.com/watch?v=-mdoqn1xJfs" TargetMode="External"/><Relationship Id="rId16" Type="http://schemas.openxmlformats.org/officeDocument/2006/relationships/slide" Target="slide5.xml"/><Relationship Id="rId20" Type="http://schemas.openxmlformats.org/officeDocument/2006/relationships/image" Target="../media/image65.png"/><Relationship Id="rId1" Type="http://schemas.openxmlformats.org/officeDocument/2006/relationships/slideLayout" Target="../slideLayouts/slideLayout31.xml"/><Relationship Id="rId6" Type="http://schemas.openxmlformats.org/officeDocument/2006/relationships/slide" Target="slide36.xml"/><Relationship Id="rId11" Type="http://schemas.openxmlformats.org/officeDocument/2006/relationships/image" Target="../media/image14.png"/><Relationship Id="rId5" Type="http://schemas.openxmlformats.org/officeDocument/2006/relationships/image" Target="../media/image11.png"/><Relationship Id="rId15" Type="http://schemas.openxmlformats.org/officeDocument/2006/relationships/image" Target="../media/image16.jpeg"/><Relationship Id="rId10" Type="http://schemas.openxmlformats.org/officeDocument/2006/relationships/slide" Target="slide56.xml"/><Relationship Id="rId19" Type="http://schemas.openxmlformats.org/officeDocument/2006/relationships/image" Target="../media/image18.png"/><Relationship Id="rId4" Type="http://schemas.openxmlformats.org/officeDocument/2006/relationships/slide" Target="slide24.xml"/><Relationship Id="rId9" Type="http://schemas.openxmlformats.org/officeDocument/2006/relationships/image" Target="../media/image13.png"/><Relationship Id="rId14" Type="http://schemas.openxmlformats.org/officeDocument/2006/relationships/slide" Target="slide13.xml"/></Relationships>
</file>

<file path=ppt/slides/_rels/slide51.xml.rels><?xml version="1.0" encoding="UTF-8" standalone="yes"?>
<Relationships xmlns="http://schemas.openxmlformats.org/package/2006/relationships"><Relationship Id="rId8" Type="http://schemas.openxmlformats.org/officeDocument/2006/relationships/slide" Target="slide36.xml"/><Relationship Id="rId13" Type="http://schemas.openxmlformats.org/officeDocument/2006/relationships/image" Target="../media/image14.png"/><Relationship Id="rId18" Type="http://schemas.openxmlformats.org/officeDocument/2006/relationships/slide" Target="slide5.xml"/><Relationship Id="rId3" Type="http://schemas.openxmlformats.org/officeDocument/2006/relationships/image" Target="../media/image68.png"/><Relationship Id="rId21" Type="http://schemas.openxmlformats.org/officeDocument/2006/relationships/image" Target="../media/image18.png"/><Relationship Id="rId7" Type="http://schemas.openxmlformats.org/officeDocument/2006/relationships/image" Target="../media/image11.png"/><Relationship Id="rId12" Type="http://schemas.openxmlformats.org/officeDocument/2006/relationships/slide" Target="slide56.xml"/><Relationship Id="rId17" Type="http://schemas.openxmlformats.org/officeDocument/2006/relationships/image" Target="../media/image16.jpeg"/><Relationship Id="rId2" Type="http://schemas.openxmlformats.org/officeDocument/2006/relationships/image" Target="../media/image67.png"/><Relationship Id="rId16" Type="http://schemas.openxmlformats.org/officeDocument/2006/relationships/slide" Target="slide13.xml"/><Relationship Id="rId20"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24.xml"/><Relationship Id="rId11" Type="http://schemas.openxmlformats.org/officeDocument/2006/relationships/image" Target="../media/image13.png"/><Relationship Id="rId5" Type="http://schemas.microsoft.com/office/2007/relationships/hdphoto" Target="../media/hdphoto2.wdp"/><Relationship Id="rId15" Type="http://schemas.openxmlformats.org/officeDocument/2006/relationships/image" Target="../media/image15.png"/><Relationship Id="rId10" Type="http://schemas.openxmlformats.org/officeDocument/2006/relationships/slide" Target="slide46.xml"/><Relationship Id="rId19" Type="http://schemas.openxmlformats.org/officeDocument/2006/relationships/image" Target="../media/image17.jpeg"/><Relationship Id="rId4" Type="http://schemas.openxmlformats.org/officeDocument/2006/relationships/image" Target="../media/image69.png"/><Relationship Id="rId9" Type="http://schemas.openxmlformats.org/officeDocument/2006/relationships/image" Target="../media/image12.png"/><Relationship Id="rId14" Type="http://schemas.openxmlformats.org/officeDocument/2006/relationships/slide" Target="slide64.xml"/><Relationship Id="rId22" Type="http://schemas.openxmlformats.org/officeDocument/2006/relationships/image" Target="../media/image65.png"/></Relationships>
</file>

<file path=ppt/slides/_rels/slide52.xml.rels><?xml version="1.0" encoding="UTF-8" standalone="yes"?>
<Relationships xmlns="http://schemas.openxmlformats.org/package/2006/relationships"><Relationship Id="rId8" Type="http://schemas.openxmlformats.org/officeDocument/2006/relationships/slide" Target="slide46.xml"/><Relationship Id="rId13" Type="http://schemas.openxmlformats.org/officeDocument/2006/relationships/image" Target="../media/image15.png"/><Relationship Id="rId18" Type="http://schemas.openxmlformats.org/officeDocument/2006/relationships/slide" Target="slide15.xml"/><Relationship Id="rId3" Type="http://schemas.openxmlformats.org/officeDocument/2006/relationships/image" Target="../media/image71.png"/><Relationship Id="rId7" Type="http://schemas.openxmlformats.org/officeDocument/2006/relationships/image" Target="../media/image12.png"/><Relationship Id="rId12" Type="http://schemas.openxmlformats.org/officeDocument/2006/relationships/slide" Target="slide64.xml"/><Relationship Id="rId17" Type="http://schemas.openxmlformats.org/officeDocument/2006/relationships/image" Target="../media/image17.jpeg"/><Relationship Id="rId2" Type="http://schemas.openxmlformats.org/officeDocument/2006/relationships/image" Target="../media/image70.png"/><Relationship Id="rId16" Type="http://schemas.openxmlformats.org/officeDocument/2006/relationships/slide" Target="slide5.xml"/><Relationship Id="rId20" Type="http://schemas.openxmlformats.org/officeDocument/2006/relationships/image" Target="../media/image65.png"/><Relationship Id="rId1" Type="http://schemas.openxmlformats.org/officeDocument/2006/relationships/slideLayout" Target="../slideLayouts/slideLayout31.xml"/><Relationship Id="rId6" Type="http://schemas.openxmlformats.org/officeDocument/2006/relationships/slide" Target="slide36.xml"/><Relationship Id="rId11" Type="http://schemas.openxmlformats.org/officeDocument/2006/relationships/image" Target="../media/image14.png"/><Relationship Id="rId5" Type="http://schemas.openxmlformats.org/officeDocument/2006/relationships/image" Target="../media/image11.png"/><Relationship Id="rId15" Type="http://schemas.openxmlformats.org/officeDocument/2006/relationships/image" Target="../media/image16.jpeg"/><Relationship Id="rId10" Type="http://schemas.openxmlformats.org/officeDocument/2006/relationships/slide" Target="slide56.xml"/><Relationship Id="rId19" Type="http://schemas.openxmlformats.org/officeDocument/2006/relationships/image" Target="../media/image18.png"/><Relationship Id="rId4" Type="http://schemas.openxmlformats.org/officeDocument/2006/relationships/slide" Target="slide24.xml"/><Relationship Id="rId9" Type="http://schemas.openxmlformats.org/officeDocument/2006/relationships/image" Target="../media/image13.png"/><Relationship Id="rId14" Type="http://schemas.openxmlformats.org/officeDocument/2006/relationships/slide" Target="slide13.xml"/></Relationships>
</file>

<file path=ppt/slides/_rels/slide53.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2.jpe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65.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54.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66.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65.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5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0.xml"/></Relationships>
</file>

<file path=ppt/slides/_rels/slide56.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2.png"/><Relationship Id="rId18" Type="http://schemas.openxmlformats.org/officeDocument/2006/relationships/image" Target="../media/image15.png"/><Relationship Id="rId3" Type="http://schemas.openxmlformats.org/officeDocument/2006/relationships/slide" Target="slide62.xml"/><Relationship Id="rId21" Type="http://schemas.openxmlformats.org/officeDocument/2006/relationships/slide" Target="slide5.xml"/><Relationship Id="rId7" Type="http://schemas.openxmlformats.org/officeDocument/2006/relationships/slide" Target="slide12.xml"/><Relationship Id="rId12" Type="http://schemas.openxmlformats.org/officeDocument/2006/relationships/slide" Target="slide36.xml"/><Relationship Id="rId17" Type="http://schemas.openxmlformats.org/officeDocument/2006/relationships/slide" Target="slide64.xml"/><Relationship Id="rId2" Type="http://schemas.openxmlformats.org/officeDocument/2006/relationships/slide" Target="slide58.xml"/><Relationship Id="rId16" Type="http://schemas.openxmlformats.org/officeDocument/2006/relationships/image" Target="../media/image14.png"/><Relationship Id="rId20" Type="http://schemas.openxmlformats.org/officeDocument/2006/relationships/image" Target="../media/image16.jpeg"/><Relationship Id="rId1" Type="http://schemas.openxmlformats.org/officeDocument/2006/relationships/slideLayout" Target="../slideLayouts/slideLayout24.xml"/><Relationship Id="rId6" Type="http://schemas.openxmlformats.org/officeDocument/2006/relationships/slide" Target="slide61.xml"/><Relationship Id="rId11" Type="http://schemas.openxmlformats.org/officeDocument/2006/relationships/image" Target="../media/image11.png"/><Relationship Id="rId24" Type="http://schemas.openxmlformats.org/officeDocument/2006/relationships/image" Target="../media/image18.png"/><Relationship Id="rId5" Type="http://schemas.openxmlformats.org/officeDocument/2006/relationships/slide" Target="slide60.xml"/><Relationship Id="rId15" Type="http://schemas.openxmlformats.org/officeDocument/2006/relationships/image" Target="../media/image13.png"/><Relationship Id="rId23" Type="http://schemas.openxmlformats.org/officeDocument/2006/relationships/slide" Target="slide15.xml"/><Relationship Id="rId10" Type="http://schemas.openxmlformats.org/officeDocument/2006/relationships/slide" Target="slide24.xml"/><Relationship Id="rId19" Type="http://schemas.openxmlformats.org/officeDocument/2006/relationships/slide" Target="slide13.xml"/><Relationship Id="rId4" Type="http://schemas.openxmlformats.org/officeDocument/2006/relationships/slide" Target="slide59.xml"/><Relationship Id="rId9" Type="http://schemas.openxmlformats.org/officeDocument/2006/relationships/image" Target="../media/image74.png"/><Relationship Id="rId14" Type="http://schemas.openxmlformats.org/officeDocument/2006/relationships/slide" Target="slide46.xml"/><Relationship Id="rId22" Type="http://schemas.openxmlformats.org/officeDocument/2006/relationships/image" Target="../media/image17.jpeg"/></Relationships>
</file>

<file path=ppt/slides/_rels/slide57.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75.png"/><Relationship Id="rId16" Type="http://schemas.openxmlformats.org/officeDocument/2006/relationships/image" Target="../media/image17.jpeg"/><Relationship Id="rId1" Type="http://schemas.openxmlformats.org/officeDocument/2006/relationships/slideLayout" Target="../slideLayouts/slideLayout32.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74.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58.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4.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59.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4.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6.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slide" Target="slide64.xml"/><Relationship Id="rId18" Type="http://schemas.openxmlformats.org/officeDocument/2006/relationships/image" Target="../media/image17.jpeg"/><Relationship Id="rId3" Type="http://schemas.openxmlformats.org/officeDocument/2006/relationships/image" Target="../media/image22.jpeg"/><Relationship Id="rId7" Type="http://schemas.openxmlformats.org/officeDocument/2006/relationships/slide" Target="slide36.xml"/><Relationship Id="rId12" Type="http://schemas.openxmlformats.org/officeDocument/2006/relationships/image" Target="../media/image14.png"/><Relationship Id="rId17" Type="http://schemas.openxmlformats.org/officeDocument/2006/relationships/slide" Target="slide5.xml"/><Relationship Id="rId2" Type="http://schemas.openxmlformats.org/officeDocument/2006/relationships/notesSlide" Target="../notesSlides/notesSlide2.xml"/><Relationship Id="rId16" Type="http://schemas.openxmlformats.org/officeDocument/2006/relationships/image" Target="../media/image16.jpeg"/><Relationship Id="rId20" Type="http://schemas.openxmlformats.org/officeDocument/2006/relationships/image" Target="../media/image18.png"/><Relationship Id="rId1" Type="http://schemas.openxmlformats.org/officeDocument/2006/relationships/slideLayout" Target="../slideLayouts/slideLayout56.xml"/><Relationship Id="rId6" Type="http://schemas.openxmlformats.org/officeDocument/2006/relationships/image" Target="../media/image11.png"/><Relationship Id="rId11" Type="http://schemas.openxmlformats.org/officeDocument/2006/relationships/slide" Target="slide56.xml"/><Relationship Id="rId5" Type="http://schemas.openxmlformats.org/officeDocument/2006/relationships/slide" Target="slide24.xml"/><Relationship Id="rId15" Type="http://schemas.openxmlformats.org/officeDocument/2006/relationships/slide" Target="slide13.xml"/><Relationship Id="rId10" Type="http://schemas.openxmlformats.org/officeDocument/2006/relationships/image" Target="../media/image13.png"/><Relationship Id="rId19" Type="http://schemas.openxmlformats.org/officeDocument/2006/relationships/slide" Target="slide15.xml"/><Relationship Id="rId4" Type="http://schemas.openxmlformats.org/officeDocument/2006/relationships/image" Target="../media/image23.jpeg"/><Relationship Id="rId9" Type="http://schemas.openxmlformats.org/officeDocument/2006/relationships/slide" Target="slide46.xml"/><Relationship Id="rId14" Type="http://schemas.openxmlformats.org/officeDocument/2006/relationships/image" Target="../media/image15.png"/></Relationships>
</file>

<file path=ppt/slides/_rels/slide60.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4.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61.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4.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62.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5.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74.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63.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20.xml"/></Relationships>
</file>

<file path=ppt/slides/_rels/slide64.xml.rels><?xml version="1.0" encoding="UTF-8" standalone="yes"?>
<Relationships xmlns="http://schemas.openxmlformats.org/package/2006/relationships"><Relationship Id="rId8" Type="http://schemas.openxmlformats.org/officeDocument/2006/relationships/slide" Target="slide74.xml"/><Relationship Id="rId13" Type="http://schemas.openxmlformats.org/officeDocument/2006/relationships/slide" Target="slide24.xml"/><Relationship Id="rId18" Type="http://schemas.openxmlformats.org/officeDocument/2006/relationships/image" Target="../media/image13.png"/><Relationship Id="rId26" Type="http://schemas.openxmlformats.org/officeDocument/2006/relationships/slide" Target="slide15.xml"/><Relationship Id="rId3" Type="http://schemas.openxmlformats.org/officeDocument/2006/relationships/slide" Target="slide66.xml"/><Relationship Id="rId21" Type="http://schemas.openxmlformats.org/officeDocument/2006/relationships/image" Target="../media/image15.png"/><Relationship Id="rId7" Type="http://schemas.openxmlformats.org/officeDocument/2006/relationships/slide" Target="slide71.xml"/><Relationship Id="rId12" Type="http://schemas.openxmlformats.org/officeDocument/2006/relationships/image" Target="../media/image77.png"/><Relationship Id="rId17" Type="http://schemas.openxmlformats.org/officeDocument/2006/relationships/slide" Target="slide46.xml"/><Relationship Id="rId25" Type="http://schemas.openxmlformats.org/officeDocument/2006/relationships/image" Target="../media/image17.jpeg"/><Relationship Id="rId2" Type="http://schemas.openxmlformats.org/officeDocument/2006/relationships/notesSlide" Target="../notesSlides/notesSlide6.xml"/><Relationship Id="rId16" Type="http://schemas.openxmlformats.org/officeDocument/2006/relationships/image" Target="../media/image12.png"/><Relationship Id="rId20" Type="http://schemas.openxmlformats.org/officeDocument/2006/relationships/image" Target="../media/image14.png"/><Relationship Id="rId1" Type="http://schemas.openxmlformats.org/officeDocument/2006/relationships/slideLayout" Target="../slideLayouts/slideLayout24.xml"/><Relationship Id="rId6" Type="http://schemas.openxmlformats.org/officeDocument/2006/relationships/slide" Target="slide70.xml"/><Relationship Id="rId11" Type="http://schemas.openxmlformats.org/officeDocument/2006/relationships/slide" Target="slide64.xml"/><Relationship Id="rId24" Type="http://schemas.openxmlformats.org/officeDocument/2006/relationships/slide" Target="slide5.xml"/><Relationship Id="rId5" Type="http://schemas.openxmlformats.org/officeDocument/2006/relationships/slide" Target="slide69.xml"/><Relationship Id="rId15" Type="http://schemas.openxmlformats.org/officeDocument/2006/relationships/slide" Target="slide36.xml"/><Relationship Id="rId23" Type="http://schemas.openxmlformats.org/officeDocument/2006/relationships/image" Target="../media/image16.jpeg"/><Relationship Id="rId10" Type="http://schemas.openxmlformats.org/officeDocument/2006/relationships/slide" Target="slide12.xml"/><Relationship Id="rId19" Type="http://schemas.openxmlformats.org/officeDocument/2006/relationships/slide" Target="slide56.xml"/><Relationship Id="rId4" Type="http://schemas.openxmlformats.org/officeDocument/2006/relationships/slide" Target="slide67.xml"/><Relationship Id="rId9" Type="http://schemas.openxmlformats.org/officeDocument/2006/relationships/slide" Target="slide75.xml"/><Relationship Id="rId14" Type="http://schemas.openxmlformats.org/officeDocument/2006/relationships/image" Target="../media/image11.png"/><Relationship Id="rId22" Type="http://schemas.openxmlformats.org/officeDocument/2006/relationships/slide" Target="slide13.xml"/><Relationship Id="rId27" Type="http://schemas.openxmlformats.org/officeDocument/2006/relationships/image" Target="../media/image18.png"/></Relationships>
</file>

<file path=ppt/slides/_rels/slide65.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image" Target="../media/image78.png"/><Relationship Id="rId16" Type="http://schemas.openxmlformats.org/officeDocument/2006/relationships/image" Target="../media/image17.jpeg"/><Relationship Id="rId1" Type="http://schemas.openxmlformats.org/officeDocument/2006/relationships/slideLayout" Target="../slideLayouts/slideLayout32.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77.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66.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7.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67.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7.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68.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7.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69.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hyperlink" Target="https://www.eur.nl/en/media/2022-02-34279stap2vormgevinginformatievoorleerlingenfase6refereren1" TargetMode="External"/><Relationship Id="rId16" Type="http://schemas.openxmlformats.org/officeDocument/2006/relationships/image" Target="../media/image17.jpeg"/><Relationship Id="rId1" Type="http://schemas.openxmlformats.org/officeDocument/2006/relationships/slideLayout" Target="../slideLayouts/slideLayout31.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77.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7.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slide" Target="slide64.xml"/><Relationship Id="rId18" Type="http://schemas.openxmlformats.org/officeDocument/2006/relationships/image" Target="../media/image17.jpeg"/><Relationship Id="rId3" Type="http://schemas.openxmlformats.org/officeDocument/2006/relationships/image" Target="../media/image24.jpeg"/><Relationship Id="rId7" Type="http://schemas.openxmlformats.org/officeDocument/2006/relationships/slide" Target="slide36.xml"/><Relationship Id="rId12" Type="http://schemas.openxmlformats.org/officeDocument/2006/relationships/image" Target="../media/image14.png"/><Relationship Id="rId17" Type="http://schemas.openxmlformats.org/officeDocument/2006/relationships/slide" Target="slide5.xml"/><Relationship Id="rId2" Type="http://schemas.openxmlformats.org/officeDocument/2006/relationships/notesSlide" Target="../notesSlides/notesSlide3.xml"/><Relationship Id="rId16" Type="http://schemas.openxmlformats.org/officeDocument/2006/relationships/image" Target="../media/image16.jpeg"/><Relationship Id="rId20" Type="http://schemas.openxmlformats.org/officeDocument/2006/relationships/image" Target="../media/image18.png"/><Relationship Id="rId1" Type="http://schemas.openxmlformats.org/officeDocument/2006/relationships/slideLayout" Target="../slideLayouts/slideLayout56.xml"/><Relationship Id="rId6" Type="http://schemas.openxmlformats.org/officeDocument/2006/relationships/image" Target="../media/image11.png"/><Relationship Id="rId11" Type="http://schemas.openxmlformats.org/officeDocument/2006/relationships/slide" Target="slide56.xml"/><Relationship Id="rId5" Type="http://schemas.openxmlformats.org/officeDocument/2006/relationships/slide" Target="slide24.xml"/><Relationship Id="rId15" Type="http://schemas.openxmlformats.org/officeDocument/2006/relationships/slide" Target="slide13.xml"/><Relationship Id="rId10" Type="http://schemas.openxmlformats.org/officeDocument/2006/relationships/image" Target="../media/image13.png"/><Relationship Id="rId19" Type="http://schemas.openxmlformats.org/officeDocument/2006/relationships/slide" Target="slide15.xml"/><Relationship Id="rId4" Type="http://schemas.openxmlformats.org/officeDocument/2006/relationships/image" Target="../media/image25.jpeg"/><Relationship Id="rId9" Type="http://schemas.openxmlformats.org/officeDocument/2006/relationships/slide" Target="slide46.xml"/><Relationship Id="rId14" Type="http://schemas.openxmlformats.org/officeDocument/2006/relationships/image" Target="../media/image15.png"/></Relationships>
</file>

<file path=ppt/slides/_rels/slide70.xml.rels><?xml version="1.0" encoding="UTF-8" standalone="yes"?>
<Relationships xmlns="http://schemas.openxmlformats.org/package/2006/relationships"><Relationship Id="rId8" Type="http://schemas.openxmlformats.org/officeDocument/2006/relationships/slide" Target="slide41.xml"/><Relationship Id="rId13" Type="http://schemas.openxmlformats.org/officeDocument/2006/relationships/slide" Target="slide67.xml"/><Relationship Id="rId18" Type="http://schemas.openxmlformats.org/officeDocument/2006/relationships/slide" Target="slide46.xml"/><Relationship Id="rId26" Type="http://schemas.openxmlformats.org/officeDocument/2006/relationships/slide" Target="slide5.xml"/><Relationship Id="rId3" Type="http://schemas.openxmlformats.org/officeDocument/2006/relationships/slide" Target="slide59.xml"/><Relationship Id="rId21" Type="http://schemas.openxmlformats.org/officeDocument/2006/relationships/image" Target="../media/image14.png"/><Relationship Id="rId7" Type="http://schemas.openxmlformats.org/officeDocument/2006/relationships/slide" Target="slide54.xml"/><Relationship Id="rId12" Type="http://schemas.openxmlformats.org/officeDocument/2006/relationships/slide" Target="slide66.xml"/><Relationship Id="rId17" Type="http://schemas.openxmlformats.org/officeDocument/2006/relationships/image" Target="../media/image12.png"/><Relationship Id="rId25" Type="http://schemas.openxmlformats.org/officeDocument/2006/relationships/image" Target="../media/image16.jpeg"/><Relationship Id="rId2" Type="http://schemas.openxmlformats.org/officeDocument/2006/relationships/slide" Target="slide58.xml"/><Relationship Id="rId16" Type="http://schemas.openxmlformats.org/officeDocument/2006/relationships/slide" Target="slide36.xml"/><Relationship Id="rId20" Type="http://schemas.openxmlformats.org/officeDocument/2006/relationships/slide" Target="slide56.xml"/><Relationship Id="rId29" Type="http://schemas.openxmlformats.org/officeDocument/2006/relationships/image" Target="../media/image18.png"/><Relationship Id="rId1" Type="http://schemas.openxmlformats.org/officeDocument/2006/relationships/slideLayout" Target="../slideLayouts/slideLayout31.xml"/><Relationship Id="rId6" Type="http://schemas.openxmlformats.org/officeDocument/2006/relationships/slide" Target="slide62.xml"/><Relationship Id="rId11" Type="http://schemas.openxmlformats.org/officeDocument/2006/relationships/slide" Target="slide34.xml"/><Relationship Id="rId24" Type="http://schemas.openxmlformats.org/officeDocument/2006/relationships/slide" Target="slide13.xml"/><Relationship Id="rId5" Type="http://schemas.openxmlformats.org/officeDocument/2006/relationships/slide" Target="slide61.xml"/><Relationship Id="rId15" Type="http://schemas.openxmlformats.org/officeDocument/2006/relationships/image" Target="../media/image11.png"/><Relationship Id="rId23" Type="http://schemas.openxmlformats.org/officeDocument/2006/relationships/image" Target="../media/image15.png"/><Relationship Id="rId28" Type="http://schemas.openxmlformats.org/officeDocument/2006/relationships/slide" Target="slide15.xml"/><Relationship Id="rId10" Type="http://schemas.openxmlformats.org/officeDocument/2006/relationships/slide" Target="slide33.xml"/><Relationship Id="rId19" Type="http://schemas.openxmlformats.org/officeDocument/2006/relationships/image" Target="../media/image13.png"/><Relationship Id="rId31" Type="http://schemas.openxmlformats.org/officeDocument/2006/relationships/image" Target="../media/image77.png"/><Relationship Id="rId4" Type="http://schemas.openxmlformats.org/officeDocument/2006/relationships/slide" Target="slide60.xml"/><Relationship Id="rId9" Type="http://schemas.openxmlformats.org/officeDocument/2006/relationships/slide" Target="slide42.xml"/><Relationship Id="rId14" Type="http://schemas.openxmlformats.org/officeDocument/2006/relationships/slide" Target="slide24.xml"/><Relationship Id="rId22" Type="http://schemas.openxmlformats.org/officeDocument/2006/relationships/slide" Target="slide64.xml"/><Relationship Id="rId27" Type="http://schemas.openxmlformats.org/officeDocument/2006/relationships/image" Target="../media/image17.jpeg"/><Relationship Id="rId30" Type="http://schemas.openxmlformats.org/officeDocument/2006/relationships/image" Target="../media/image78.png"/></Relationships>
</file>

<file path=ppt/slides/_rels/slide71.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xml"/><Relationship Id="rId18" Type="http://schemas.openxmlformats.org/officeDocument/2006/relationships/image" Target="../media/image18.png"/><Relationship Id="rId3" Type="http://schemas.openxmlformats.org/officeDocument/2006/relationships/slide" Target="slide24.xml"/><Relationship Id="rId7" Type="http://schemas.openxmlformats.org/officeDocument/2006/relationships/slide" Target="slide46.xml"/><Relationship Id="rId12" Type="http://schemas.openxmlformats.org/officeDocument/2006/relationships/image" Target="../media/image15.png"/><Relationship Id="rId17" Type="http://schemas.openxmlformats.org/officeDocument/2006/relationships/slide" Target="slide15.xml"/><Relationship Id="rId2" Type="http://schemas.openxmlformats.org/officeDocument/2006/relationships/slide" Target="slide72.xml"/><Relationship Id="rId16" Type="http://schemas.openxmlformats.org/officeDocument/2006/relationships/image" Target="../media/image17.jpeg"/><Relationship Id="rId1" Type="http://schemas.openxmlformats.org/officeDocument/2006/relationships/slideLayout" Target="../slideLayouts/slideLayout31.xml"/><Relationship Id="rId6" Type="http://schemas.openxmlformats.org/officeDocument/2006/relationships/image" Target="../media/image12.png"/><Relationship Id="rId11" Type="http://schemas.openxmlformats.org/officeDocument/2006/relationships/slide" Target="slide64.xml"/><Relationship Id="rId5" Type="http://schemas.openxmlformats.org/officeDocument/2006/relationships/slide" Target="slide36.xml"/><Relationship Id="rId15" Type="http://schemas.openxmlformats.org/officeDocument/2006/relationships/slide" Target="slide5.xml"/><Relationship Id="rId10" Type="http://schemas.openxmlformats.org/officeDocument/2006/relationships/image" Target="../media/image14.png"/><Relationship Id="rId19" Type="http://schemas.openxmlformats.org/officeDocument/2006/relationships/image" Target="../media/image77.png"/><Relationship Id="rId4" Type="http://schemas.openxmlformats.org/officeDocument/2006/relationships/image" Target="../media/image11.png"/><Relationship Id="rId9" Type="http://schemas.openxmlformats.org/officeDocument/2006/relationships/slide" Target="slide56.xml"/><Relationship Id="rId14" Type="http://schemas.openxmlformats.org/officeDocument/2006/relationships/image" Target="../media/image16.jpeg"/></Relationships>
</file>

<file path=ppt/slides/_rels/slide72.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7.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73.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7.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74.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8.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77.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75.xml.rels><?xml version="1.0" encoding="UTF-8" standalone="yes"?>
<Relationships xmlns="http://schemas.openxmlformats.org/package/2006/relationships"><Relationship Id="rId8" Type="http://schemas.openxmlformats.org/officeDocument/2006/relationships/slide" Target="slide56.xml"/><Relationship Id="rId13" Type="http://schemas.openxmlformats.org/officeDocument/2006/relationships/image" Target="../media/image16.jpeg"/><Relationship Id="rId18" Type="http://schemas.openxmlformats.org/officeDocument/2006/relationships/image" Target="../media/image79.pn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slide" Target="slide13.xml"/><Relationship Id="rId17" Type="http://schemas.openxmlformats.org/officeDocument/2006/relationships/image" Target="../media/image18.png"/><Relationship Id="rId2" Type="http://schemas.openxmlformats.org/officeDocument/2006/relationships/slide" Target="slide24.xml"/><Relationship Id="rId16" Type="http://schemas.openxmlformats.org/officeDocument/2006/relationships/slide" Target="slide15.xml"/><Relationship Id="rId1" Type="http://schemas.openxmlformats.org/officeDocument/2006/relationships/slideLayout" Target="../slideLayouts/slideLayout31.xml"/><Relationship Id="rId6" Type="http://schemas.openxmlformats.org/officeDocument/2006/relationships/slide" Target="slide46.xml"/><Relationship Id="rId11" Type="http://schemas.openxmlformats.org/officeDocument/2006/relationships/image" Target="../media/image15.png"/><Relationship Id="rId5" Type="http://schemas.openxmlformats.org/officeDocument/2006/relationships/image" Target="../media/image12.png"/><Relationship Id="rId15" Type="http://schemas.openxmlformats.org/officeDocument/2006/relationships/image" Target="../media/image17.jpeg"/><Relationship Id="rId10" Type="http://schemas.openxmlformats.org/officeDocument/2006/relationships/slide" Target="slide64.xml"/><Relationship Id="rId19" Type="http://schemas.openxmlformats.org/officeDocument/2006/relationships/image" Target="../media/image77.png"/><Relationship Id="rId4" Type="http://schemas.openxmlformats.org/officeDocument/2006/relationships/slide" Target="slide36.xml"/><Relationship Id="rId9" Type="http://schemas.openxmlformats.org/officeDocument/2006/relationships/image" Target="../media/image14.png"/><Relationship Id="rId14" Type="http://schemas.openxmlformats.org/officeDocument/2006/relationships/slide" Target="slide5.xml"/></Relationships>
</file>

<file path=ppt/slides/_rels/slide76.xml.rels><?xml version="1.0" encoding="UTF-8" standalone="yes"?>
<Relationships xmlns="http://schemas.openxmlformats.org/package/2006/relationships"><Relationship Id="rId2" Type="http://schemas.openxmlformats.org/officeDocument/2006/relationships/image" Target="../media/image80.jpg"/><Relationship Id="rId1" Type="http://schemas.openxmlformats.org/officeDocument/2006/relationships/slideLayout" Target="../slideLayouts/slideLayout120.xml"/></Relationships>
</file>

<file path=ppt/slides/_rels/slide77.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image" Target="../media/image82.svg"/><Relationship Id="rId7" Type="http://schemas.openxmlformats.org/officeDocument/2006/relationships/image" Target="../media/image86.svg"/><Relationship Id="rId2" Type="http://schemas.openxmlformats.org/officeDocument/2006/relationships/image" Target="../media/image81.png"/><Relationship Id="rId1" Type="http://schemas.openxmlformats.org/officeDocument/2006/relationships/slideLayout" Target="../slideLayouts/slideLayout98.xml"/><Relationship Id="rId6" Type="http://schemas.openxmlformats.org/officeDocument/2006/relationships/image" Target="../media/image85.png"/><Relationship Id="rId11" Type="http://schemas.openxmlformats.org/officeDocument/2006/relationships/image" Target="../media/image90.svg"/><Relationship Id="rId5" Type="http://schemas.openxmlformats.org/officeDocument/2006/relationships/image" Target="../media/image84.svg"/><Relationship Id="rId10" Type="http://schemas.openxmlformats.org/officeDocument/2006/relationships/image" Target="../media/image89.png"/><Relationship Id="rId4" Type="http://schemas.openxmlformats.org/officeDocument/2006/relationships/image" Target="../media/image83.png"/><Relationship Id="rId9" Type="http://schemas.openxmlformats.org/officeDocument/2006/relationships/image" Target="../media/image88.sv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slide" Target="slide64.xml"/><Relationship Id="rId18" Type="http://schemas.openxmlformats.org/officeDocument/2006/relationships/image" Target="../media/image17.jpeg"/><Relationship Id="rId3" Type="http://schemas.openxmlformats.org/officeDocument/2006/relationships/image" Target="../media/image26.jpeg"/><Relationship Id="rId7" Type="http://schemas.openxmlformats.org/officeDocument/2006/relationships/slide" Target="slide36.xml"/><Relationship Id="rId12" Type="http://schemas.openxmlformats.org/officeDocument/2006/relationships/image" Target="../media/image14.png"/><Relationship Id="rId17" Type="http://schemas.openxmlformats.org/officeDocument/2006/relationships/slide" Target="slide5.xml"/><Relationship Id="rId2" Type="http://schemas.openxmlformats.org/officeDocument/2006/relationships/notesSlide" Target="../notesSlides/notesSlide4.xml"/><Relationship Id="rId16" Type="http://schemas.openxmlformats.org/officeDocument/2006/relationships/image" Target="../media/image16.jpeg"/><Relationship Id="rId20" Type="http://schemas.openxmlformats.org/officeDocument/2006/relationships/image" Target="../media/image18.png"/><Relationship Id="rId1" Type="http://schemas.openxmlformats.org/officeDocument/2006/relationships/slideLayout" Target="../slideLayouts/slideLayout56.xml"/><Relationship Id="rId6" Type="http://schemas.openxmlformats.org/officeDocument/2006/relationships/image" Target="../media/image11.png"/><Relationship Id="rId11" Type="http://schemas.openxmlformats.org/officeDocument/2006/relationships/slide" Target="slide56.xml"/><Relationship Id="rId5" Type="http://schemas.openxmlformats.org/officeDocument/2006/relationships/slide" Target="slide24.xml"/><Relationship Id="rId15" Type="http://schemas.openxmlformats.org/officeDocument/2006/relationships/slide" Target="slide13.xml"/><Relationship Id="rId10" Type="http://schemas.openxmlformats.org/officeDocument/2006/relationships/image" Target="../media/image13.png"/><Relationship Id="rId19" Type="http://schemas.openxmlformats.org/officeDocument/2006/relationships/slide" Target="slide15.xml"/><Relationship Id="rId4" Type="http://schemas.openxmlformats.org/officeDocument/2006/relationships/image" Target="../media/image27.jpeg"/><Relationship Id="rId9" Type="http://schemas.openxmlformats.org/officeDocument/2006/relationships/slide" Target="slide46.xml"/><Relationship Id="rId14" Type="http://schemas.openxmlformats.org/officeDocument/2006/relationships/image" Target="../media/image15.pn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slide" Target="slide64.xml"/><Relationship Id="rId18" Type="http://schemas.openxmlformats.org/officeDocument/2006/relationships/image" Target="../media/image17.jpeg"/><Relationship Id="rId3" Type="http://schemas.openxmlformats.org/officeDocument/2006/relationships/image" Target="../media/image28.jpeg"/><Relationship Id="rId7" Type="http://schemas.openxmlformats.org/officeDocument/2006/relationships/slide" Target="slide36.xml"/><Relationship Id="rId12" Type="http://schemas.openxmlformats.org/officeDocument/2006/relationships/image" Target="../media/image14.png"/><Relationship Id="rId17" Type="http://schemas.openxmlformats.org/officeDocument/2006/relationships/slide" Target="slide5.xml"/><Relationship Id="rId2" Type="http://schemas.openxmlformats.org/officeDocument/2006/relationships/notesSlide" Target="../notesSlides/notesSlide5.xml"/><Relationship Id="rId16" Type="http://schemas.openxmlformats.org/officeDocument/2006/relationships/image" Target="../media/image16.jpeg"/><Relationship Id="rId20" Type="http://schemas.openxmlformats.org/officeDocument/2006/relationships/image" Target="../media/image18.png"/><Relationship Id="rId1" Type="http://schemas.openxmlformats.org/officeDocument/2006/relationships/slideLayout" Target="../slideLayouts/slideLayout56.xml"/><Relationship Id="rId6" Type="http://schemas.openxmlformats.org/officeDocument/2006/relationships/image" Target="../media/image11.png"/><Relationship Id="rId11" Type="http://schemas.openxmlformats.org/officeDocument/2006/relationships/slide" Target="slide56.xml"/><Relationship Id="rId5" Type="http://schemas.openxmlformats.org/officeDocument/2006/relationships/slide" Target="slide24.xml"/><Relationship Id="rId15" Type="http://schemas.openxmlformats.org/officeDocument/2006/relationships/slide" Target="slide13.xml"/><Relationship Id="rId10" Type="http://schemas.openxmlformats.org/officeDocument/2006/relationships/image" Target="../media/image13.png"/><Relationship Id="rId19" Type="http://schemas.openxmlformats.org/officeDocument/2006/relationships/slide" Target="slide15.xml"/><Relationship Id="rId4" Type="http://schemas.openxmlformats.org/officeDocument/2006/relationships/image" Target="../media/image29.jpeg"/><Relationship Id="rId9" Type="http://schemas.openxmlformats.org/officeDocument/2006/relationships/slide" Target="slide46.xml"/><Relationship Id="rId1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Placeholder 15" descr="Child holding molecules model">
            <a:extLst>
              <a:ext uri="{FF2B5EF4-FFF2-40B4-BE49-F238E27FC236}">
                <a16:creationId xmlns:a16="http://schemas.microsoft.com/office/drawing/2014/main" id="{C965956E-AB0C-D0AE-0593-DD8E4447CCC4}"/>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t="8700" b="8700"/>
          <a:stretch>
            <a:fillRect/>
          </a:stretch>
        </p:blipFill>
        <p:spPr/>
      </p:pic>
      <p:sp>
        <p:nvSpPr>
          <p:cNvPr id="15" name="Tijdelijke aanduiding voor tekst 14">
            <a:extLst>
              <a:ext uri="{FF2B5EF4-FFF2-40B4-BE49-F238E27FC236}">
                <a16:creationId xmlns:a16="http://schemas.microsoft.com/office/drawing/2014/main" id="{19EE6BB3-D9B5-4F25-9D94-3A965444B395}"/>
              </a:ext>
            </a:extLst>
          </p:cNvPr>
          <p:cNvSpPr>
            <a:spLocks noGrp="1"/>
          </p:cNvSpPr>
          <p:nvPr>
            <p:ph type="body" sz="quarter" idx="16"/>
          </p:nvPr>
        </p:nvSpPr>
        <p:spPr>
          <a:xfrm>
            <a:off x="0" y="0"/>
            <a:ext cx="12192000" cy="6858000"/>
          </a:xfrm>
        </p:spPr>
        <p:txBody>
          <a:bodyPr/>
          <a:lstStyle/>
          <a:p>
            <a:r>
              <a:rPr lang="nl-NL" dirty="0"/>
              <a:t> </a:t>
            </a:r>
          </a:p>
        </p:txBody>
      </p:sp>
      <p:sp>
        <p:nvSpPr>
          <p:cNvPr id="13" name="Tijdelijke aanduiding voor tekst 12">
            <a:extLst>
              <a:ext uri="{FF2B5EF4-FFF2-40B4-BE49-F238E27FC236}">
                <a16:creationId xmlns:a16="http://schemas.microsoft.com/office/drawing/2014/main" id="{7CFBC63B-BDCB-429E-A6CA-54D5E0383940}"/>
              </a:ext>
            </a:extLst>
          </p:cNvPr>
          <p:cNvSpPr>
            <a:spLocks noGrp="1"/>
          </p:cNvSpPr>
          <p:nvPr>
            <p:ph type="body" sz="quarter" idx="15"/>
          </p:nvPr>
        </p:nvSpPr>
        <p:spPr>
          <a:xfrm>
            <a:off x="6371357" y="0"/>
            <a:ext cx="5820643" cy="4422775"/>
          </a:xfrm>
        </p:spPr>
        <p:txBody>
          <a:bodyPr/>
          <a:lstStyle/>
          <a:p>
            <a:r>
              <a:rPr lang="nl-NL" dirty="0"/>
              <a:t> </a:t>
            </a:r>
          </a:p>
        </p:txBody>
      </p:sp>
      <p:sp>
        <p:nvSpPr>
          <p:cNvPr id="9" name="Titel 8">
            <a:extLst>
              <a:ext uri="{FF2B5EF4-FFF2-40B4-BE49-F238E27FC236}">
                <a16:creationId xmlns:a16="http://schemas.microsoft.com/office/drawing/2014/main" id="{5C58939D-7DD1-4E3B-A369-8EC54B67F96D}"/>
              </a:ext>
            </a:extLst>
          </p:cNvPr>
          <p:cNvSpPr>
            <a:spLocks noGrp="1"/>
          </p:cNvSpPr>
          <p:nvPr>
            <p:ph type="title"/>
          </p:nvPr>
        </p:nvSpPr>
        <p:spPr>
          <a:xfrm>
            <a:off x="534987" y="3767746"/>
            <a:ext cx="11114087" cy="723106"/>
          </a:xfrm>
        </p:spPr>
        <p:txBody>
          <a:bodyPr/>
          <a:lstStyle/>
          <a:p>
            <a:r>
              <a:rPr lang="nl-NL" dirty="0"/>
              <a:t>Onderzoek doen</a:t>
            </a:r>
            <a:br>
              <a:rPr lang="nl-NL" dirty="0"/>
            </a:br>
            <a:r>
              <a:rPr lang="nl-NL" sz="2400" dirty="0"/>
              <a:t>Oefen in belangrijke </a:t>
            </a:r>
            <a:r>
              <a:rPr lang="nl-NL" sz="2400" dirty="0" err="1"/>
              <a:t>onderzoeksvaardigheden</a:t>
            </a:r>
            <a:endParaRPr lang="en-GB" dirty="0"/>
          </a:p>
        </p:txBody>
      </p:sp>
      <p:sp>
        <p:nvSpPr>
          <p:cNvPr id="17" name="Tijdelijke aanduiding voor tekst 16">
            <a:extLst>
              <a:ext uri="{FF2B5EF4-FFF2-40B4-BE49-F238E27FC236}">
                <a16:creationId xmlns:a16="http://schemas.microsoft.com/office/drawing/2014/main" id="{F03AE4D3-6BC6-4C22-8434-738ABF5172E0}"/>
              </a:ext>
            </a:extLst>
          </p:cNvPr>
          <p:cNvSpPr>
            <a:spLocks noGrp="1"/>
          </p:cNvSpPr>
          <p:nvPr>
            <p:ph type="body" sz="quarter" idx="21"/>
          </p:nvPr>
        </p:nvSpPr>
        <p:spPr>
          <a:xfrm>
            <a:off x="9567539" y="5843000"/>
            <a:ext cx="2084956" cy="694304"/>
          </a:xfrm>
        </p:spPr>
        <p:txBody>
          <a:bodyPr/>
          <a:lstStyle/>
          <a:p>
            <a:r>
              <a:rPr lang="nl-NL" dirty="0"/>
              <a:t> </a:t>
            </a:r>
          </a:p>
        </p:txBody>
      </p:sp>
      <p:sp>
        <p:nvSpPr>
          <p:cNvPr id="24" name="Tijdelijke aanduiding voor tekst 23">
            <a:extLst>
              <a:ext uri="{FF2B5EF4-FFF2-40B4-BE49-F238E27FC236}">
                <a16:creationId xmlns:a16="http://schemas.microsoft.com/office/drawing/2014/main" id="{D63D97DD-FFC3-4F3C-890F-0E3E92004FD2}"/>
              </a:ext>
            </a:extLst>
          </p:cNvPr>
          <p:cNvSpPr>
            <a:spLocks noGrp="1"/>
          </p:cNvSpPr>
          <p:nvPr>
            <p:ph type="body" sz="quarter" idx="22"/>
          </p:nvPr>
        </p:nvSpPr>
        <p:spPr>
          <a:xfrm>
            <a:off x="539505" y="5908884"/>
            <a:ext cx="3381331" cy="401383"/>
          </a:xfrm>
        </p:spPr>
        <p:txBody>
          <a:bodyPr/>
          <a:lstStyle/>
          <a:p>
            <a:r>
              <a:rPr lang="en-GB" dirty="0"/>
              <a:t> </a:t>
            </a:r>
            <a:endParaRPr lang="nl-NL" dirty="0"/>
          </a:p>
        </p:txBody>
      </p:sp>
    </p:spTree>
    <p:extLst>
      <p:ext uri="{BB962C8B-B14F-4D97-AF65-F5344CB8AC3E}">
        <p14:creationId xmlns:p14="http://schemas.microsoft.com/office/powerpoint/2010/main" val="2601010347"/>
      </p:ext>
    </p:extLst>
  </p:cSld>
  <p:clrMapOvr>
    <a:masterClrMapping/>
  </p:clrMapOvr>
  <p:transition spd="med">
    <p:pull/>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ep 7">
            <a:extLst>
              <a:ext uri="{FF2B5EF4-FFF2-40B4-BE49-F238E27FC236}">
                <a16:creationId xmlns:a16="http://schemas.microsoft.com/office/drawing/2014/main" id="{06029DD2-F2C2-6C3C-0E26-D947F311D691}"/>
              </a:ext>
            </a:extLst>
          </p:cNvPr>
          <p:cNvGrpSpPr/>
          <p:nvPr/>
        </p:nvGrpSpPr>
        <p:grpSpPr>
          <a:xfrm>
            <a:off x="-350199" y="-990196"/>
            <a:ext cx="7527175" cy="7922624"/>
            <a:chOff x="0" y="1"/>
            <a:chExt cx="6736717" cy="6858000"/>
          </a:xfrm>
        </p:grpSpPr>
        <p:pic>
          <p:nvPicPr>
            <p:cNvPr id="9" name="Afbeelding 8">
              <a:extLst>
                <a:ext uri="{FF2B5EF4-FFF2-40B4-BE49-F238E27FC236}">
                  <a16:creationId xmlns:a16="http://schemas.microsoft.com/office/drawing/2014/main" id="{D13FEEB8-C050-E9CB-377E-6A3F2C3DA331}"/>
                </a:ext>
              </a:extLst>
            </p:cNvPr>
            <p:cNvPicPr>
              <a:picLocks noChangeAspect="1"/>
            </p:cNvPicPr>
            <p:nvPr/>
          </p:nvPicPr>
          <p:blipFill>
            <a:blip r:embed="rId2"/>
            <a:stretch>
              <a:fillRect/>
            </a:stretch>
          </p:blipFill>
          <p:spPr>
            <a:xfrm>
              <a:off x="0" y="1"/>
              <a:ext cx="6736717" cy="6858000"/>
            </a:xfrm>
            <a:prstGeom prst="rect">
              <a:avLst/>
            </a:prstGeom>
          </p:spPr>
        </p:pic>
        <p:pic>
          <p:nvPicPr>
            <p:cNvPr id="10" name="Afbeelding 9">
              <a:extLst>
                <a:ext uri="{FF2B5EF4-FFF2-40B4-BE49-F238E27FC236}">
                  <a16:creationId xmlns:a16="http://schemas.microsoft.com/office/drawing/2014/main" id="{FD16DFF6-6F03-278E-BBCC-56DB6957B106}"/>
                </a:ext>
              </a:extLst>
            </p:cNvPr>
            <p:cNvPicPr>
              <a:picLocks noChangeAspect="1"/>
            </p:cNvPicPr>
            <p:nvPr/>
          </p:nvPicPr>
          <p:blipFill>
            <a:blip r:embed="rId3"/>
            <a:stretch>
              <a:fillRect/>
            </a:stretch>
          </p:blipFill>
          <p:spPr>
            <a:xfrm>
              <a:off x="355600" y="5743575"/>
              <a:ext cx="4387850" cy="845584"/>
            </a:xfrm>
            <a:prstGeom prst="rect">
              <a:avLst/>
            </a:prstGeom>
          </p:spPr>
        </p:pic>
      </p:grpSp>
      <p:pic>
        <p:nvPicPr>
          <p:cNvPr id="7" name="Afbeelding 6">
            <a:extLst>
              <a:ext uri="{FF2B5EF4-FFF2-40B4-BE49-F238E27FC236}">
                <a16:creationId xmlns:a16="http://schemas.microsoft.com/office/drawing/2014/main" id="{62480730-1549-F176-EEDA-89FB9CB2B5A5}"/>
              </a:ext>
            </a:extLst>
          </p:cNvPr>
          <p:cNvPicPr>
            <a:picLocks noChangeAspect="1"/>
          </p:cNvPicPr>
          <p:nvPr/>
        </p:nvPicPr>
        <p:blipFill>
          <a:blip r:embed="rId4"/>
          <a:stretch>
            <a:fillRect/>
          </a:stretch>
        </p:blipFill>
        <p:spPr>
          <a:xfrm flipV="1">
            <a:off x="10902539" y="-278906"/>
            <a:ext cx="490752" cy="557811"/>
          </a:xfrm>
          <a:prstGeom prst="rect">
            <a:avLst/>
          </a:prstGeom>
        </p:spPr>
      </p:pic>
      <p:sp>
        <p:nvSpPr>
          <p:cNvPr id="4" name="Titel 1">
            <a:extLst>
              <a:ext uri="{FF2B5EF4-FFF2-40B4-BE49-F238E27FC236}">
                <a16:creationId xmlns:a16="http://schemas.microsoft.com/office/drawing/2014/main" id="{196FE5A3-0BC8-15F7-A1A6-406B0C5AD891}"/>
              </a:ext>
            </a:extLst>
          </p:cNvPr>
          <p:cNvSpPr>
            <a:spLocks noGrp="1"/>
          </p:cNvSpPr>
          <p:nvPr>
            <p:ph type="title"/>
          </p:nvPr>
        </p:nvSpPr>
        <p:spPr>
          <a:xfrm>
            <a:off x="7244111" y="274768"/>
            <a:ext cx="4592289" cy="642833"/>
          </a:xfrm>
        </p:spPr>
        <p:txBody>
          <a:bodyPr/>
          <a:lstStyle/>
          <a:p>
            <a:r>
              <a:rPr lang="nl-NL" dirty="0" err="1"/>
              <a:t>Onderzoekscyclus</a:t>
            </a:r>
            <a:r>
              <a:rPr lang="nl-NL" dirty="0"/>
              <a:t> (1)</a:t>
            </a:r>
          </a:p>
        </p:txBody>
      </p:sp>
      <p:sp>
        <p:nvSpPr>
          <p:cNvPr id="11" name="Tekstvak 10">
            <a:extLst>
              <a:ext uri="{FF2B5EF4-FFF2-40B4-BE49-F238E27FC236}">
                <a16:creationId xmlns:a16="http://schemas.microsoft.com/office/drawing/2014/main" id="{15D255F0-5B62-97FA-BBB8-DC76542FC6E2}"/>
              </a:ext>
            </a:extLst>
          </p:cNvPr>
          <p:cNvSpPr txBox="1"/>
          <p:nvPr/>
        </p:nvSpPr>
        <p:spPr>
          <a:xfrm>
            <a:off x="7176976" y="911674"/>
            <a:ext cx="5029626" cy="3139321"/>
          </a:xfrm>
          <a:prstGeom prst="rect">
            <a:avLst/>
          </a:prstGeom>
          <a:noFill/>
        </p:spPr>
        <p:txBody>
          <a:bodyPr wrap="square" rtlCol="0">
            <a:spAutoFit/>
          </a:bodyPr>
          <a:lstStyle/>
          <a:p>
            <a:r>
              <a:rPr lang="nl-NL" sz="1800" spc="10" dirty="0">
                <a:solidFill>
                  <a:srgbClr val="000000"/>
                </a:solidFill>
                <a:effectLst/>
                <a:latin typeface="Arial" panose="020B0604020202020204" pitchFamily="34" charset="0"/>
                <a:ea typeface="Arial" panose="020B0604020202020204" pitchFamily="34" charset="0"/>
                <a:cs typeface="Arial" panose="020B0604020202020204" pitchFamily="34" charset="0"/>
              </a:rPr>
              <a:t>Onderzoek doe je systematisch. Wat voor onderzoek je ook doet, je volgt altijd dezelfde fasen. </a:t>
            </a:r>
            <a:r>
              <a:rPr lang="nl-NL" sz="1800" spc="10" dirty="0">
                <a:solidFill>
                  <a:srgbClr val="000000"/>
                </a:solidFill>
                <a:effectLst/>
                <a:latin typeface="Arial" panose="020B0604020202020204" pitchFamily="34" charset="0"/>
                <a:ea typeface="Calibri" panose="020F0502020204030204" pitchFamily="34" charset="0"/>
                <a:cs typeface="Arial" panose="020B0604020202020204" pitchFamily="34" charset="0"/>
              </a:rPr>
              <a:t>De </a:t>
            </a:r>
            <a:r>
              <a:rPr lang="nl-NL" sz="1800" spc="1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onderzoekscyclus</a:t>
            </a:r>
            <a:r>
              <a:rPr lang="nl-NL" sz="1800" spc="10" dirty="0">
                <a:solidFill>
                  <a:srgbClr val="000000"/>
                </a:solidFill>
                <a:effectLst/>
                <a:latin typeface="Arial" panose="020B0604020202020204" pitchFamily="34" charset="0"/>
                <a:ea typeface="Calibri" panose="020F0502020204030204" pitchFamily="34" charset="0"/>
                <a:cs typeface="Arial" panose="020B0604020202020204" pitchFamily="34" charset="0"/>
              </a:rPr>
              <a:t> neemt je stap voor stap mee door de verschillende fases van je onderzoek: verwonderen, verkennen, onderzoek opzetten, onderzoek uitvoeren, concluderen en presenteren. </a:t>
            </a:r>
          </a:p>
          <a:p>
            <a:endParaRPr lang="nl-NL" dirty="0"/>
          </a:p>
          <a:p>
            <a:endParaRPr lang="nl-NL" dirty="0"/>
          </a:p>
          <a:p>
            <a:endParaRPr lang="nl-NL" dirty="0"/>
          </a:p>
          <a:p>
            <a:r>
              <a:rPr lang="nl-NL" dirty="0"/>
              <a:t>  </a:t>
            </a:r>
          </a:p>
        </p:txBody>
      </p:sp>
      <p:pic>
        <p:nvPicPr>
          <p:cNvPr id="2" name="Afbeelding 11">
            <a:hlinkClick r:id="rId5" action="ppaction://hlinksldjump"/>
            <a:extLst>
              <a:ext uri="{FF2B5EF4-FFF2-40B4-BE49-F238E27FC236}">
                <a16:creationId xmlns:a16="http://schemas.microsoft.com/office/drawing/2014/main" id="{315197BC-2D8F-D28E-75AE-7B3BBADEF60A}"/>
              </a:ext>
            </a:extLst>
          </p:cNvPr>
          <p:cNvPicPr>
            <a:picLocks noChangeAspect="1"/>
          </p:cNvPicPr>
          <p:nvPr/>
        </p:nvPicPr>
        <p:blipFill>
          <a:blip r:embed="rId6"/>
          <a:stretch>
            <a:fillRect/>
          </a:stretch>
        </p:blipFill>
        <p:spPr>
          <a:xfrm>
            <a:off x="9447419" y="6277875"/>
            <a:ext cx="331680" cy="331680"/>
          </a:xfrm>
          <a:prstGeom prst="rect">
            <a:avLst/>
          </a:prstGeom>
        </p:spPr>
      </p:pic>
      <p:pic>
        <p:nvPicPr>
          <p:cNvPr id="16" name="Afbeelding 13">
            <a:hlinkClick r:id="rId7" action="ppaction://hlinksldjump"/>
            <a:extLst>
              <a:ext uri="{FF2B5EF4-FFF2-40B4-BE49-F238E27FC236}">
                <a16:creationId xmlns:a16="http://schemas.microsoft.com/office/drawing/2014/main" id="{ACC1361F-F268-7E63-8E13-714D27ACFB08}"/>
              </a:ext>
            </a:extLst>
          </p:cNvPr>
          <p:cNvPicPr>
            <a:picLocks noChangeAspect="1"/>
          </p:cNvPicPr>
          <p:nvPr/>
        </p:nvPicPr>
        <p:blipFill>
          <a:blip r:embed="rId8"/>
          <a:stretch>
            <a:fillRect/>
          </a:stretch>
        </p:blipFill>
        <p:spPr>
          <a:xfrm>
            <a:off x="9867048" y="6259472"/>
            <a:ext cx="361656" cy="350084"/>
          </a:xfrm>
          <a:prstGeom prst="rect">
            <a:avLst/>
          </a:prstGeom>
        </p:spPr>
      </p:pic>
      <p:pic>
        <p:nvPicPr>
          <p:cNvPr id="17" name="Afbeelding 20">
            <a:hlinkClick r:id="rId9" action="ppaction://hlinksldjump"/>
            <a:extLst>
              <a:ext uri="{FF2B5EF4-FFF2-40B4-BE49-F238E27FC236}">
                <a16:creationId xmlns:a16="http://schemas.microsoft.com/office/drawing/2014/main" id="{D836B656-615F-2289-6131-0D9D9AF82EBB}"/>
              </a:ext>
            </a:extLst>
          </p:cNvPr>
          <p:cNvPicPr>
            <a:picLocks noChangeAspect="1"/>
          </p:cNvPicPr>
          <p:nvPr/>
        </p:nvPicPr>
        <p:blipFill>
          <a:blip r:embed="rId10"/>
          <a:stretch>
            <a:fillRect/>
          </a:stretch>
        </p:blipFill>
        <p:spPr>
          <a:xfrm flipH="1">
            <a:off x="10284828" y="6259471"/>
            <a:ext cx="331679" cy="331679"/>
          </a:xfrm>
          <a:prstGeom prst="rect">
            <a:avLst/>
          </a:prstGeom>
        </p:spPr>
      </p:pic>
      <p:pic>
        <p:nvPicPr>
          <p:cNvPr id="18" name="Afbeelding 21">
            <a:hlinkClick r:id="rId11" action="ppaction://hlinksldjump"/>
            <a:extLst>
              <a:ext uri="{FF2B5EF4-FFF2-40B4-BE49-F238E27FC236}">
                <a16:creationId xmlns:a16="http://schemas.microsoft.com/office/drawing/2014/main" id="{8AAB3E79-DF99-CC7C-00CC-50D5AB468DB3}"/>
              </a:ext>
            </a:extLst>
          </p:cNvPr>
          <p:cNvPicPr>
            <a:picLocks noChangeAspect="1"/>
          </p:cNvPicPr>
          <p:nvPr/>
        </p:nvPicPr>
        <p:blipFill>
          <a:blip r:embed="rId12"/>
          <a:stretch>
            <a:fillRect/>
          </a:stretch>
        </p:blipFill>
        <p:spPr>
          <a:xfrm flipH="1">
            <a:off x="10704509" y="6259471"/>
            <a:ext cx="331679" cy="331679"/>
          </a:xfrm>
          <a:prstGeom prst="rect">
            <a:avLst/>
          </a:prstGeom>
        </p:spPr>
      </p:pic>
      <p:pic>
        <p:nvPicPr>
          <p:cNvPr id="19" name="Afbeelding 22">
            <a:hlinkClick r:id="rId13" action="ppaction://hlinksldjump"/>
            <a:extLst>
              <a:ext uri="{FF2B5EF4-FFF2-40B4-BE49-F238E27FC236}">
                <a16:creationId xmlns:a16="http://schemas.microsoft.com/office/drawing/2014/main" id="{378E4C8A-CA1D-2A16-C4BD-875A234B9053}"/>
              </a:ext>
            </a:extLst>
          </p:cNvPr>
          <p:cNvPicPr>
            <a:picLocks noChangeAspect="1"/>
          </p:cNvPicPr>
          <p:nvPr/>
        </p:nvPicPr>
        <p:blipFill>
          <a:blip r:embed="rId14"/>
          <a:stretch>
            <a:fillRect/>
          </a:stretch>
        </p:blipFill>
        <p:spPr>
          <a:xfrm flipH="1">
            <a:off x="11122235" y="6256376"/>
            <a:ext cx="361654" cy="361654"/>
          </a:xfrm>
          <a:prstGeom prst="rect">
            <a:avLst/>
          </a:prstGeom>
        </p:spPr>
      </p:pic>
      <p:pic>
        <p:nvPicPr>
          <p:cNvPr id="20" name="Afbeelding 23" descr="Afbeelding met tekst, logo, schermopname, ontwerp&#10;&#10;Automatisch gegenereerde beschrijving">
            <a:hlinkClick r:id="rId15" action="ppaction://hlinksldjump"/>
            <a:extLst>
              <a:ext uri="{FF2B5EF4-FFF2-40B4-BE49-F238E27FC236}">
                <a16:creationId xmlns:a16="http://schemas.microsoft.com/office/drawing/2014/main" id="{C486679B-4517-EFDC-C2E8-ADBAB4F916E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1569936" y="6271482"/>
            <a:ext cx="266464" cy="333835"/>
          </a:xfrm>
          <a:prstGeom prst="rect">
            <a:avLst/>
          </a:prstGeom>
        </p:spPr>
      </p:pic>
      <p:pic>
        <p:nvPicPr>
          <p:cNvPr id="21" name="Afbeelding 8" descr="Afbeelding met tekst, logo, Graphics, Lettertype&#10;&#10;Automatisch gegenereerde beschrijving">
            <a:hlinkClick r:id="rId17" action="ppaction://hlinksldjump"/>
            <a:extLst>
              <a:ext uri="{FF2B5EF4-FFF2-40B4-BE49-F238E27FC236}">
                <a16:creationId xmlns:a16="http://schemas.microsoft.com/office/drawing/2014/main" id="{8309205F-86CC-EEDC-A2C6-E9859B99F425}"/>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8608162" y="6259471"/>
            <a:ext cx="331679" cy="331679"/>
          </a:xfrm>
          <a:prstGeom prst="rect">
            <a:avLst/>
          </a:prstGeom>
        </p:spPr>
      </p:pic>
      <p:pic>
        <p:nvPicPr>
          <p:cNvPr id="22" name="Afbeelding 10">
            <a:hlinkClick r:id="rId19" action="ppaction://hlinksldjump"/>
            <a:extLst>
              <a:ext uri="{FF2B5EF4-FFF2-40B4-BE49-F238E27FC236}">
                <a16:creationId xmlns:a16="http://schemas.microsoft.com/office/drawing/2014/main" id="{F32108CC-871F-4AF8-7306-873567DB2ECF}"/>
              </a:ext>
            </a:extLst>
          </p:cNvPr>
          <p:cNvPicPr>
            <a:picLocks noChangeAspect="1"/>
          </p:cNvPicPr>
          <p:nvPr/>
        </p:nvPicPr>
        <p:blipFill>
          <a:blip r:embed="rId20"/>
          <a:stretch>
            <a:fillRect/>
          </a:stretch>
        </p:blipFill>
        <p:spPr>
          <a:xfrm>
            <a:off x="9027790" y="6264918"/>
            <a:ext cx="331680" cy="326373"/>
          </a:xfrm>
          <a:prstGeom prst="rect">
            <a:avLst/>
          </a:prstGeom>
        </p:spPr>
      </p:pic>
    </p:spTree>
    <p:extLst>
      <p:ext uri="{BB962C8B-B14F-4D97-AF65-F5344CB8AC3E}">
        <p14:creationId xmlns:p14="http://schemas.microsoft.com/office/powerpoint/2010/main" val="110613697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62480730-1549-F176-EEDA-89FB9CB2B5A5}"/>
              </a:ext>
            </a:extLst>
          </p:cNvPr>
          <p:cNvPicPr>
            <a:picLocks noChangeAspect="1"/>
          </p:cNvPicPr>
          <p:nvPr/>
        </p:nvPicPr>
        <p:blipFill>
          <a:blip r:embed="rId2"/>
          <a:stretch>
            <a:fillRect/>
          </a:stretch>
        </p:blipFill>
        <p:spPr>
          <a:xfrm flipV="1">
            <a:off x="10902539" y="-278906"/>
            <a:ext cx="490752" cy="557811"/>
          </a:xfrm>
          <a:prstGeom prst="rect">
            <a:avLst/>
          </a:prstGeom>
        </p:spPr>
      </p:pic>
      <p:sp>
        <p:nvSpPr>
          <p:cNvPr id="4" name="Titel 1">
            <a:extLst>
              <a:ext uri="{FF2B5EF4-FFF2-40B4-BE49-F238E27FC236}">
                <a16:creationId xmlns:a16="http://schemas.microsoft.com/office/drawing/2014/main" id="{196FE5A3-0BC8-15F7-A1A6-406B0C5AD891}"/>
              </a:ext>
            </a:extLst>
          </p:cNvPr>
          <p:cNvSpPr>
            <a:spLocks noGrp="1"/>
          </p:cNvSpPr>
          <p:nvPr>
            <p:ph type="title"/>
          </p:nvPr>
        </p:nvSpPr>
        <p:spPr>
          <a:xfrm>
            <a:off x="357188" y="196268"/>
            <a:ext cx="5738812" cy="642833"/>
          </a:xfrm>
        </p:spPr>
        <p:txBody>
          <a:bodyPr/>
          <a:lstStyle/>
          <a:p>
            <a:r>
              <a:rPr lang="nl-NL" dirty="0" err="1"/>
              <a:t>Onderzoekscyclus</a:t>
            </a:r>
            <a:r>
              <a:rPr lang="nl-NL" dirty="0"/>
              <a:t> (2)</a:t>
            </a:r>
          </a:p>
        </p:txBody>
      </p:sp>
      <p:sp>
        <p:nvSpPr>
          <p:cNvPr id="11" name="Tekstvak 10">
            <a:extLst>
              <a:ext uri="{FF2B5EF4-FFF2-40B4-BE49-F238E27FC236}">
                <a16:creationId xmlns:a16="http://schemas.microsoft.com/office/drawing/2014/main" id="{15D255F0-5B62-97FA-BBB8-DC76542FC6E2}"/>
              </a:ext>
            </a:extLst>
          </p:cNvPr>
          <p:cNvSpPr txBox="1"/>
          <p:nvPr/>
        </p:nvSpPr>
        <p:spPr>
          <a:xfrm>
            <a:off x="6735442" y="911674"/>
            <a:ext cx="5471160" cy="1200329"/>
          </a:xfrm>
          <a:prstGeom prst="rect">
            <a:avLst/>
          </a:prstGeom>
          <a:noFill/>
        </p:spPr>
        <p:txBody>
          <a:bodyPr wrap="square" rtlCol="0">
            <a:spAutoFit/>
          </a:bodyPr>
          <a:lstStyle/>
          <a:p>
            <a:endParaRPr lang="nl-NL" dirty="0"/>
          </a:p>
          <a:p>
            <a:endParaRPr lang="nl-NL" dirty="0"/>
          </a:p>
          <a:p>
            <a:endParaRPr lang="nl-NL" dirty="0"/>
          </a:p>
          <a:p>
            <a:r>
              <a:rPr lang="nl-NL" dirty="0"/>
              <a:t>  </a:t>
            </a:r>
          </a:p>
        </p:txBody>
      </p:sp>
      <p:graphicFrame>
        <p:nvGraphicFramePr>
          <p:cNvPr id="16" name="Table 15">
            <a:extLst>
              <a:ext uri="{FF2B5EF4-FFF2-40B4-BE49-F238E27FC236}">
                <a16:creationId xmlns:a16="http://schemas.microsoft.com/office/drawing/2014/main" id="{4BD09790-2503-0958-8331-6BB100868FB3}"/>
              </a:ext>
            </a:extLst>
          </p:cNvPr>
          <p:cNvGraphicFramePr>
            <a:graphicFrameLocks noGrp="1"/>
          </p:cNvGraphicFramePr>
          <p:nvPr>
            <p:extLst>
              <p:ext uri="{D42A27DB-BD31-4B8C-83A1-F6EECF244321}">
                <p14:modId xmlns:p14="http://schemas.microsoft.com/office/powerpoint/2010/main" val="1647961605"/>
              </p:ext>
            </p:extLst>
          </p:nvPr>
        </p:nvGraphicFramePr>
        <p:xfrm>
          <a:off x="357188" y="1061745"/>
          <a:ext cx="11834812" cy="4465320"/>
        </p:xfrm>
        <a:graphic>
          <a:graphicData uri="http://schemas.openxmlformats.org/drawingml/2006/table">
            <a:tbl>
              <a:tblPr firstRow="1" firstCol="1" bandRow="1"/>
              <a:tblGrid>
                <a:gridCol w="5920031">
                  <a:extLst>
                    <a:ext uri="{9D8B030D-6E8A-4147-A177-3AD203B41FA5}">
                      <a16:colId xmlns:a16="http://schemas.microsoft.com/office/drawing/2014/main" val="3043344691"/>
                    </a:ext>
                  </a:extLst>
                </a:gridCol>
                <a:gridCol w="5914781">
                  <a:extLst>
                    <a:ext uri="{9D8B030D-6E8A-4147-A177-3AD203B41FA5}">
                      <a16:colId xmlns:a16="http://schemas.microsoft.com/office/drawing/2014/main" val="4153203909"/>
                    </a:ext>
                  </a:extLst>
                </a:gridCol>
              </a:tblGrid>
              <a:tr h="0">
                <a:tc gridSpan="2">
                  <a:txBody>
                    <a:bodyPr/>
                    <a:lstStyle/>
                    <a:p>
                      <a:pPr algn="l"/>
                      <a:r>
                        <a:rPr lang="nl-NL" sz="1600" b="1" dirty="0">
                          <a:effectLst/>
                          <a:latin typeface="+mj-lt"/>
                          <a:ea typeface="Calibri" panose="020F0502020204030204" pitchFamily="34" charset="0"/>
                          <a:cs typeface="Times New Roman" panose="02020603050405020304" pitchFamily="18" charset="0"/>
                        </a:rPr>
                        <a:t>Bij het doen van onderzoek doorloop je de stappen uit de verschillende fasen van de </a:t>
                      </a:r>
                      <a:r>
                        <a:rPr lang="nl-NL" sz="1600" b="1" dirty="0" err="1">
                          <a:effectLst/>
                          <a:latin typeface="+mj-lt"/>
                          <a:ea typeface="Calibri" panose="020F0502020204030204" pitchFamily="34" charset="0"/>
                          <a:cs typeface="Times New Roman" panose="02020603050405020304" pitchFamily="18" charset="0"/>
                        </a:rPr>
                        <a:t>onderzoekscyclus</a:t>
                      </a:r>
                      <a:r>
                        <a:rPr lang="nl-NL" sz="1600" b="1" dirty="0">
                          <a:effectLst/>
                          <a:latin typeface="+mj-lt"/>
                          <a:ea typeface="Calibri" panose="020F0502020204030204" pitchFamily="34" charset="0"/>
                          <a:cs typeface="Times New Roman" panose="02020603050405020304" pitchFamily="18" charset="0"/>
                        </a:rPr>
                        <a:t>:</a:t>
                      </a:r>
                      <a:endParaRPr lang="nl-NL" sz="1600" dirty="0">
                        <a:effectLst/>
                        <a:latin typeface="+mj-lt"/>
                        <a:ea typeface="Calibri" panose="020F0502020204030204" pitchFamily="34" charset="0"/>
                        <a:cs typeface="Times New Roman" panose="02020603050405020304" pitchFamily="18" charset="0"/>
                      </a:endParaRPr>
                    </a:p>
                    <a:p>
                      <a:pPr algn="l"/>
                      <a:r>
                        <a:rPr lang="nl-NL" sz="1100" b="1" dirty="0">
                          <a:solidFill>
                            <a:srgbClr val="FF0000"/>
                          </a:solidFill>
                          <a:effectLst/>
                          <a:latin typeface="+mj-lt"/>
                          <a:ea typeface="Calibri" panose="020F0502020204030204" pitchFamily="34" charset="0"/>
                          <a:cs typeface="Times New Roman" panose="02020603050405020304" pitchFamily="18" charset="0"/>
                        </a:rPr>
                        <a:t> </a:t>
                      </a:r>
                      <a:endParaRPr lang="nl-NL" sz="1600" dirty="0">
                        <a:effectLst/>
                        <a:latin typeface="+mj-lt"/>
                        <a:ea typeface="Calibri" panose="020F0502020204030204" pitchFamily="34" charset="0"/>
                        <a:cs typeface="Times New Roman" panose="02020603050405020304" pitchFamily="18" charset="0"/>
                      </a:endParaRPr>
                    </a:p>
                  </a:txBody>
                  <a:tcPr marL="68580" marR="68580" marT="0" marB="0">
                    <a:lnL>
                      <a:noFill/>
                    </a:lnL>
                    <a:lnR>
                      <a:noFill/>
                    </a:lnR>
                    <a:lnT>
                      <a:noFill/>
                    </a:lnT>
                    <a:lnB>
                      <a:noFill/>
                    </a:lnB>
                  </a:tcPr>
                </a:tc>
                <a:tc hMerge="1">
                  <a:txBody>
                    <a:bodyPr/>
                    <a:lstStyle/>
                    <a:p>
                      <a:endParaRPr lang="nl-NL"/>
                    </a:p>
                  </a:txBody>
                  <a:tcPr/>
                </a:tc>
                <a:extLst>
                  <a:ext uri="{0D108BD9-81ED-4DB2-BD59-A6C34878D82A}">
                    <a16:rowId xmlns:a16="http://schemas.microsoft.com/office/drawing/2014/main" val="3652544996"/>
                  </a:ext>
                </a:extLst>
              </a:tr>
              <a:tr h="50894">
                <a:tc>
                  <a:txBody>
                    <a:bodyPr/>
                    <a:lstStyle/>
                    <a:p>
                      <a:pPr algn="l"/>
                      <a:r>
                        <a:rPr lang="nl-NL" sz="1400" b="1" dirty="0">
                          <a:solidFill>
                            <a:srgbClr val="92D050"/>
                          </a:solidFill>
                          <a:effectLst/>
                          <a:latin typeface="+mj-lt"/>
                          <a:ea typeface="Calibri" panose="020F0502020204030204" pitchFamily="34" charset="0"/>
                          <a:cs typeface="Times New Roman" panose="02020603050405020304" pitchFamily="18" charset="0"/>
                        </a:rPr>
                        <a:t>1.Verwonderen</a:t>
                      </a:r>
                      <a:endParaRPr lang="nl-NL" sz="2000" dirty="0">
                        <a:effectLst/>
                        <a:latin typeface="+mj-lt"/>
                        <a:ea typeface="Calibri" panose="020F0502020204030204" pitchFamily="34" charset="0"/>
                        <a:cs typeface="Times New Roman" panose="02020603050405020304" pitchFamily="18" charset="0"/>
                      </a:endParaRPr>
                    </a:p>
                    <a:p>
                      <a:pPr algn="l"/>
                      <a:r>
                        <a:rPr lang="nl-NL" sz="1400" dirty="0">
                          <a:effectLst/>
                          <a:latin typeface="+mj-lt"/>
                          <a:ea typeface="Calibri" panose="020F0502020204030204" pitchFamily="34" charset="0"/>
                          <a:cs typeface="Times New Roman" panose="02020603050405020304" pitchFamily="18" charset="0"/>
                        </a:rPr>
                        <a:t>In deze fase kijk je met een nieuwsgierige blik naar de wereld om je heen. Je stelt overal nieuwsgierige vragen over. Je gebruikt al je zintuigen en beschrijft of tekent waar je je over verwondert. </a:t>
                      </a:r>
                    </a:p>
                    <a:p>
                      <a:pPr algn="l"/>
                      <a:r>
                        <a:rPr lang="nl-NL" sz="1400" dirty="0">
                          <a:effectLst/>
                          <a:latin typeface="+mj-lt"/>
                          <a:ea typeface="Calibri" panose="020F0502020204030204" pitchFamily="34" charset="0"/>
                          <a:cs typeface="Times New Roman" panose="02020603050405020304" pitchFamily="18" charset="0"/>
                        </a:rPr>
                        <a:t> </a:t>
                      </a:r>
                      <a:endParaRPr lang="nl-NL" sz="2000" dirty="0">
                        <a:effectLst/>
                        <a:latin typeface="+mj-lt"/>
                        <a:ea typeface="Calibri" panose="020F0502020204030204" pitchFamily="34" charset="0"/>
                        <a:cs typeface="Times New Roman" panose="02020603050405020304" pitchFamily="18" charset="0"/>
                      </a:endParaRPr>
                    </a:p>
                  </a:txBody>
                  <a:tcPr marL="68580" marR="68580" marT="0" marB="0">
                    <a:lnL>
                      <a:noFill/>
                    </a:lnL>
                    <a:lnR>
                      <a:noFill/>
                    </a:lnR>
                    <a:lnT>
                      <a:noFill/>
                    </a:lnT>
                    <a:lnB>
                      <a:noFill/>
                    </a:lnB>
                  </a:tcPr>
                </a:tc>
                <a:tc>
                  <a:txBody>
                    <a:bodyPr/>
                    <a:lstStyle/>
                    <a:p>
                      <a:pPr algn="l"/>
                      <a:r>
                        <a:rPr lang="nl-NL" sz="1400" b="1" dirty="0">
                          <a:solidFill>
                            <a:srgbClr val="FF0000"/>
                          </a:solidFill>
                          <a:effectLst/>
                          <a:latin typeface="+mj-lt"/>
                          <a:ea typeface="Calibri" panose="020F0502020204030204" pitchFamily="34" charset="0"/>
                          <a:cs typeface="Times New Roman" panose="02020603050405020304" pitchFamily="18" charset="0"/>
                        </a:rPr>
                        <a:t>4. Onderzoek uitvoeren</a:t>
                      </a:r>
                      <a:endParaRPr lang="nl-NL" sz="2000" dirty="0">
                        <a:effectLst/>
                        <a:latin typeface="+mj-lt"/>
                        <a:ea typeface="Calibri" panose="020F0502020204030204" pitchFamily="34" charset="0"/>
                        <a:cs typeface="Times New Roman" panose="02020603050405020304" pitchFamily="18" charset="0"/>
                      </a:endParaRPr>
                    </a:p>
                    <a:p>
                      <a:pPr algn="l"/>
                      <a:r>
                        <a:rPr lang="nl-NL" sz="1400" dirty="0">
                          <a:effectLst/>
                          <a:latin typeface="+mj-lt"/>
                          <a:ea typeface="Calibri" panose="020F0502020204030204" pitchFamily="34" charset="0"/>
                          <a:cs typeface="Times New Roman" panose="02020603050405020304" pitchFamily="18" charset="0"/>
                        </a:rPr>
                        <a:t>In deze fase ga je het onderzoek echt doen. Je voert jouw stappenplan uit. Je verzamelt de resultaten en je schrijft ze nauwkeurig op. </a:t>
                      </a:r>
                      <a:endParaRPr lang="nl-NL" sz="2000" dirty="0">
                        <a:effectLst/>
                        <a:latin typeface="+mj-lt"/>
                        <a:ea typeface="Calibri" panose="020F0502020204030204" pitchFamily="34" charset="0"/>
                        <a:cs typeface="Times New Roman" panose="02020603050405020304" pitchFamily="18" charset="0"/>
                      </a:endParaRPr>
                    </a:p>
                  </a:txBody>
                  <a:tcPr marL="68580" marR="68580" marT="0" marB="0">
                    <a:lnL>
                      <a:noFill/>
                    </a:lnL>
                    <a:lnR>
                      <a:noFill/>
                    </a:lnR>
                    <a:lnT>
                      <a:noFill/>
                    </a:lnT>
                    <a:lnB>
                      <a:noFill/>
                    </a:lnB>
                  </a:tcPr>
                </a:tc>
                <a:extLst>
                  <a:ext uri="{0D108BD9-81ED-4DB2-BD59-A6C34878D82A}">
                    <a16:rowId xmlns:a16="http://schemas.microsoft.com/office/drawing/2014/main" val="3525864223"/>
                  </a:ext>
                </a:extLst>
              </a:tr>
              <a:tr h="0">
                <a:tc>
                  <a:txBody>
                    <a:bodyPr/>
                    <a:lstStyle/>
                    <a:p>
                      <a:pPr algn="l"/>
                      <a:r>
                        <a:rPr lang="nl-NL" sz="1400" b="1" dirty="0">
                          <a:solidFill>
                            <a:srgbClr val="00B0F0"/>
                          </a:solidFill>
                          <a:effectLst/>
                          <a:latin typeface="+mj-lt"/>
                          <a:ea typeface="Calibri" panose="020F0502020204030204" pitchFamily="34" charset="0"/>
                          <a:cs typeface="Times New Roman" panose="02020603050405020304" pitchFamily="18" charset="0"/>
                        </a:rPr>
                        <a:t>2.Verkennen</a:t>
                      </a:r>
                      <a:endParaRPr lang="nl-NL" sz="2000" dirty="0">
                        <a:effectLst/>
                        <a:latin typeface="+mj-lt"/>
                        <a:ea typeface="Calibri" panose="020F0502020204030204" pitchFamily="34" charset="0"/>
                        <a:cs typeface="Times New Roman" panose="02020603050405020304" pitchFamily="18" charset="0"/>
                      </a:endParaRPr>
                    </a:p>
                    <a:p>
                      <a:pPr algn="l"/>
                      <a:r>
                        <a:rPr lang="nl-NL" sz="1400" dirty="0">
                          <a:effectLst/>
                          <a:latin typeface="+mj-lt"/>
                          <a:ea typeface="Calibri" panose="020F0502020204030204" pitchFamily="34" charset="0"/>
                          <a:cs typeface="Times New Roman" panose="02020603050405020304" pitchFamily="18" charset="0"/>
                        </a:rPr>
                        <a:t>In deze fase verken je het onderwerp zodat je er meer over te weten komt. Je bedenkt wat je al weet over het onderwerp en wat anderen al weten. Je leest en bekijkt bronnen om meer informatie over het onderwerp te krijgen. Je bedenkt wat je nog meer zou willen weten en zou willen onderzoeken. Ten slotte bedenk je een onderzoeksvraag. </a:t>
                      </a:r>
                    </a:p>
                    <a:p>
                      <a:pPr algn="l"/>
                      <a:r>
                        <a:rPr lang="nl-NL" sz="1400" dirty="0">
                          <a:effectLst/>
                          <a:latin typeface="+mj-lt"/>
                          <a:ea typeface="Calibri" panose="020F0502020204030204" pitchFamily="34" charset="0"/>
                          <a:cs typeface="Times New Roman" panose="02020603050405020304" pitchFamily="18" charset="0"/>
                        </a:rPr>
                        <a:t> </a:t>
                      </a:r>
                      <a:endParaRPr lang="nl-NL" sz="2000" dirty="0">
                        <a:effectLst/>
                        <a:latin typeface="+mj-lt"/>
                        <a:ea typeface="Calibri" panose="020F0502020204030204" pitchFamily="34" charset="0"/>
                        <a:cs typeface="Times New Roman" panose="02020603050405020304" pitchFamily="18" charset="0"/>
                      </a:endParaRPr>
                    </a:p>
                  </a:txBody>
                  <a:tcPr marL="68580" marR="68580" marT="0" marB="0">
                    <a:lnL>
                      <a:noFill/>
                    </a:lnL>
                    <a:lnR>
                      <a:noFill/>
                    </a:lnR>
                    <a:lnT>
                      <a:noFill/>
                    </a:lnT>
                    <a:lnB>
                      <a:noFill/>
                    </a:lnB>
                  </a:tcPr>
                </a:tc>
                <a:tc>
                  <a:txBody>
                    <a:bodyPr/>
                    <a:lstStyle/>
                    <a:p>
                      <a:pPr algn="l"/>
                      <a:r>
                        <a:rPr lang="nl-NL" sz="1400" b="1" dirty="0">
                          <a:solidFill>
                            <a:srgbClr val="E8803B"/>
                          </a:solidFill>
                          <a:effectLst/>
                          <a:latin typeface="+mj-lt"/>
                          <a:ea typeface="Calibri" panose="020F0502020204030204" pitchFamily="34" charset="0"/>
                          <a:cs typeface="Times New Roman" panose="02020603050405020304" pitchFamily="18" charset="0"/>
                        </a:rPr>
                        <a:t>5. Concluderen</a:t>
                      </a:r>
                      <a:endParaRPr lang="nl-NL" sz="2000" dirty="0">
                        <a:solidFill>
                          <a:srgbClr val="E8803B"/>
                        </a:solidFill>
                        <a:effectLst/>
                        <a:latin typeface="+mj-lt"/>
                        <a:ea typeface="Calibri" panose="020F0502020204030204" pitchFamily="34" charset="0"/>
                        <a:cs typeface="Times New Roman" panose="02020603050405020304" pitchFamily="18" charset="0"/>
                      </a:endParaRPr>
                    </a:p>
                    <a:p>
                      <a:pPr algn="l"/>
                      <a:r>
                        <a:rPr lang="nl-NL" sz="1400" dirty="0">
                          <a:effectLst/>
                          <a:latin typeface="+mj-lt"/>
                          <a:ea typeface="Calibri" panose="020F0502020204030204" pitchFamily="34" charset="0"/>
                          <a:cs typeface="Times New Roman" panose="02020603050405020304" pitchFamily="18" charset="0"/>
                        </a:rPr>
                        <a:t>In deze fase maak je de resultaten overzichtelijk en geef je antwoord op de onderzoeksvraag. Je kijkt wat voor conclusies je nog meer kunt trekken uit de resultaten. Daarna ben je kritisch: Je bedenkt hoe het onderzoek nóg beter uitgevoerd had kunnen worden. </a:t>
                      </a:r>
                      <a:endParaRPr lang="nl-NL" sz="2000" dirty="0">
                        <a:effectLst/>
                        <a:latin typeface="+mj-lt"/>
                        <a:ea typeface="Calibri" panose="020F0502020204030204" pitchFamily="34" charset="0"/>
                        <a:cs typeface="Times New Roman" panose="02020603050405020304" pitchFamily="18" charset="0"/>
                      </a:endParaRPr>
                    </a:p>
                  </a:txBody>
                  <a:tcPr marL="68580" marR="68580" marT="0" marB="0">
                    <a:lnL>
                      <a:noFill/>
                    </a:lnL>
                    <a:lnR>
                      <a:noFill/>
                    </a:lnR>
                    <a:lnT>
                      <a:noFill/>
                    </a:lnT>
                    <a:lnB>
                      <a:noFill/>
                    </a:lnB>
                  </a:tcPr>
                </a:tc>
                <a:extLst>
                  <a:ext uri="{0D108BD9-81ED-4DB2-BD59-A6C34878D82A}">
                    <a16:rowId xmlns:a16="http://schemas.microsoft.com/office/drawing/2014/main" val="2223387297"/>
                  </a:ext>
                </a:extLst>
              </a:tr>
              <a:tr h="0">
                <a:tc>
                  <a:txBody>
                    <a:bodyPr/>
                    <a:lstStyle/>
                    <a:p>
                      <a:pPr algn="l"/>
                      <a:r>
                        <a:rPr lang="nl-NL" sz="1400" b="1" dirty="0">
                          <a:solidFill>
                            <a:srgbClr val="7030A0"/>
                          </a:solidFill>
                          <a:effectLst/>
                          <a:latin typeface="+mj-lt"/>
                          <a:ea typeface="Calibri" panose="020F0502020204030204" pitchFamily="34" charset="0"/>
                          <a:cs typeface="Times New Roman" panose="02020603050405020304" pitchFamily="18" charset="0"/>
                        </a:rPr>
                        <a:t>3.Onderzoek opzetten</a:t>
                      </a:r>
                      <a:endParaRPr lang="nl-NL" sz="2000" dirty="0">
                        <a:effectLst/>
                        <a:latin typeface="+mj-lt"/>
                        <a:ea typeface="Calibri" panose="020F0502020204030204" pitchFamily="34" charset="0"/>
                        <a:cs typeface="Times New Roman" panose="02020603050405020304" pitchFamily="18" charset="0"/>
                      </a:endParaRPr>
                    </a:p>
                    <a:p>
                      <a:pPr algn="l"/>
                      <a:r>
                        <a:rPr lang="nl-NL" sz="1400" dirty="0">
                          <a:effectLst/>
                          <a:latin typeface="+mj-lt"/>
                          <a:ea typeface="Calibri" panose="020F0502020204030204" pitchFamily="34" charset="0"/>
                          <a:cs typeface="Times New Roman" panose="02020603050405020304" pitchFamily="18" charset="0"/>
                        </a:rPr>
                        <a:t>In deze fase bepaal je alles wat er nodig is om het onderzoek te kunnen doen, zoals testpersonen (bij wie ga je het onderzoek afnemen?), benodigde materialen en testruimte. Je stelt vast wat je precies gaat meten/onderzoeken en je maakt een stappenplan voor jouw onderzoek. </a:t>
                      </a:r>
                      <a:endParaRPr lang="nl-NL" sz="2000" dirty="0">
                        <a:effectLst/>
                        <a:latin typeface="+mj-lt"/>
                        <a:ea typeface="Calibri" panose="020F0502020204030204" pitchFamily="34" charset="0"/>
                        <a:cs typeface="Times New Roman" panose="02020603050405020304" pitchFamily="18" charset="0"/>
                      </a:endParaRPr>
                    </a:p>
                  </a:txBody>
                  <a:tcPr marL="68580" marR="68580" marT="0" marB="0">
                    <a:lnL>
                      <a:noFill/>
                    </a:lnL>
                    <a:lnR>
                      <a:noFill/>
                    </a:lnR>
                    <a:lnT>
                      <a:noFill/>
                    </a:lnT>
                    <a:lnB>
                      <a:noFill/>
                    </a:lnB>
                  </a:tcPr>
                </a:tc>
                <a:tc>
                  <a:txBody>
                    <a:bodyPr/>
                    <a:lstStyle/>
                    <a:p>
                      <a:pPr algn="l"/>
                      <a:r>
                        <a:rPr lang="nl-NL" sz="1400" b="1" dirty="0">
                          <a:solidFill>
                            <a:srgbClr val="FFCC00"/>
                          </a:solidFill>
                          <a:effectLst/>
                          <a:latin typeface="+mj-lt"/>
                          <a:ea typeface="Calibri" panose="020F0502020204030204" pitchFamily="34" charset="0"/>
                          <a:cs typeface="Times New Roman" panose="02020603050405020304" pitchFamily="18" charset="0"/>
                        </a:rPr>
                        <a:t>6. Presenteren</a:t>
                      </a:r>
                      <a:endParaRPr lang="nl-NL" sz="2000" dirty="0">
                        <a:effectLst/>
                        <a:latin typeface="+mj-lt"/>
                        <a:ea typeface="Calibri" panose="020F0502020204030204" pitchFamily="34" charset="0"/>
                        <a:cs typeface="Times New Roman" panose="02020603050405020304" pitchFamily="18" charset="0"/>
                      </a:endParaRPr>
                    </a:p>
                    <a:p>
                      <a:pPr algn="l"/>
                      <a:r>
                        <a:rPr lang="nl-NL" sz="1400" dirty="0">
                          <a:effectLst/>
                          <a:latin typeface="+mj-lt"/>
                          <a:ea typeface="Calibri" panose="020F0502020204030204" pitchFamily="34" charset="0"/>
                          <a:cs typeface="Times New Roman" panose="02020603050405020304" pitchFamily="18" charset="0"/>
                        </a:rPr>
                        <a:t>In deze fase deel je de resultaten en conclusies van je onderzoek met anderen, zodat zij ervan kunnen leren en/of vervolgonderzoek kunnen doen. Je bedenkt voor wie je gaat presenteren en hoe je de boodschap zo goed mogelijk aan hen over kunt brengen. Daarom kies je een passende presentatievorm, zoals een PowerPointpresentatie, vlog, krantenartikel etc. </a:t>
                      </a:r>
                      <a:endParaRPr lang="nl-NL" sz="2000" dirty="0">
                        <a:effectLst/>
                        <a:latin typeface="+mj-lt"/>
                        <a:ea typeface="Calibri" panose="020F0502020204030204" pitchFamily="34" charset="0"/>
                        <a:cs typeface="Times New Roman" panose="02020603050405020304" pitchFamily="18" charset="0"/>
                      </a:endParaRPr>
                    </a:p>
                  </a:txBody>
                  <a:tcPr marL="68580" marR="68580" marT="0" marB="0">
                    <a:lnL>
                      <a:noFill/>
                    </a:lnL>
                    <a:lnR>
                      <a:noFill/>
                    </a:lnR>
                    <a:lnT>
                      <a:noFill/>
                    </a:lnT>
                    <a:lnB>
                      <a:noFill/>
                    </a:lnB>
                  </a:tcPr>
                </a:tc>
                <a:extLst>
                  <a:ext uri="{0D108BD9-81ED-4DB2-BD59-A6C34878D82A}">
                    <a16:rowId xmlns:a16="http://schemas.microsoft.com/office/drawing/2014/main" val="2996960540"/>
                  </a:ext>
                </a:extLst>
              </a:tr>
            </a:tbl>
          </a:graphicData>
        </a:graphic>
      </p:graphicFrame>
      <p:pic>
        <p:nvPicPr>
          <p:cNvPr id="2" name="Afbeelding 11">
            <a:hlinkClick r:id="rId3" action="ppaction://hlinksldjump"/>
            <a:extLst>
              <a:ext uri="{FF2B5EF4-FFF2-40B4-BE49-F238E27FC236}">
                <a16:creationId xmlns:a16="http://schemas.microsoft.com/office/drawing/2014/main" id="{F8201F23-AC46-A0F0-D67A-E275490C952C}"/>
              </a:ext>
            </a:extLst>
          </p:cNvPr>
          <p:cNvPicPr>
            <a:picLocks noChangeAspect="1"/>
          </p:cNvPicPr>
          <p:nvPr/>
        </p:nvPicPr>
        <p:blipFill>
          <a:blip r:embed="rId4"/>
          <a:stretch>
            <a:fillRect/>
          </a:stretch>
        </p:blipFill>
        <p:spPr>
          <a:xfrm>
            <a:off x="9537648" y="6249004"/>
            <a:ext cx="331680" cy="331680"/>
          </a:xfrm>
          <a:prstGeom prst="rect">
            <a:avLst/>
          </a:prstGeom>
        </p:spPr>
      </p:pic>
      <p:pic>
        <p:nvPicPr>
          <p:cNvPr id="3" name="Afbeelding 13">
            <a:hlinkClick r:id="rId5" action="ppaction://hlinksldjump"/>
            <a:extLst>
              <a:ext uri="{FF2B5EF4-FFF2-40B4-BE49-F238E27FC236}">
                <a16:creationId xmlns:a16="http://schemas.microsoft.com/office/drawing/2014/main" id="{A7CD1C4C-7867-D390-A084-943732DAFFAA}"/>
              </a:ext>
            </a:extLst>
          </p:cNvPr>
          <p:cNvPicPr>
            <a:picLocks noChangeAspect="1"/>
          </p:cNvPicPr>
          <p:nvPr/>
        </p:nvPicPr>
        <p:blipFill>
          <a:blip r:embed="rId6"/>
          <a:stretch>
            <a:fillRect/>
          </a:stretch>
        </p:blipFill>
        <p:spPr>
          <a:xfrm>
            <a:off x="9957277" y="6230601"/>
            <a:ext cx="361656" cy="350084"/>
          </a:xfrm>
          <a:prstGeom prst="rect">
            <a:avLst/>
          </a:prstGeom>
        </p:spPr>
      </p:pic>
      <p:pic>
        <p:nvPicPr>
          <p:cNvPr id="5" name="Afbeelding 20">
            <a:hlinkClick r:id="rId7" action="ppaction://hlinksldjump"/>
            <a:extLst>
              <a:ext uri="{FF2B5EF4-FFF2-40B4-BE49-F238E27FC236}">
                <a16:creationId xmlns:a16="http://schemas.microsoft.com/office/drawing/2014/main" id="{EA9C497D-BD36-9378-14FD-EC14CA98F290}"/>
              </a:ext>
            </a:extLst>
          </p:cNvPr>
          <p:cNvPicPr>
            <a:picLocks noChangeAspect="1"/>
          </p:cNvPicPr>
          <p:nvPr/>
        </p:nvPicPr>
        <p:blipFill>
          <a:blip r:embed="rId8"/>
          <a:stretch>
            <a:fillRect/>
          </a:stretch>
        </p:blipFill>
        <p:spPr>
          <a:xfrm flipH="1">
            <a:off x="10375057" y="6230600"/>
            <a:ext cx="331679" cy="331679"/>
          </a:xfrm>
          <a:prstGeom prst="rect">
            <a:avLst/>
          </a:prstGeom>
        </p:spPr>
      </p:pic>
      <p:pic>
        <p:nvPicPr>
          <p:cNvPr id="6" name="Afbeelding 21">
            <a:hlinkClick r:id="rId9" action="ppaction://hlinksldjump"/>
            <a:extLst>
              <a:ext uri="{FF2B5EF4-FFF2-40B4-BE49-F238E27FC236}">
                <a16:creationId xmlns:a16="http://schemas.microsoft.com/office/drawing/2014/main" id="{791B035A-8589-C9A9-1A13-87A994E6DC6A}"/>
              </a:ext>
            </a:extLst>
          </p:cNvPr>
          <p:cNvPicPr>
            <a:picLocks noChangeAspect="1"/>
          </p:cNvPicPr>
          <p:nvPr/>
        </p:nvPicPr>
        <p:blipFill>
          <a:blip r:embed="rId10"/>
          <a:stretch>
            <a:fillRect/>
          </a:stretch>
        </p:blipFill>
        <p:spPr>
          <a:xfrm flipH="1">
            <a:off x="10794738" y="6230600"/>
            <a:ext cx="331679" cy="331679"/>
          </a:xfrm>
          <a:prstGeom prst="rect">
            <a:avLst/>
          </a:prstGeom>
        </p:spPr>
      </p:pic>
      <p:pic>
        <p:nvPicPr>
          <p:cNvPr id="12" name="Afbeelding 22">
            <a:hlinkClick r:id="rId11" action="ppaction://hlinksldjump"/>
            <a:extLst>
              <a:ext uri="{FF2B5EF4-FFF2-40B4-BE49-F238E27FC236}">
                <a16:creationId xmlns:a16="http://schemas.microsoft.com/office/drawing/2014/main" id="{5558060F-9676-B00D-4DA4-F5A38699CB1D}"/>
              </a:ext>
            </a:extLst>
          </p:cNvPr>
          <p:cNvPicPr>
            <a:picLocks noChangeAspect="1"/>
          </p:cNvPicPr>
          <p:nvPr/>
        </p:nvPicPr>
        <p:blipFill>
          <a:blip r:embed="rId12"/>
          <a:stretch>
            <a:fillRect/>
          </a:stretch>
        </p:blipFill>
        <p:spPr>
          <a:xfrm flipH="1">
            <a:off x="11212464" y="6227505"/>
            <a:ext cx="361654" cy="361654"/>
          </a:xfrm>
          <a:prstGeom prst="rect">
            <a:avLst/>
          </a:prstGeom>
        </p:spPr>
      </p:pic>
      <p:pic>
        <p:nvPicPr>
          <p:cNvPr id="13" name="Afbeelding 23" descr="Afbeelding met tekst, logo, schermopname, ontwerp&#10;&#10;Automatisch gegenereerde beschrijving">
            <a:hlinkClick r:id="rId13" action="ppaction://hlinksldjump"/>
            <a:extLst>
              <a:ext uri="{FF2B5EF4-FFF2-40B4-BE49-F238E27FC236}">
                <a16:creationId xmlns:a16="http://schemas.microsoft.com/office/drawing/2014/main" id="{2B79E6D1-5524-647E-C117-FCC801BFF6E7}"/>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1660165" y="6242611"/>
            <a:ext cx="266464" cy="333835"/>
          </a:xfrm>
          <a:prstGeom prst="rect">
            <a:avLst/>
          </a:prstGeom>
        </p:spPr>
      </p:pic>
      <p:pic>
        <p:nvPicPr>
          <p:cNvPr id="15" name="Afbeelding 10">
            <a:hlinkClick r:id="rId15" action="ppaction://hlinksldjump"/>
            <a:extLst>
              <a:ext uri="{FF2B5EF4-FFF2-40B4-BE49-F238E27FC236}">
                <a16:creationId xmlns:a16="http://schemas.microsoft.com/office/drawing/2014/main" id="{E90E8427-9CD7-9F08-A94E-3B940BE355AF}"/>
              </a:ext>
            </a:extLst>
          </p:cNvPr>
          <p:cNvPicPr>
            <a:picLocks noChangeAspect="1"/>
          </p:cNvPicPr>
          <p:nvPr/>
        </p:nvPicPr>
        <p:blipFill>
          <a:blip r:embed="rId16"/>
          <a:stretch>
            <a:fillRect/>
          </a:stretch>
        </p:blipFill>
        <p:spPr>
          <a:xfrm>
            <a:off x="9118019" y="6236047"/>
            <a:ext cx="331680" cy="326373"/>
          </a:xfrm>
          <a:prstGeom prst="rect">
            <a:avLst/>
          </a:prstGeom>
        </p:spPr>
      </p:pic>
      <p:pic>
        <p:nvPicPr>
          <p:cNvPr id="8" name="Picture 7">
            <a:extLst>
              <a:ext uri="{FF2B5EF4-FFF2-40B4-BE49-F238E27FC236}">
                <a16:creationId xmlns:a16="http://schemas.microsoft.com/office/drawing/2014/main" id="{E42B0E50-6FE4-B634-F674-4B5E9071D8F4}"/>
              </a:ext>
            </a:extLst>
          </p:cNvPr>
          <p:cNvPicPr>
            <a:picLocks noChangeAspect="1"/>
          </p:cNvPicPr>
          <p:nvPr/>
        </p:nvPicPr>
        <p:blipFill>
          <a:blip r:embed="rId17"/>
          <a:stretch>
            <a:fillRect/>
          </a:stretch>
        </p:blipFill>
        <p:spPr>
          <a:xfrm>
            <a:off x="10318933" y="147631"/>
            <a:ext cx="1496310" cy="1528085"/>
          </a:xfrm>
          <a:prstGeom prst="rect">
            <a:avLst/>
          </a:prstGeom>
        </p:spPr>
      </p:pic>
    </p:spTree>
    <p:extLst>
      <p:ext uri="{BB962C8B-B14F-4D97-AF65-F5344CB8AC3E}">
        <p14:creationId xmlns:p14="http://schemas.microsoft.com/office/powerpoint/2010/main" val="58446453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E1BC051-812E-D060-ADCB-B8787FE872BE}"/>
              </a:ext>
            </a:extLst>
          </p:cNvPr>
          <p:cNvPicPr>
            <a:picLocks noChangeAspect="1"/>
          </p:cNvPicPr>
          <p:nvPr/>
        </p:nvPicPr>
        <p:blipFill>
          <a:blip r:embed="rId2"/>
          <a:stretch>
            <a:fillRect/>
          </a:stretch>
        </p:blipFill>
        <p:spPr>
          <a:xfrm>
            <a:off x="1246721" y="0"/>
            <a:ext cx="9698557" cy="6858000"/>
          </a:xfrm>
          <a:prstGeom prst="rect">
            <a:avLst/>
          </a:prstGeom>
        </p:spPr>
      </p:pic>
    </p:spTree>
    <p:extLst>
      <p:ext uri="{BB962C8B-B14F-4D97-AF65-F5344CB8AC3E}">
        <p14:creationId xmlns:p14="http://schemas.microsoft.com/office/powerpoint/2010/main" val="1691782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62480730-1549-F176-EEDA-89FB9CB2B5A5}"/>
              </a:ext>
            </a:extLst>
          </p:cNvPr>
          <p:cNvPicPr>
            <a:picLocks noChangeAspect="1"/>
          </p:cNvPicPr>
          <p:nvPr/>
        </p:nvPicPr>
        <p:blipFill>
          <a:blip r:embed="rId2"/>
          <a:stretch>
            <a:fillRect/>
          </a:stretch>
        </p:blipFill>
        <p:spPr>
          <a:xfrm flipV="1">
            <a:off x="10902539" y="-278906"/>
            <a:ext cx="490752" cy="557811"/>
          </a:xfrm>
          <a:prstGeom prst="rect">
            <a:avLst/>
          </a:prstGeom>
        </p:spPr>
      </p:pic>
      <p:sp>
        <p:nvSpPr>
          <p:cNvPr id="4" name="Titel 1">
            <a:extLst>
              <a:ext uri="{FF2B5EF4-FFF2-40B4-BE49-F238E27FC236}">
                <a16:creationId xmlns:a16="http://schemas.microsoft.com/office/drawing/2014/main" id="{196FE5A3-0BC8-15F7-A1A6-406B0C5AD891}"/>
              </a:ext>
            </a:extLst>
          </p:cNvPr>
          <p:cNvSpPr>
            <a:spLocks noGrp="1"/>
          </p:cNvSpPr>
          <p:nvPr>
            <p:ph type="title"/>
          </p:nvPr>
        </p:nvSpPr>
        <p:spPr>
          <a:xfrm>
            <a:off x="5808565" y="280459"/>
            <a:ext cx="4230717" cy="642833"/>
          </a:xfrm>
        </p:spPr>
        <p:txBody>
          <a:bodyPr/>
          <a:lstStyle/>
          <a:p>
            <a:r>
              <a:rPr lang="nl-NL" dirty="0"/>
              <a:t>Vaardigheden</a:t>
            </a:r>
          </a:p>
        </p:txBody>
      </p:sp>
      <p:sp>
        <p:nvSpPr>
          <p:cNvPr id="11" name="Tekstvak 10">
            <a:extLst>
              <a:ext uri="{FF2B5EF4-FFF2-40B4-BE49-F238E27FC236}">
                <a16:creationId xmlns:a16="http://schemas.microsoft.com/office/drawing/2014/main" id="{15D255F0-5B62-97FA-BBB8-DC76542FC6E2}"/>
              </a:ext>
            </a:extLst>
          </p:cNvPr>
          <p:cNvSpPr txBox="1"/>
          <p:nvPr/>
        </p:nvSpPr>
        <p:spPr>
          <a:xfrm>
            <a:off x="5772102" y="677788"/>
            <a:ext cx="5901844" cy="2031325"/>
          </a:xfrm>
          <a:prstGeom prst="rect">
            <a:avLst/>
          </a:prstGeom>
          <a:noFill/>
        </p:spPr>
        <p:txBody>
          <a:bodyPr wrap="square" rtlCol="0">
            <a:spAutoFit/>
          </a:bodyPr>
          <a:lstStyle/>
          <a:p>
            <a:r>
              <a:rPr lang="nl-NL" sz="1800" dirty="0">
                <a:solidFill>
                  <a:srgbClr val="00161C"/>
                </a:solidFill>
                <a:effectLst/>
                <a:latin typeface="Arial" panose="020B0604020202020204" pitchFamily="34" charset="0"/>
                <a:cs typeface="Arial" panose="020B0604020202020204" pitchFamily="34" charset="0"/>
              </a:rPr>
              <a:t>Om goed onderzoek te kunnen doen, heb je bepaalde vaardigheden nodig; de zogenoemde </a:t>
            </a:r>
            <a:r>
              <a:rPr lang="nl-NL" sz="1800" dirty="0" err="1">
                <a:solidFill>
                  <a:srgbClr val="00161C"/>
                </a:solidFill>
                <a:effectLst/>
                <a:latin typeface="Arial" panose="020B0604020202020204" pitchFamily="34" charset="0"/>
                <a:cs typeface="Arial" panose="020B0604020202020204" pitchFamily="34" charset="0"/>
              </a:rPr>
              <a:t>onderzoeksvaardigheden</a:t>
            </a:r>
            <a:r>
              <a:rPr lang="nl-NL" sz="1800" dirty="0">
                <a:solidFill>
                  <a:srgbClr val="00161C"/>
                </a:solidFill>
                <a:effectLst/>
                <a:latin typeface="Arial" panose="020B0604020202020204" pitchFamily="34" charset="0"/>
                <a:cs typeface="Arial" panose="020B0604020202020204" pitchFamily="34" charset="0"/>
              </a:rPr>
              <a:t>. Er zijn acht verschillende vaardigheden. Deze vaardigheden gebruik je en oefen je in alle fasen van de </a:t>
            </a:r>
            <a:r>
              <a:rPr lang="nl-NL" sz="1800" dirty="0" err="1">
                <a:solidFill>
                  <a:srgbClr val="00161C"/>
                </a:solidFill>
                <a:effectLst/>
                <a:latin typeface="Arial" panose="020B0604020202020204" pitchFamily="34" charset="0"/>
                <a:cs typeface="Arial" panose="020B0604020202020204" pitchFamily="34" charset="0"/>
              </a:rPr>
              <a:t>onderzoekscyclus</a:t>
            </a:r>
            <a:r>
              <a:rPr lang="nl-NL" sz="1800" dirty="0">
                <a:solidFill>
                  <a:srgbClr val="00161C"/>
                </a:solidFill>
                <a:effectLst/>
                <a:latin typeface="Arial" panose="020B0604020202020204" pitchFamily="34" charset="0"/>
                <a:cs typeface="Arial" panose="020B0604020202020204" pitchFamily="34" charset="0"/>
              </a:rPr>
              <a:t>. </a:t>
            </a:r>
            <a:endParaRPr lang="nl-NL" dirty="0">
              <a:latin typeface="Arial" panose="020B0604020202020204" pitchFamily="34" charset="0"/>
              <a:cs typeface="Arial" panose="020B0604020202020204" pitchFamily="34" charset="0"/>
            </a:endParaRPr>
          </a:p>
          <a:p>
            <a:endParaRPr lang="nl-NL" dirty="0"/>
          </a:p>
          <a:p>
            <a:r>
              <a:rPr lang="nl-NL" dirty="0"/>
              <a:t>  </a:t>
            </a:r>
          </a:p>
        </p:txBody>
      </p:sp>
      <p:sp>
        <p:nvSpPr>
          <p:cNvPr id="16" name="Tekstvak 15">
            <a:extLst>
              <a:ext uri="{FF2B5EF4-FFF2-40B4-BE49-F238E27FC236}">
                <a16:creationId xmlns:a16="http://schemas.microsoft.com/office/drawing/2014/main" id="{11A53AAB-F109-5648-29AB-C086E9A8B344}"/>
              </a:ext>
            </a:extLst>
          </p:cNvPr>
          <p:cNvSpPr txBox="1"/>
          <p:nvPr/>
        </p:nvSpPr>
        <p:spPr>
          <a:xfrm>
            <a:off x="6254843" y="2263390"/>
            <a:ext cx="5724362" cy="646331"/>
          </a:xfrm>
          <a:prstGeom prst="rect">
            <a:avLst/>
          </a:prstGeom>
          <a:noFill/>
        </p:spPr>
        <p:txBody>
          <a:bodyPr wrap="square" rtlCol="0">
            <a:spAutoFit/>
          </a:bodyPr>
          <a:lstStyle/>
          <a:p>
            <a:r>
              <a:rPr lang="nl-NL" sz="1200" b="1" dirty="0"/>
              <a:t>Neem waar</a:t>
            </a:r>
            <a:r>
              <a:rPr lang="nl-NL" sz="1200" dirty="0"/>
              <a:t> | </a:t>
            </a:r>
            <a:r>
              <a:rPr lang="nl-NL" sz="1200" dirty="0">
                <a:effectLst/>
                <a:ea typeface="Calibri" panose="020F0502020204030204" pitchFamily="34" charset="0"/>
                <a:cs typeface="Times New Roman" panose="02020603050405020304" pitchFamily="18" charset="0"/>
              </a:rPr>
              <a:t>Neem gedurende het hele onderzoeksproces waar met alle zintuigen. De gevonden gegevens leg je objectief en nauwkeurig vast. </a:t>
            </a:r>
          </a:p>
          <a:p>
            <a:r>
              <a:rPr lang="nl-NL" sz="1200" dirty="0"/>
              <a:t> </a:t>
            </a:r>
          </a:p>
        </p:txBody>
      </p:sp>
      <p:sp>
        <p:nvSpPr>
          <p:cNvPr id="20" name="Tekstvak 19">
            <a:extLst>
              <a:ext uri="{FF2B5EF4-FFF2-40B4-BE49-F238E27FC236}">
                <a16:creationId xmlns:a16="http://schemas.microsoft.com/office/drawing/2014/main" id="{FA7BC9E0-A488-ADF9-423E-3025EA04BE9B}"/>
              </a:ext>
            </a:extLst>
          </p:cNvPr>
          <p:cNvSpPr txBox="1"/>
          <p:nvPr/>
        </p:nvSpPr>
        <p:spPr>
          <a:xfrm>
            <a:off x="6273920" y="2705792"/>
            <a:ext cx="5835451" cy="830997"/>
          </a:xfrm>
          <a:prstGeom prst="rect">
            <a:avLst/>
          </a:prstGeom>
          <a:noFill/>
        </p:spPr>
        <p:txBody>
          <a:bodyPr wrap="square" rtlCol="0">
            <a:spAutoFit/>
          </a:bodyPr>
          <a:lstStyle/>
          <a:p>
            <a:r>
              <a:rPr lang="nl-NL" sz="1200" b="1" dirty="0"/>
              <a:t>Gebruik je verbeelding | </a:t>
            </a:r>
            <a:r>
              <a:rPr lang="nl-NL" sz="1200" dirty="0">
                <a:effectLst/>
                <a:ea typeface="Calibri" panose="020F0502020204030204" pitchFamily="34" charset="0"/>
                <a:cs typeface="Times New Roman" panose="02020603050405020304" pitchFamily="18" charset="0"/>
              </a:rPr>
              <a:t>Gebruik je verbeelding om te bedenken hoe de werkelijkheid in elkaar zit. Ontwikkel nieuwe antwoorden, voorspellingen, verklaringen en theorieën op basis van de beschikbare gegevens. </a:t>
            </a:r>
          </a:p>
          <a:p>
            <a:endParaRPr lang="nl-NL" sz="1200" b="1" dirty="0"/>
          </a:p>
        </p:txBody>
      </p:sp>
      <p:sp>
        <p:nvSpPr>
          <p:cNvPr id="26" name="Tekstvak 25">
            <a:extLst>
              <a:ext uri="{FF2B5EF4-FFF2-40B4-BE49-F238E27FC236}">
                <a16:creationId xmlns:a16="http://schemas.microsoft.com/office/drawing/2014/main" id="{7C2CC5F8-19FB-ADFC-51D1-56C36F3F6452}"/>
              </a:ext>
            </a:extLst>
          </p:cNvPr>
          <p:cNvSpPr txBox="1"/>
          <p:nvPr/>
        </p:nvSpPr>
        <p:spPr>
          <a:xfrm>
            <a:off x="6266774" y="3368508"/>
            <a:ext cx="5823555" cy="646331"/>
          </a:xfrm>
          <a:prstGeom prst="rect">
            <a:avLst/>
          </a:prstGeom>
          <a:noFill/>
        </p:spPr>
        <p:txBody>
          <a:bodyPr wrap="square" rtlCol="0">
            <a:spAutoFit/>
          </a:bodyPr>
          <a:lstStyle/>
          <a:p>
            <a:r>
              <a:rPr lang="nl-NL" sz="1200" b="1" dirty="0"/>
              <a:t>Ontdek de samenhang | </a:t>
            </a:r>
            <a:r>
              <a:rPr lang="nl-NL" sz="1200" dirty="0">
                <a:effectLst/>
                <a:ea typeface="Calibri" panose="020F0502020204030204" pitchFamily="34" charset="0"/>
                <a:cs typeface="Times New Roman" panose="02020603050405020304" pitchFamily="18" charset="0"/>
              </a:rPr>
              <a:t>Zoek verbanden. Bekijk hoe de gegevens samenhangen en geef dit weer in modellen. Ga op zoek naar passende verklaringen. </a:t>
            </a:r>
          </a:p>
          <a:p>
            <a:endParaRPr lang="nl-NL" sz="1200" b="1" dirty="0"/>
          </a:p>
        </p:txBody>
      </p:sp>
      <p:sp>
        <p:nvSpPr>
          <p:cNvPr id="34" name="Tekstvak 33">
            <a:extLst>
              <a:ext uri="{FF2B5EF4-FFF2-40B4-BE49-F238E27FC236}">
                <a16:creationId xmlns:a16="http://schemas.microsoft.com/office/drawing/2014/main" id="{A064F4CB-DB8E-7F67-D6EE-339C4B25A673}"/>
              </a:ext>
            </a:extLst>
          </p:cNvPr>
          <p:cNvSpPr txBox="1"/>
          <p:nvPr/>
        </p:nvSpPr>
        <p:spPr>
          <a:xfrm>
            <a:off x="6278684" y="3794756"/>
            <a:ext cx="5901843" cy="461665"/>
          </a:xfrm>
          <a:prstGeom prst="rect">
            <a:avLst/>
          </a:prstGeom>
          <a:noFill/>
        </p:spPr>
        <p:txBody>
          <a:bodyPr wrap="square" rtlCol="0">
            <a:spAutoFit/>
          </a:bodyPr>
          <a:lstStyle/>
          <a:p>
            <a:r>
              <a:rPr lang="nl-NL" sz="1200" b="1" dirty="0">
                <a:latin typeface="+mj-lt"/>
              </a:rPr>
              <a:t>Wees nieuwsgierig | </a:t>
            </a:r>
            <a:r>
              <a:rPr lang="nl-NL" sz="1200" dirty="0">
                <a:effectLst/>
                <a:latin typeface="+mj-lt"/>
                <a:ea typeface="Calibri" panose="020F0502020204030204" pitchFamily="34" charset="0"/>
                <a:cs typeface="Times New Roman" panose="02020603050405020304" pitchFamily="18" charset="0"/>
              </a:rPr>
              <a:t>Benut je nieuwsgierigheid om meer te weten te komen over de wereld om je heen. Stel veel verschillende vragen en proberen dingen uit. </a:t>
            </a:r>
            <a:r>
              <a:rPr lang="nl-NL" sz="1200" dirty="0">
                <a:latin typeface="+mj-lt"/>
              </a:rPr>
              <a:t>  </a:t>
            </a:r>
          </a:p>
        </p:txBody>
      </p:sp>
      <p:sp>
        <p:nvSpPr>
          <p:cNvPr id="35" name="Tekstvak 34">
            <a:extLst>
              <a:ext uri="{FF2B5EF4-FFF2-40B4-BE49-F238E27FC236}">
                <a16:creationId xmlns:a16="http://schemas.microsoft.com/office/drawing/2014/main" id="{7989ECFB-3A81-2190-3039-5383F52126F8}"/>
              </a:ext>
            </a:extLst>
          </p:cNvPr>
          <p:cNvSpPr txBox="1"/>
          <p:nvPr/>
        </p:nvSpPr>
        <p:spPr>
          <a:xfrm>
            <a:off x="6273919" y="4190045"/>
            <a:ext cx="5705285" cy="646331"/>
          </a:xfrm>
          <a:prstGeom prst="rect">
            <a:avLst/>
          </a:prstGeom>
          <a:noFill/>
        </p:spPr>
        <p:txBody>
          <a:bodyPr wrap="square" rtlCol="0">
            <a:spAutoFit/>
          </a:bodyPr>
          <a:lstStyle/>
          <a:p>
            <a:r>
              <a:rPr lang="nl-NL" sz="1200" b="1" dirty="0"/>
              <a:t>Trek in twijfel | </a:t>
            </a:r>
            <a:r>
              <a:rPr lang="nl-NL" sz="1200" dirty="0">
                <a:effectLst/>
                <a:ea typeface="Calibri" panose="020F0502020204030204" pitchFamily="34" charset="0"/>
                <a:cs typeface="Times New Roman" panose="02020603050405020304" pitchFamily="18" charset="0"/>
              </a:rPr>
              <a:t>Trek je ideeën in twijfel tijdens het hele onderzoeksproces. Denk kritisch na of het echt klopt en onderbouw dat met bewijzen en tegenbewijzen.</a:t>
            </a:r>
          </a:p>
          <a:p>
            <a:endParaRPr lang="nl-NL" sz="1200" b="1" dirty="0"/>
          </a:p>
        </p:txBody>
      </p:sp>
      <p:sp>
        <p:nvSpPr>
          <p:cNvPr id="37" name="Tekstvak 36">
            <a:extLst>
              <a:ext uri="{FF2B5EF4-FFF2-40B4-BE49-F238E27FC236}">
                <a16:creationId xmlns:a16="http://schemas.microsoft.com/office/drawing/2014/main" id="{183B801A-E692-5C10-544A-7D4DF3D6CFAE}"/>
              </a:ext>
            </a:extLst>
          </p:cNvPr>
          <p:cNvSpPr txBox="1"/>
          <p:nvPr/>
        </p:nvSpPr>
        <p:spPr>
          <a:xfrm>
            <a:off x="6299747" y="4647852"/>
            <a:ext cx="5823555" cy="646331"/>
          </a:xfrm>
          <a:prstGeom prst="rect">
            <a:avLst/>
          </a:prstGeom>
          <a:noFill/>
        </p:spPr>
        <p:txBody>
          <a:bodyPr wrap="square" rtlCol="0">
            <a:spAutoFit/>
          </a:bodyPr>
          <a:lstStyle/>
          <a:p>
            <a:r>
              <a:rPr lang="nl-NL" sz="1200" b="1" dirty="0"/>
              <a:t>Deel ideeën| </a:t>
            </a:r>
            <a:r>
              <a:rPr lang="nl-NL" sz="1200" dirty="0">
                <a:effectLst/>
                <a:ea typeface="Calibri" panose="020F0502020204030204" pitchFamily="34" charset="0"/>
                <a:cs typeface="Times New Roman" panose="02020603050405020304" pitchFamily="18" charset="0"/>
              </a:rPr>
              <a:t>Deel je ideeën en resultaten op begrijpelijke wijze met anderen. Vul elkaar aan om ideeën nog beter te maken.</a:t>
            </a:r>
          </a:p>
          <a:p>
            <a:endParaRPr lang="nl-NL" sz="1200" b="1" dirty="0"/>
          </a:p>
        </p:txBody>
      </p:sp>
      <p:sp>
        <p:nvSpPr>
          <p:cNvPr id="40" name="Tekstvak 39">
            <a:extLst>
              <a:ext uri="{FF2B5EF4-FFF2-40B4-BE49-F238E27FC236}">
                <a16:creationId xmlns:a16="http://schemas.microsoft.com/office/drawing/2014/main" id="{ADE90A4A-7A5C-0944-9233-17B132300D50}"/>
              </a:ext>
            </a:extLst>
          </p:cNvPr>
          <p:cNvSpPr txBox="1"/>
          <p:nvPr/>
        </p:nvSpPr>
        <p:spPr>
          <a:xfrm>
            <a:off x="6294941" y="5043143"/>
            <a:ext cx="5792956" cy="830997"/>
          </a:xfrm>
          <a:prstGeom prst="rect">
            <a:avLst/>
          </a:prstGeom>
          <a:noFill/>
        </p:spPr>
        <p:txBody>
          <a:bodyPr wrap="square" rtlCol="0">
            <a:spAutoFit/>
          </a:bodyPr>
          <a:lstStyle/>
          <a:p>
            <a:r>
              <a:rPr lang="nl-NL" sz="1200" b="1" dirty="0"/>
              <a:t>Hak in stukken |  </a:t>
            </a:r>
            <a:r>
              <a:rPr lang="nl-NL" sz="1200" dirty="0">
                <a:effectLst/>
                <a:ea typeface="Calibri" panose="020F0502020204030204" pitchFamily="34" charset="0"/>
                <a:cs typeface="Times New Roman" panose="02020603050405020304" pitchFamily="18" charset="0"/>
              </a:rPr>
              <a:t>Analyseer de informatie. Deel de informatie op in stukken op basis van kenmerken. Beperk je tot de kenmerken die relevant zijn voor je onderzoek. </a:t>
            </a:r>
          </a:p>
          <a:p>
            <a:endParaRPr lang="nl-NL" sz="1200" b="1" dirty="0"/>
          </a:p>
        </p:txBody>
      </p:sp>
      <p:sp>
        <p:nvSpPr>
          <p:cNvPr id="41" name="Tekstvak 40">
            <a:extLst>
              <a:ext uri="{FF2B5EF4-FFF2-40B4-BE49-F238E27FC236}">
                <a16:creationId xmlns:a16="http://schemas.microsoft.com/office/drawing/2014/main" id="{0E5E19D7-6E35-17DC-47CE-F899933C256B}"/>
              </a:ext>
            </a:extLst>
          </p:cNvPr>
          <p:cNvSpPr txBox="1"/>
          <p:nvPr/>
        </p:nvSpPr>
        <p:spPr>
          <a:xfrm>
            <a:off x="6299747" y="5650589"/>
            <a:ext cx="5574444" cy="646331"/>
          </a:xfrm>
          <a:prstGeom prst="rect">
            <a:avLst/>
          </a:prstGeom>
          <a:noFill/>
        </p:spPr>
        <p:txBody>
          <a:bodyPr wrap="square" rtlCol="0">
            <a:spAutoFit/>
          </a:bodyPr>
          <a:lstStyle/>
          <a:p>
            <a:r>
              <a:rPr lang="nl-NL" sz="1200" b="1" dirty="0"/>
              <a:t>Reflecteer | </a:t>
            </a:r>
            <a:r>
              <a:rPr lang="nl-NL" sz="1200" dirty="0">
                <a:effectLst/>
                <a:ea typeface="Calibri" panose="020F0502020204030204" pitchFamily="34" charset="0"/>
                <a:cs typeface="Times New Roman" panose="02020603050405020304" pitchFamily="18" charset="0"/>
              </a:rPr>
              <a:t>Blik terug op je werk en evalueer hoe het is gegaan. Maak een plan over je ontwikkeling. </a:t>
            </a:r>
          </a:p>
          <a:p>
            <a:endParaRPr lang="nl-NL" sz="1200" b="1" dirty="0"/>
          </a:p>
        </p:txBody>
      </p:sp>
      <p:pic>
        <p:nvPicPr>
          <p:cNvPr id="6" name="Afbeelding 5" descr="Afbeelding met tekst, logo, schermopname, ontwerp&#10;&#10;Automatisch gegenereerde beschrijving">
            <a:extLst>
              <a:ext uri="{FF2B5EF4-FFF2-40B4-BE49-F238E27FC236}">
                <a16:creationId xmlns:a16="http://schemas.microsoft.com/office/drawing/2014/main" id="{66CF88F8-438F-7903-8BEC-2726A1E8B65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3406" y="513472"/>
            <a:ext cx="4540610" cy="5688633"/>
          </a:xfrm>
          <a:prstGeom prst="rect">
            <a:avLst/>
          </a:prstGeom>
        </p:spPr>
      </p:pic>
      <p:pic>
        <p:nvPicPr>
          <p:cNvPr id="14" name="Afbeelding 13" descr="Afbeelding met logo, Lettertype, symbool, ontwerp&#10;&#10;Automatisch gegenereerde beschrijving">
            <a:extLst>
              <a:ext uri="{FF2B5EF4-FFF2-40B4-BE49-F238E27FC236}">
                <a16:creationId xmlns:a16="http://schemas.microsoft.com/office/drawing/2014/main" id="{E6B2A44A-2707-44D7-4A9E-A4337AF3D7C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17084" y="2257345"/>
            <a:ext cx="258458" cy="298435"/>
          </a:xfrm>
          <a:prstGeom prst="rect">
            <a:avLst/>
          </a:prstGeom>
        </p:spPr>
      </p:pic>
      <p:pic>
        <p:nvPicPr>
          <p:cNvPr id="17" name="Afbeelding 16" descr="Afbeelding met logo, Lettertype, symbool, tekst&#10;&#10;Automatisch gegenereerde beschrijving">
            <a:extLst>
              <a:ext uri="{FF2B5EF4-FFF2-40B4-BE49-F238E27FC236}">
                <a16:creationId xmlns:a16="http://schemas.microsoft.com/office/drawing/2014/main" id="{6438A442-42C3-DA3F-2809-EA70B8579AF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31405" y="2760503"/>
            <a:ext cx="258458" cy="298435"/>
          </a:xfrm>
          <a:prstGeom prst="rect">
            <a:avLst/>
          </a:prstGeom>
        </p:spPr>
      </p:pic>
      <p:pic>
        <p:nvPicPr>
          <p:cNvPr id="18" name="Afbeelding 17" descr="Afbeelding met logo, tekst, symbool, Lettertype&#10;&#10;Automatisch gegenereerde beschrijving">
            <a:extLst>
              <a:ext uri="{FF2B5EF4-FFF2-40B4-BE49-F238E27FC236}">
                <a16:creationId xmlns:a16="http://schemas.microsoft.com/office/drawing/2014/main" id="{E178BE06-3F78-3FC2-5F17-32603F0D0C9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842912" y="3357789"/>
            <a:ext cx="258458" cy="298435"/>
          </a:xfrm>
          <a:prstGeom prst="rect">
            <a:avLst/>
          </a:prstGeom>
        </p:spPr>
      </p:pic>
      <p:pic>
        <p:nvPicPr>
          <p:cNvPr id="19" name="Afbeelding 18" descr="Afbeelding met Lettertype, logo, Graphics, symbool&#10;&#10;Automatisch gegenereerde beschrijving">
            <a:extLst>
              <a:ext uri="{FF2B5EF4-FFF2-40B4-BE49-F238E27FC236}">
                <a16:creationId xmlns:a16="http://schemas.microsoft.com/office/drawing/2014/main" id="{A22097BF-EC1E-CA40-BC9C-026C5562CF22}"/>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842912" y="3773320"/>
            <a:ext cx="258458" cy="298435"/>
          </a:xfrm>
          <a:prstGeom prst="rect">
            <a:avLst/>
          </a:prstGeom>
        </p:spPr>
      </p:pic>
      <p:pic>
        <p:nvPicPr>
          <p:cNvPr id="21" name="Afbeelding 20" descr="Afbeelding met symbool, logo, Lettertype, Graphics&#10;&#10;Automatisch gegenereerde beschrijving">
            <a:extLst>
              <a:ext uri="{FF2B5EF4-FFF2-40B4-BE49-F238E27FC236}">
                <a16:creationId xmlns:a16="http://schemas.microsoft.com/office/drawing/2014/main" id="{F7FB348D-1D91-66C9-4216-48421E7E02F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831405" y="4182449"/>
            <a:ext cx="258458" cy="298435"/>
          </a:xfrm>
          <a:prstGeom prst="rect">
            <a:avLst/>
          </a:prstGeom>
        </p:spPr>
      </p:pic>
      <p:pic>
        <p:nvPicPr>
          <p:cNvPr id="22" name="Afbeelding 21" descr="Afbeelding met logo, symbool, Lettertype, ontwerp&#10;&#10;Automatisch gegenereerde beschrijving">
            <a:extLst>
              <a:ext uri="{FF2B5EF4-FFF2-40B4-BE49-F238E27FC236}">
                <a16:creationId xmlns:a16="http://schemas.microsoft.com/office/drawing/2014/main" id="{2E323AE4-F0E2-5F58-965D-BF0415DDCDA3}"/>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852427" y="4687158"/>
            <a:ext cx="258458" cy="298435"/>
          </a:xfrm>
          <a:prstGeom prst="rect">
            <a:avLst/>
          </a:prstGeom>
        </p:spPr>
      </p:pic>
      <p:pic>
        <p:nvPicPr>
          <p:cNvPr id="23" name="Afbeelding 22" descr="Afbeelding met symbool, tekst, logo, Lettertype&#10;&#10;Automatisch gegenereerde beschrijving">
            <a:extLst>
              <a:ext uri="{FF2B5EF4-FFF2-40B4-BE49-F238E27FC236}">
                <a16:creationId xmlns:a16="http://schemas.microsoft.com/office/drawing/2014/main" id="{3533597B-3E5A-CE91-3085-733EE558EA6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845569" y="5202967"/>
            <a:ext cx="255801" cy="298435"/>
          </a:xfrm>
          <a:prstGeom prst="rect">
            <a:avLst/>
          </a:prstGeom>
        </p:spPr>
      </p:pic>
      <p:pic>
        <p:nvPicPr>
          <p:cNvPr id="24" name="Afbeelding 23" descr="Afbeelding met logo, Lettertype, symbool, wit&#10;&#10;Automatisch gegenereerde beschrijving">
            <a:extLst>
              <a:ext uri="{FF2B5EF4-FFF2-40B4-BE49-F238E27FC236}">
                <a16:creationId xmlns:a16="http://schemas.microsoft.com/office/drawing/2014/main" id="{1BF2FFB2-F576-64A0-5B4B-B7210F686B7B}"/>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852427" y="5803269"/>
            <a:ext cx="258458" cy="298435"/>
          </a:xfrm>
          <a:prstGeom prst="rect">
            <a:avLst/>
          </a:prstGeom>
        </p:spPr>
      </p:pic>
      <p:pic>
        <p:nvPicPr>
          <p:cNvPr id="13" name="Afbeelding 11">
            <a:hlinkClick r:id="rId12" action="ppaction://hlinksldjump"/>
            <a:extLst>
              <a:ext uri="{FF2B5EF4-FFF2-40B4-BE49-F238E27FC236}">
                <a16:creationId xmlns:a16="http://schemas.microsoft.com/office/drawing/2014/main" id="{0FE8A75B-24F3-E0B3-F70F-C0099CB9C288}"/>
              </a:ext>
            </a:extLst>
          </p:cNvPr>
          <p:cNvPicPr>
            <a:picLocks noChangeAspect="1"/>
          </p:cNvPicPr>
          <p:nvPr/>
        </p:nvPicPr>
        <p:blipFill>
          <a:blip r:embed="rId13"/>
          <a:stretch>
            <a:fillRect/>
          </a:stretch>
        </p:blipFill>
        <p:spPr>
          <a:xfrm>
            <a:off x="9526929" y="6299140"/>
            <a:ext cx="331680" cy="331680"/>
          </a:xfrm>
          <a:prstGeom prst="rect">
            <a:avLst/>
          </a:prstGeom>
        </p:spPr>
      </p:pic>
      <p:pic>
        <p:nvPicPr>
          <p:cNvPr id="15" name="Afbeelding 13">
            <a:hlinkClick r:id="rId14" action="ppaction://hlinksldjump"/>
            <a:extLst>
              <a:ext uri="{FF2B5EF4-FFF2-40B4-BE49-F238E27FC236}">
                <a16:creationId xmlns:a16="http://schemas.microsoft.com/office/drawing/2014/main" id="{1A2F6BF9-855A-7E97-16A9-052D54DCD915}"/>
              </a:ext>
            </a:extLst>
          </p:cNvPr>
          <p:cNvPicPr>
            <a:picLocks noChangeAspect="1"/>
          </p:cNvPicPr>
          <p:nvPr/>
        </p:nvPicPr>
        <p:blipFill>
          <a:blip r:embed="rId15"/>
          <a:stretch>
            <a:fillRect/>
          </a:stretch>
        </p:blipFill>
        <p:spPr>
          <a:xfrm>
            <a:off x="9946558" y="6280737"/>
            <a:ext cx="361656" cy="350084"/>
          </a:xfrm>
          <a:prstGeom prst="rect">
            <a:avLst/>
          </a:prstGeom>
        </p:spPr>
      </p:pic>
      <p:pic>
        <p:nvPicPr>
          <p:cNvPr id="25" name="Afbeelding 20">
            <a:hlinkClick r:id="rId16" action="ppaction://hlinksldjump"/>
            <a:extLst>
              <a:ext uri="{FF2B5EF4-FFF2-40B4-BE49-F238E27FC236}">
                <a16:creationId xmlns:a16="http://schemas.microsoft.com/office/drawing/2014/main" id="{2430A15D-96D4-7A3D-31E4-43B48C004E38}"/>
              </a:ext>
            </a:extLst>
          </p:cNvPr>
          <p:cNvPicPr>
            <a:picLocks noChangeAspect="1"/>
          </p:cNvPicPr>
          <p:nvPr/>
        </p:nvPicPr>
        <p:blipFill>
          <a:blip r:embed="rId17"/>
          <a:stretch>
            <a:fillRect/>
          </a:stretch>
        </p:blipFill>
        <p:spPr>
          <a:xfrm flipH="1">
            <a:off x="10364338" y="6280736"/>
            <a:ext cx="331679" cy="331679"/>
          </a:xfrm>
          <a:prstGeom prst="rect">
            <a:avLst/>
          </a:prstGeom>
        </p:spPr>
      </p:pic>
      <p:pic>
        <p:nvPicPr>
          <p:cNvPr id="27" name="Afbeelding 21">
            <a:hlinkClick r:id="rId18" action="ppaction://hlinksldjump"/>
            <a:extLst>
              <a:ext uri="{FF2B5EF4-FFF2-40B4-BE49-F238E27FC236}">
                <a16:creationId xmlns:a16="http://schemas.microsoft.com/office/drawing/2014/main" id="{E9A7C68B-8044-320E-1C4B-DCB22586D404}"/>
              </a:ext>
            </a:extLst>
          </p:cNvPr>
          <p:cNvPicPr>
            <a:picLocks noChangeAspect="1"/>
          </p:cNvPicPr>
          <p:nvPr/>
        </p:nvPicPr>
        <p:blipFill>
          <a:blip r:embed="rId19"/>
          <a:stretch>
            <a:fillRect/>
          </a:stretch>
        </p:blipFill>
        <p:spPr>
          <a:xfrm flipH="1">
            <a:off x="10784019" y="6280736"/>
            <a:ext cx="331679" cy="331679"/>
          </a:xfrm>
          <a:prstGeom prst="rect">
            <a:avLst/>
          </a:prstGeom>
        </p:spPr>
      </p:pic>
      <p:pic>
        <p:nvPicPr>
          <p:cNvPr id="28" name="Afbeelding 22">
            <a:hlinkClick r:id="rId20" action="ppaction://hlinksldjump"/>
            <a:extLst>
              <a:ext uri="{FF2B5EF4-FFF2-40B4-BE49-F238E27FC236}">
                <a16:creationId xmlns:a16="http://schemas.microsoft.com/office/drawing/2014/main" id="{4413CEFB-DD68-693D-FEFC-CC257028240C}"/>
              </a:ext>
            </a:extLst>
          </p:cNvPr>
          <p:cNvPicPr>
            <a:picLocks noChangeAspect="1"/>
          </p:cNvPicPr>
          <p:nvPr/>
        </p:nvPicPr>
        <p:blipFill>
          <a:blip r:embed="rId21"/>
          <a:stretch>
            <a:fillRect/>
          </a:stretch>
        </p:blipFill>
        <p:spPr>
          <a:xfrm flipH="1">
            <a:off x="11201745" y="6277641"/>
            <a:ext cx="361654" cy="361654"/>
          </a:xfrm>
          <a:prstGeom prst="rect">
            <a:avLst/>
          </a:prstGeom>
        </p:spPr>
      </p:pic>
      <p:pic>
        <p:nvPicPr>
          <p:cNvPr id="30" name="Afbeelding 8" descr="Afbeelding met tekst, logo, Graphics, Lettertype&#10;&#10;Automatisch gegenereerde beschrijving">
            <a:hlinkClick r:id="rId22" action="ppaction://hlinksldjump"/>
            <a:extLst>
              <a:ext uri="{FF2B5EF4-FFF2-40B4-BE49-F238E27FC236}">
                <a16:creationId xmlns:a16="http://schemas.microsoft.com/office/drawing/2014/main" id="{70B1CB8D-0D79-AEC0-AFEA-1B524D6209AC}"/>
              </a:ext>
            </a:extLst>
          </p:cNvPr>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8687672" y="6280736"/>
            <a:ext cx="331679" cy="331679"/>
          </a:xfrm>
          <a:prstGeom prst="rect">
            <a:avLst/>
          </a:prstGeom>
        </p:spPr>
      </p:pic>
      <p:pic>
        <p:nvPicPr>
          <p:cNvPr id="31" name="Afbeelding 10">
            <a:hlinkClick r:id="rId24" action="ppaction://hlinksldjump"/>
            <a:extLst>
              <a:ext uri="{FF2B5EF4-FFF2-40B4-BE49-F238E27FC236}">
                <a16:creationId xmlns:a16="http://schemas.microsoft.com/office/drawing/2014/main" id="{8BC8A620-12A4-E4CA-CA40-ADAEDE45E643}"/>
              </a:ext>
            </a:extLst>
          </p:cNvPr>
          <p:cNvPicPr>
            <a:picLocks noChangeAspect="1"/>
          </p:cNvPicPr>
          <p:nvPr/>
        </p:nvPicPr>
        <p:blipFill>
          <a:blip r:embed="rId25"/>
          <a:stretch>
            <a:fillRect/>
          </a:stretch>
        </p:blipFill>
        <p:spPr>
          <a:xfrm>
            <a:off x="9107300" y="6286183"/>
            <a:ext cx="331680" cy="326373"/>
          </a:xfrm>
          <a:prstGeom prst="rect">
            <a:avLst/>
          </a:prstGeom>
        </p:spPr>
      </p:pic>
    </p:spTree>
    <p:extLst>
      <p:ext uri="{BB962C8B-B14F-4D97-AF65-F5344CB8AC3E}">
        <p14:creationId xmlns:p14="http://schemas.microsoft.com/office/powerpoint/2010/main" val="122069628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6B2BC4-7E63-4BD3-7205-F1390F5D081E}"/>
              </a:ext>
            </a:extLst>
          </p:cNvPr>
          <p:cNvSpPr>
            <a:spLocks noGrp="1"/>
          </p:cNvSpPr>
          <p:nvPr>
            <p:ph type="title"/>
          </p:nvPr>
        </p:nvSpPr>
        <p:spPr/>
        <p:txBody>
          <a:bodyPr/>
          <a:lstStyle/>
          <a:p>
            <a:r>
              <a:rPr lang="en-US" dirty="0" err="1"/>
              <a:t>Verwonderen</a:t>
            </a:r>
            <a:r>
              <a:rPr lang="en-US" dirty="0"/>
              <a:t> </a:t>
            </a:r>
            <a:endParaRPr lang="nl-NL" dirty="0"/>
          </a:p>
        </p:txBody>
      </p:sp>
      <p:sp>
        <p:nvSpPr>
          <p:cNvPr id="3" name="Text Placeholder 2">
            <a:extLst>
              <a:ext uri="{FF2B5EF4-FFF2-40B4-BE49-F238E27FC236}">
                <a16:creationId xmlns:a16="http://schemas.microsoft.com/office/drawing/2014/main" id="{DED4A256-B375-D39A-B15F-395334DB66C7}"/>
              </a:ext>
            </a:extLst>
          </p:cNvPr>
          <p:cNvSpPr>
            <a:spLocks noGrp="1"/>
          </p:cNvSpPr>
          <p:nvPr>
            <p:ph type="body" sz="quarter" idx="13"/>
          </p:nvPr>
        </p:nvSpPr>
        <p:spPr/>
        <p:txBody>
          <a:bodyPr/>
          <a:lstStyle/>
          <a:p>
            <a:r>
              <a:rPr lang="en-US" dirty="0" err="1"/>
              <a:t>Kies</a:t>
            </a:r>
            <a:r>
              <a:rPr lang="en-US" dirty="0"/>
              <a:t> je </a:t>
            </a:r>
            <a:r>
              <a:rPr lang="en-US" dirty="0" err="1"/>
              <a:t>thema</a:t>
            </a:r>
            <a:r>
              <a:rPr lang="en-US" dirty="0"/>
              <a:t> en wees </a:t>
            </a:r>
            <a:r>
              <a:rPr lang="en-US" dirty="0" err="1"/>
              <a:t>nieuwsgierig</a:t>
            </a:r>
            <a:endParaRPr lang="nl-NL" dirty="0"/>
          </a:p>
        </p:txBody>
      </p:sp>
      <p:sp>
        <p:nvSpPr>
          <p:cNvPr id="5" name="Footer Placeholder 4">
            <a:extLst>
              <a:ext uri="{FF2B5EF4-FFF2-40B4-BE49-F238E27FC236}">
                <a16:creationId xmlns:a16="http://schemas.microsoft.com/office/drawing/2014/main" id="{8AB389F8-B634-665A-D903-AE5876C70C02}"/>
              </a:ext>
            </a:extLst>
          </p:cNvPr>
          <p:cNvSpPr>
            <a:spLocks noGrp="1"/>
          </p:cNvSpPr>
          <p:nvPr>
            <p:ph type="ftr" sz="quarter" idx="11"/>
          </p:nvPr>
        </p:nvSpPr>
        <p:spPr/>
        <p:txBody>
          <a:bodyPr/>
          <a:lstStyle/>
          <a:p>
            <a:r>
              <a:rPr lang="nl-NL"/>
              <a:t>Erasmus University Rotterdam </a:t>
            </a:r>
            <a:endParaRPr lang="nl-NL" dirty="0"/>
          </a:p>
        </p:txBody>
      </p:sp>
      <p:pic>
        <p:nvPicPr>
          <p:cNvPr id="10" name="Picture 9">
            <a:extLst>
              <a:ext uri="{FF2B5EF4-FFF2-40B4-BE49-F238E27FC236}">
                <a16:creationId xmlns:a16="http://schemas.microsoft.com/office/drawing/2014/main" id="{963C23CA-B85A-B6E8-A5CD-2D3503A6D671}"/>
              </a:ext>
            </a:extLst>
          </p:cNvPr>
          <p:cNvPicPr>
            <a:picLocks noChangeAspect="1"/>
          </p:cNvPicPr>
          <p:nvPr/>
        </p:nvPicPr>
        <p:blipFill>
          <a:blip r:embed="rId2"/>
          <a:stretch>
            <a:fillRect/>
          </a:stretch>
        </p:blipFill>
        <p:spPr>
          <a:xfrm>
            <a:off x="6539023" y="1388934"/>
            <a:ext cx="4651855" cy="4626778"/>
          </a:xfrm>
          <a:prstGeom prst="rect">
            <a:avLst/>
          </a:prstGeom>
        </p:spPr>
      </p:pic>
    </p:spTree>
    <p:extLst>
      <p:ext uri="{BB962C8B-B14F-4D97-AF65-F5344CB8AC3E}">
        <p14:creationId xmlns:p14="http://schemas.microsoft.com/office/powerpoint/2010/main" val="1032498528"/>
      </p:ext>
    </p:extLst>
  </p:cSld>
  <p:clrMapOvr>
    <a:masterClrMapping/>
  </p:clrMapOvr>
  <p:transition spd="slow">
    <p:push dir="u"/>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FAA83D-DD65-7F1F-99F0-642DFD5BC407}"/>
              </a:ext>
            </a:extLst>
          </p:cNvPr>
          <p:cNvSpPr>
            <a:spLocks noGrp="1"/>
          </p:cNvSpPr>
          <p:nvPr>
            <p:ph type="title"/>
          </p:nvPr>
        </p:nvSpPr>
        <p:spPr/>
        <p:txBody>
          <a:bodyPr/>
          <a:lstStyle/>
          <a:p>
            <a:r>
              <a:rPr lang="en-US" dirty="0" err="1"/>
              <a:t>Stappenplan</a:t>
            </a:r>
            <a:r>
              <a:rPr lang="en-US" dirty="0"/>
              <a:t> </a:t>
            </a:r>
            <a:r>
              <a:rPr lang="en-US" dirty="0" err="1"/>
              <a:t>verwonderen</a:t>
            </a:r>
            <a:endParaRPr lang="nl-NL" dirty="0"/>
          </a:p>
        </p:txBody>
      </p:sp>
      <p:sp>
        <p:nvSpPr>
          <p:cNvPr id="4" name="Footer Placeholder 3">
            <a:extLst>
              <a:ext uri="{FF2B5EF4-FFF2-40B4-BE49-F238E27FC236}">
                <a16:creationId xmlns:a16="http://schemas.microsoft.com/office/drawing/2014/main" id="{5F77E4B1-0536-3A0C-3772-66A3E8B9BA44}"/>
              </a:ext>
            </a:extLst>
          </p:cNvPr>
          <p:cNvSpPr>
            <a:spLocks noGrp="1"/>
          </p:cNvSpPr>
          <p:nvPr>
            <p:ph type="ftr" sz="quarter" idx="11"/>
          </p:nvPr>
        </p:nvSpPr>
        <p:spPr/>
        <p:txBody>
          <a:bodyPr/>
          <a:lstStyle/>
          <a:p>
            <a:r>
              <a:rPr lang="nl-NL"/>
              <a:t>Erasmus University Rotterdam </a:t>
            </a:r>
            <a:endParaRPr lang="nl-NL" dirty="0"/>
          </a:p>
        </p:txBody>
      </p:sp>
      <p:sp>
        <p:nvSpPr>
          <p:cNvPr id="7" name="TextBox 6">
            <a:extLst>
              <a:ext uri="{FF2B5EF4-FFF2-40B4-BE49-F238E27FC236}">
                <a16:creationId xmlns:a16="http://schemas.microsoft.com/office/drawing/2014/main" id="{35020879-746F-03F3-9F90-0F51FD2EF961}"/>
              </a:ext>
            </a:extLst>
          </p:cNvPr>
          <p:cNvSpPr txBox="1"/>
          <p:nvPr/>
        </p:nvSpPr>
        <p:spPr>
          <a:xfrm>
            <a:off x="534987" y="1208386"/>
            <a:ext cx="10549780" cy="5214569"/>
          </a:xfrm>
          <a:prstGeom prst="rect">
            <a:avLst/>
          </a:prstGeom>
          <a:noFill/>
        </p:spPr>
        <p:txBody>
          <a:bodyPr wrap="square">
            <a:spAutoFit/>
          </a:bodyPr>
          <a:lstStyle/>
          <a:p>
            <a:pPr algn="just">
              <a:lnSpc>
                <a:spcPct val="120000"/>
              </a:lnSpc>
            </a:pPr>
            <a:r>
              <a:rPr lang="nl-NL" sz="1600" b="1" dirty="0">
                <a:solidFill>
                  <a:schemeClr val="accent2"/>
                </a:solidFill>
                <a:effectLst/>
                <a:ea typeface="Calibri" panose="020F0502020204030204" pitchFamily="34" charset="0"/>
                <a:cs typeface="Times New Roman" panose="02020603050405020304" pitchFamily="18" charset="0"/>
              </a:rPr>
              <a:t>Wat ga je doen? </a:t>
            </a:r>
            <a:endParaRPr lang="nl-NL" sz="1600" dirty="0">
              <a:solidFill>
                <a:schemeClr val="accent2"/>
              </a:solidFill>
              <a:effectLst/>
              <a:ea typeface="Calibri" panose="020F0502020204030204" pitchFamily="34" charset="0"/>
              <a:cs typeface="Museo Sans 100" panose="02000000000000000000" pitchFamily="50" charset="0"/>
            </a:endParaRPr>
          </a:p>
          <a:p>
            <a:pPr algn="just">
              <a:lnSpc>
                <a:spcPct val="120000"/>
              </a:lnSpc>
            </a:pPr>
            <a:r>
              <a:rPr lang="nl-NL" sz="1600" dirty="0">
                <a:solidFill>
                  <a:srgbClr val="000000"/>
                </a:solidFill>
                <a:effectLst/>
                <a:ea typeface="Calibri" panose="020F0502020204030204" pitchFamily="34" charset="0"/>
                <a:cs typeface="Times New Roman" panose="02020603050405020304" pitchFamily="18" charset="0"/>
              </a:rPr>
              <a:t>In deze stap kijk je met een nieuwsgierige blik naar de wereld om je heen. Waarom zijn dingen zoals ze zijn? Wat is ongewoon? Wat interesseert mij? Onderzoekers hebben ontdekt dat als je je verwondert en nieuwsgierig bent, je sneller en meer informatie kunt onthouden (Kang et al., 2009). Ook ben je gemotiveerder om een bepaalde taak uit te voeren als je nieuwsgierig bent. Herken je dat? </a:t>
            </a:r>
            <a:endParaRPr lang="nl-NL" sz="1600" dirty="0">
              <a:solidFill>
                <a:srgbClr val="000000"/>
              </a:solidFill>
              <a:effectLst/>
              <a:ea typeface="Calibri" panose="020F0502020204030204" pitchFamily="34" charset="0"/>
              <a:cs typeface="Museo Sans 100" panose="02000000000000000000" pitchFamily="50" charset="0"/>
            </a:endParaRPr>
          </a:p>
          <a:p>
            <a:pPr algn="just">
              <a:lnSpc>
                <a:spcPct val="115000"/>
              </a:lnSpc>
            </a:pPr>
            <a:r>
              <a:rPr lang="nl-NL" sz="1600" dirty="0">
                <a:solidFill>
                  <a:schemeClr val="accent2"/>
                </a:solidFill>
                <a:effectLst/>
                <a:ea typeface="Calibri" panose="020F0502020204030204" pitchFamily="34" charset="0"/>
                <a:cs typeface="Museo Sans 100" panose="02000000000000000000" pitchFamily="50" charset="0"/>
              </a:rPr>
              <a:t> </a:t>
            </a:r>
          </a:p>
          <a:p>
            <a:pPr algn="just">
              <a:lnSpc>
                <a:spcPct val="115000"/>
              </a:lnSpc>
            </a:pPr>
            <a:r>
              <a:rPr lang="nl-NL" sz="1600" b="1" dirty="0">
                <a:solidFill>
                  <a:schemeClr val="accent2"/>
                </a:solidFill>
                <a:effectLst/>
                <a:ea typeface="Calibri" panose="020F0502020204030204" pitchFamily="34" charset="0"/>
                <a:cs typeface="Times New Roman" panose="02020603050405020304" pitchFamily="18" charset="0"/>
              </a:rPr>
              <a:t>Stappenplan verwonderen</a:t>
            </a:r>
            <a:r>
              <a:rPr lang="nl-NL" sz="1600" b="1" dirty="0">
                <a:solidFill>
                  <a:schemeClr val="accent2"/>
                </a:solidFill>
                <a:ea typeface="Calibri" panose="020F0502020204030204" pitchFamily="34" charset="0"/>
                <a:cs typeface="Times New Roman" panose="02020603050405020304" pitchFamily="18" charset="0"/>
              </a:rPr>
              <a:t>*</a:t>
            </a:r>
            <a:r>
              <a:rPr lang="nl-NL" sz="1600" b="1" dirty="0">
                <a:solidFill>
                  <a:schemeClr val="accent2"/>
                </a:solidFill>
                <a:effectLst/>
                <a:ea typeface="Calibri" panose="020F0502020204030204" pitchFamily="34" charset="0"/>
                <a:cs typeface="Times New Roman" panose="02020603050405020304" pitchFamily="18" charset="0"/>
              </a:rPr>
              <a:t>: </a:t>
            </a:r>
            <a:endParaRPr lang="nl-NL" sz="1600" dirty="0">
              <a:solidFill>
                <a:schemeClr val="accent2"/>
              </a:solidFill>
              <a:effectLst/>
              <a:ea typeface="Times New Roman" panose="02020603050405020304" pitchFamily="18" charset="0"/>
              <a:cs typeface="Times New Roman" panose="02020603050405020304" pitchFamily="18" charset="0"/>
            </a:endParaRPr>
          </a:p>
          <a:p>
            <a:pPr marL="342900" lvl="0" indent="-342900">
              <a:lnSpc>
                <a:spcPct val="107000"/>
              </a:lnSpc>
              <a:buFont typeface="Arial" panose="020B0604020202020204" pitchFamily="34" charset="0"/>
              <a:buChar char="•"/>
            </a:pPr>
            <a:r>
              <a:rPr lang="nl-NL" sz="1600" b="1" dirty="0">
                <a:effectLst/>
                <a:ea typeface="Calibri" panose="020F0502020204030204" pitchFamily="34" charset="0"/>
                <a:cs typeface="Times New Roman" panose="02020603050405020304" pitchFamily="18" charset="0"/>
              </a:rPr>
              <a:t>Stap 1 | </a:t>
            </a:r>
            <a:r>
              <a:rPr lang="nl-NL" sz="1600" dirty="0">
                <a:effectLst/>
                <a:ea typeface="Calibri" panose="020F0502020204030204" pitchFamily="34" charset="0"/>
                <a:cs typeface="Times New Roman" panose="02020603050405020304" pitchFamily="18" charset="0"/>
              </a:rPr>
              <a:t>Bedenk waar jouw interesses liggen. Bepaal het thema </a:t>
            </a:r>
            <a:r>
              <a:rPr lang="nl-NL" sz="1600" b="1" dirty="0">
                <a:solidFill>
                  <a:schemeClr val="accent2"/>
                </a:solidFill>
                <a:effectLst/>
                <a:ea typeface="Calibri" panose="020F0502020204030204" pitchFamily="34" charset="0"/>
                <a:cs typeface="Times New Roman" panose="02020603050405020304" pitchFamily="18" charset="0"/>
              </a:rPr>
              <a:t>(</a:t>
            </a:r>
            <a:r>
              <a:rPr lang="nl-NL" sz="1600" b="1" dirty="0">
                <a:solidFill>
                  <a:schemeClr val="accent2"/>
                </a:solidFill>
                <a:effectLst/>
                <a:ea typeface="Calibri" panose="020F0502020204030204" pitchFamily="34" charset="0"/>
                <a:cs typeface="Times New Roman" panose="02020603050405020304" pitchFamily="18" charset="0"/>
                <a:hlinkClick r:id="rId2" action="ppaction://hlinksldjump"/>
              </a:rPr>
              <a:t>Activiteit 1.1</a:t>
            </a:r>
            <a:r>
              <a:rPr lang="nl-NL" sz="1600" b="1" dirty="0">
                <a:solidFill>
                  <a:schemeClr val="accent2"/>
                </a:solidFill>
                <a:effectLst/>
                <a:ea typeface="Calibri" panose="020F0502020204030204" pitchFamily="34" charset="0"/>
                <a:cs typeface="Times New Roman" panose="02020603050405020304" pitchFamily="18" charset="0"/>
              </a:rPr>
              <a:t>, </a:t>
            </a:r>
            <a:r>
              <a:rPr lang="nl-NL" sz="1600" b="1" dirty="0">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Informatie 1.1</a:t>
            </a:r>
            <a:r>
              <a:rPr lang="nl-NL" sz="1600" b="1" dirty="0">
                <a:solidFill>
                  <a:schemeClr val="accent2"/>
                </a:solidFill>
                <a:effectLst/>
                <a:ea typeface="Calibri" panose="020F0502020204030204" pitchFamily="34" charset="0"/>
                <a:cs typeface="Times New Roman" panose="02020603050405020304" pitchFamily="18" charset="0"/>
              </a:rPr>
              <a:t>)</a:t>
            </a:r>
            <a:r>
              <a:rPr lang="nl-NL" sz="1600" dirty="0">
                <a:effectLst/>
                <a:ea typeface="Calibri" panose="020F0502020204030204" pitchFamily="34" charset="0"/>
                <a:cs typeface="Times New Roman" panose="02020603050405020304" pitchFamily="18" charset="0"/>
              </a:rPr>
              <a:t>.</a:t>
            </a:r>
          </a:p>
          <a:p>
            <a:pPr marL="342900" lvl="0" indent="-342900">
              <a:lnSpc>
                <a:spcPct val="107000"/>
              </a:lnSpc>
              <a:buFont typeface="Arial" panose="020B0604020202020204" pitchFamily="34" charset="0"/>
              <a:buChar char="•"/>
            </a:pPr>
            <a:r>
              <a:rPr lang="nl-NL" sz="1600" b="1" dirty="0">
                <a:effectLst/>
                <a:ea typeface="Calibri" panose="020F0502020204030204" pitchFamily="34" charset="0"/>
                <a:cs typeface="Times New Roman" panose="02020603050405020304" pitchFamily="18" charset="0"/>
              </a:rPr>
              <a:t>Stap 2 | </a:t>
            </a:r>
            <a:r>
              <a:rPr lang="nl-NL" sz="1600" dirty="0">
                <a:effectLst/>
                <a:ea typeface="Calibri" panose="020F0502020204030204" pitchFamily="34" charset="0"/>
                <a:cs typeface="Times New Roman" panose="02020603050405020304" pitchFamily="18" charset="0"/>
              </a:rPr>
              <a:t>Verdiep je in het thema. Kijk vanuit de thematische bril naar de wereld om je heen: Ontdek ongewone en gewone dingen (kies uit: </a:t>
            </a:r>
            <a:r>
              <a:rPr lang="nl-NL" sz="1600" b="1" dirty="0">
                <a:solidFill>
                  <a:schemeClr val="accent2"/>
                </a:solidFill>
                <a:effectLst/>
                <a:ea typeface="Calibri" panose="020F0502020204030204" pitchFamily="34" charset="0"/>
                <a:cs typeface="Times New Roman" panose="02020603050405020304" pitchFamily="18" charset="0"/>
                <a:hlinkClick r:id="rId4" action="ppaction://hlinksldjump"/>
              </a:rPr>
              <a:t>Activiteit 1.2 </a:t>
            </a:r>
            <a:r>
              <a:rPr lang="nl-NL" sz="1600" dirty="0">
                <a:effectLst/>
                <a:ea typeface="Calibri" panose="020F0502020204030204" pitchFamily="34" charset="0"/>
                <a:cs typeface="Times New Roman" panose="02020603050405020304" pitchFamily="18" charset="0"/>
              </a:rPr>
              <a:t>of </a:t>
            </a:r>
            <a:r>
              <a:rPr lang="nl-NL" sz="1600" b="1" dirty="0">
                <a:solidFill>
                  <a:schemeClr val="accent2"/>
                </a:solidFill>
                <a:effectLst/>
                <a:ea typeface="Calibri" panose="020F0502020204030204" pitchFamily="34" charset="0"/>
                <a:cs typeface="Times New Roman" panose="02020603050405020304" pitchFamily="18" charset="0"/>
                <a:hlinkClick r:id="rId5" action="ppaction://hlinksldjump"/>
              </a:rPr>
              <a:t>Activiteit 1.3</a:t>
            </a:r>
            <a:r>
              <a:rPr lang="nl-NL" sz="1600" b="1" dirty="0">
                <a:solidFill>
                  <a:schemeClr val="accent2"/>
                </a:solidFill>
                <a:effectLst/>
                <a:ea typeface="Calibri" panose="020F0502020204030204" pitchFamily="34" charset="0"/>
                <a:cs typeface="Times New Roman" panose="02020603050405020304" pitchFamily="18" charset="0"/>
              </a:rPr>
              <a:t>, </a:t>
            </a:r>
            <a:r>
              <a:rPr lang="nl-NL" sz="1600" b="1" dirty="0">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Informatie 1.1</a:t>
            </a:r>
            <a:r>
              <a:rPr lang="nl-NL" sz="1600" b="1" dirty="0">
                <a:solidFill>
                  <a:schemeClr val="accent2"/>
                </a:solidFill>
                <a:effectLst/>
                <a:ea typeface="Calibri" panose="020F0502020204030204" pitchFamily="34" charset="0"/>
                <a:cs typeface="Times New Roman" panose="02020603050405020304" pitchFamily="18" charset="0"/>
              </a:rPr>
              <a:t>)</a:t>
            </a:r>
            <a:r>
              <a:rPr lang="nl-NL" sz="1600" dirty="0">
                <a:effectLst/>
                <a:ea typeface="Calibri" panose="020F0502020204030204" pitchFamily="34" charset="0"/>
                <a:cs typeface="Times New Roman" panose="02020603050405020304" pitchFamily="18" charset="0"/>
              </a:rPr>
              <a:t>.</a:t>
            </a:r>
          </a:p>
          <a:p>
            <a:pPr marL="342900" lvl="0" indent="-342900">
              <a:lnSpc>
                <a:spcPct val="107000"/>
              </a:lnSpc>
              <a:buFont typeface="Arial" panose="020B0604020202020204" pitchFamily="34" charset="0"/>
              <a:buChar char="•"/>
            </a:pPr>
            <a:r>
              <a:rPr lang="nl-NL" sz="1600" b="1" dirty="0">
                <a:effectLst/>
                <a:ea typeface="Calibri" panose="020F0502020204030204" pitchFamily="34" charset="0"/>
                <a:cs typeface="Times New Roman" panose="02020603050405020304" pitchFamily="18" charset="0"/>
              </a:rPr>
              <a:t>Stap 3 | </a:t>
            </a:r>
            <a:r>
              <a:rPr lang="nl-NL" sz="1600" dirty="0">
                <a:effectLst/>
                <a:ea typeface="Calibri" panose="020F0502020204030204" pitchFamily="34" charset="0"/>
                <a:cs typeface="Times New Roman" panose="02020603050405020304" pitchFamily="18" charset="0"/>
              </a:rPr>
              <a:t>Stel nieuwsgierige vragen over het thema (kies uit: </a:t>
            </a:r>
            <a:r>
              <a:rPr lang="nl-NL" sz="1600" b="1" dirty="0">
                <a:solidFill>
                  <a:schemeClr val="accent2"/>
                </a:solidFill>
                <a:effectLst/>
                <a:ea typeface="Calibri" panose="020F0502020204030204" pitchFamily="34" charset="0"/>
                <a:cs typeface="Times New Roman" panose="02020603050405020304" pitchFamily="18" charset="0"/>
                <a:hlinkClick r:id="rId6" action="ppaction://hlinksldjump"/>
              </a:rPr>
              <a:t>Activiteit 1.4 </a:t>
            </a:r>
            <a:r>
              <a:rPr lang="nl-NL" sz="1600" dirty="0">
                <a:effectLst/>
                <a:ea typeface="Calibri" panose="020F0502020204030204" pitchFamily="34" charset="0"/>
                <a:cs typeface="Times New Roman" panose="02020603050405020304" pitchFamily="18" charset="0"/>
              </a:rPr>
              <a:t>of </a:t>
            </a:r>
            <a:r>
              <a:rPr lang="nl-NL" sz="1600" b="1" dirty="0">
                <a:solidFill>
                  <a:schemeClr val="accent2"/>
                </a:solidFill>
                <a:effectLst/>
                <a:ea typeface="Calibri" panose="020F0502020204030204" pitchFamily="34" charset="0"/>
                <a:cs typeface="Times New Roman" panose="02020603050405020304" pitchFamily="18" charset="0"/>
                <a:hlinkClick r:id="rId7" action="ppaction://hlinksldjump"/>
              </a:rPr>
              <a:t>Activiteit 1.5</a:t>
            </a:r>
            <a:r>
              <a:rPr lang="nl-NL" sz="1600" dirty="0">
                <a:effectLst/>
                <a:ea typeface="Calibri" panose="020F0502020204030204" pitchFamily="34" charset="0"/>
                <a:cs typeface="Times New Roman" panose="02020603050405020304" pitchFamily="18" charset="0"/>
              </a:rPr>
              <a:t>, </a:t>
            </a:r>
            <a:r>
              <a:rPr lang="nl-NL" sz="1600" b="1" dirty="0">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Informatie 1.1</a:t>
            </a:r>
            <a:r>
              <a:rPr lang="nl-NL" sz="1600" dirty="0">
                <a:effectLst/>
                <a:ea typeface="Calibri" panose="020F0502020204030204" pitchFamily="34" charset="0"/>
                <a:cs typeface="Times New Roman" panose="02020603050405020304" pitchFamily="18" charset="0"/>
              </a:rPr>
              <a:t>).</a:t>
            </a:r>
          </a:p>
          <a:p>
            <a:pPr lvl="0">
              <a:lnSpc>
                <a:spcPct val="107000"/>
              </a:lnSpc>
            </a:pPr>
            <a:endParaRPr lang="nl-NL" sz="1600" dirty="0">
              <a:effectLst/>
              <a:ea typeface="Calibri" panose="020F0502020204030204" pitchFamily="34" charset="0"/>
              <a:cs typeface="Times New Roman" panose="02020603050405020304" pitchFamily="18" charset="0"/>
            </a:endParaRPr>
          </a:p>
          <a:p>
            <a:pPr lvl="0">
              <a:lnSpc>
                <a:spcPct val="107000"/>
              </a:lnSpc>
              <a:spcAft>
                <a:spcPts val="800"/>
              </a:spcAft>
            </a:pPr>
            <a:r>
              <a:rPr lang="nl-NL" sz="1200" i="1" dirty="0">
                <a:effectLst/>
                <a:ea typeface="Calibri" panose="020F0502020204030204" pitchFamily="34" charset="0"/>
                <a:cs typeface="Times New Roman" panose="02020603050405020304" pitchFamily="18" charset="0"/>
              </a:rPr>
              <a:t>* Deze stappen vind je ook terug op het complete </a:t>
            </a:r>
            <a:r>
              <a:rPr lang="nl-NL" sz="1200" i="1" dirty="0">
                <a:effectLst/>
                <a:ea typeface="Calibri" panose="020F0502020204030204" pitchFamily="34" charset="0"/>
                <a:cs typeface="Times New Roman" panose="02020603050405020304" pitchFamily="18" charset="0"/>
                <a:hlinkClick r:id="rId8" action="ppaction://hlinksldjump"/>
              </a:rPr>
              <a:t>stappenplan onderzoek doen. </a:t>
            </a:r>
            <a:endParaRPr lang="nl-NL" sz="1200" i="1" dirty="0">
              <a:effectLst/>
              <a:ea typeface="Calibri" panose="020F0502020204030204" pitchFamily="34" charset="0"/>
              <a:cs typeface="Times New Roman" panose="02020603050405020304" pitchFamily="18" charset="0"/>
            </a:endParaRPr>
          </a:p>
          <a:p>
            <a:r>
              <a:rPr lang="nl-NL" sz="1600" b="1" dirty="0">
                <a:effectLst/>
                <a:ea typeface="Calibri" panose="020F0502020204030204" pitchFamily="34" charset="0"/>
                <a:cs typeface="Times New Roman" panose="02020603050405020304" pitchFamily="18" charset="0"/>
              </a:rPr>
              <a:t> </a:t>
            </a:r>
            <a:endParaRPr lang="nl-NL" sz="1600" dirty="0">
              <a:solidFill>
                <a:schemeClr val="accent2"/>
              </a:solidFill>
              <a:effectLst/>
              <a:ea typeface="Times New Roman" panose="02020603050405020304" pitchFamily="18" charset="0"/>
              <a:cs typeface="Times New Roman" panose="02020603050405020304" pitchFamily="18" charset="0"/>
            </a:endParaRPr>
          </a:p>
          <a:p>
            <a:pPr algn="just">
              <a:lnSpc>
                <a:spcPct val="120000"/>
              </a:lnSpc>
            </a:pPr>
            <a:r>
              <a:rPr lang="nl-NL" sz="1600" b="1" dirty="0">
                <a:solidFill>
                  <a:schemeClr val="accent2"/>
                </a:solidFill>
                <a:effectLst/>
                <a:ea typeface="Calibri" panose="020F0502020204030204" pitchFamily="34" charset="0"/>
                <a:cs typeface="Times New Roman" panose="02020603050405020304" pitchFamily="18" charset="0"/>
              </a:rPr>
              <a:t>Om af te vinken:</a:t>
            </a:r>
            <a:endParaRPr lang="nl-NL" sz="1600" dirty="0">
              <a:solidFill>
                <a:schemeClr val="accent2"/>
              </a:solidFill>
              <a:effectLst/>
              <a:ea typeface="Calibri" panose="020F0502020204030204" pitchFamily="34" charset="0"/>
              <a:cs typeface="Museo Sans 100" panose="02000000000000000000" pitchFamily="50" charset="0"/>
            </a:endParaRPr>
          </a:p>
          <a:p>
            <a:pPr marL="342900" lvl="0" indent="-342900" algn="just">
              <a:lnSpc>
                <a:spcPct val="120000"/>
              </a:lnSpc>
              <a:buFont typeface="Calibri" panose="020F0502020204030204" pitchFamily="34" charset="0"/>
              <a:buChar char="꙱"/>
            </a:pPr>
            <a:r>
              <a:rPr lang="nl-NL" sz="1600" dirty="0">
                <a:solidFill>
                  <a:srgbClr val="000000"/>
                </a:solidFill>
                <a:effectLst/>
                <a:ea typeface="Calibri" panose="020F0502020204030204" pitchFamily="34" charset="0"/>
                <a:cs typeface="Times New Roman" panose="02020603050405020304" pitchFamily="18" charset="0"/>
              </a:rPr>
              <a:t>Ik heb mijn thema voor mijn onderzoek bepaald.</a:t>
            </a:r>
          </a:p>
          <a:p>
            <a:pPr marL="342900" lvl="0" indent="-342900" algn="just">
              <a:lnSpc>
                <a:spcPct val="115000"/>
              </a:lnSpc>
              <a:buFont typeface="Calibri" panose="020F0502020204030204" pitchFamily="34" charset="0"/>
              <a:buChar char="꙱"/>
            </a:pPr>
            <a:r>
              <a:rPr lang="nl-NL" sz="1600" dirty="0">
                <a:solidFill>
                  <a:srgbClr val="000000"/>
                </a:solidFill>
                <a:effectLst/>
                <a:ea typeface="Calibri" panose="020F0502020204030204" pitchFamily="34" charset="0"/>
                <a:cs typeface="Times New Roman" panose="02020603050405020304" pitchFamily="18" charset="0"/>
              </a:rPr>
              <a:t>Ik heb, vanuit mijn thema, nieuwsgierige vragen opgesteld. </a:t>
            </a:r>
          </a:p>
          <a:p>
            <a:pPr lvl="0">
              <a:lnSpc>
                <a:spcPct val="107000"/>
              </a:lnSpc>
            </a:pPr>
            <a:endParaRPr lang="nl-NL" sz="1800" dirty="0">
              <a:effectLst/>
              <a:latin typeface="+mj-lt"/>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756D705C-BF7B-B747-C99A-799D02FF8D3C}"/>
              </a:ext>
            </a:extLst>
          </p:cNvPr>
          <p:cNvSpPr txBox="1"/>
          <p:nvPr/>
        </p:nvSpPr>
        <p:spPr>
          <a:xfrm>
            <a:off x="0" y="-12877"/>
            <a:ext cx="1571625" cy="369332"/>
          </a:xfrm>
          <a:prstGeom prst="rect">
            <a:avLst/>
          </a:prstGeom>
          <a:solidFill>
            <a:srgbClr val="92D050"/>
          </a:solidFill>
        </p:spPr>
        <p:txBody>
          <a:bodyPr wrap="square">
            <a:spAutoFit/>
          </a:bodyPr>
          <a:lstStyle/>
          <a:p>
            <a:r>
              <a:rPr lang="en-US" dirty="0" err="1">
                <a:latin typeface="+mn-lt"/>
              </a:rPr>
              <a:t>Stappenplan</a:t>
            </a:r>
            <a:endParaRPr lang="nl-NL" dirty="0"/>
          </a:p>
        </p:txBody>
      </p:sp>
      <p:pic>
        <p:nvPicPr>
          <p:cNvPr id="3" name="Picture 2">
            <a:extLst>
              <a:ext uri="{FF2B5EF4-FFF2-40B4-BE49-F238E27FC236}">
                <a16:creationId xmlns:a16="http://schemas.microsoft.com/office/drawing/2014/main" id="{68617EA5-E8B7-B8E1-1B84-B23B2C3AA89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295200" y="5977603"/>
            <a:ext cx="698631" cy="706408"/>
          </a:xfrm>
          <a:prstGeom prst="rect">
            <a:avLst/>
          </a:prstGeom>
        </p:spPr>
      </p:pic>
      <p:pic>
        <p:nvPicPr>
          <p:cNvPr id="5" name="Afbeelding 11">
            <a:hlinkClick r:id="rId10" action="ppaction://hlinksldjump"/>
            <a:extLst>
              <a:ext uri="{FF2B5EF4-FFF2-40B4-BE49-F238E27FC236}">
                <a16:creationId xmlns:a16="http://schemas.microsoft.com/office/drawing/2014/main" id="{476A5CD0-E674-D142-4718-4A5B89D3A970}"/>
              </a:ext>
            </a:extLst>
          </p:cNvPr>
          <p:cNvPicPr>
            <a:picLocks noChangeAspect="1"/>
          </p:cNvPicPr>
          <p:nvPr/>
        </p:nvPicPr>
        <p:blipFill>
          <a:blip r:embed="rId11"/>
          <a:stretch>
            <a:fillRect/>
          </a:stretch>
        </p:blipFill>
        <p:spPr>
          <a:xfrm>
            <a:off x="5220743" y="6382133"/>
            <a:ext cx="331680" cy="331680"/>
          </a:xfrm>
          <a:prstGeom prst="rect">
            <a:avLst/>
          </a:prstGeom>
        </p:spPr>
      </p:pic>
      <p:pic>
        <p:nvPicPr>
          <p:cNvPr id="6" name="Afbeelding 13">
            <a:hlinkClick r:id="rId12" action="ppaction://hlinksldjump"/>
            <a:extLst>
              <a:ext uri="{FF2B5EF4-FFF2-40B4-BE49-F238E27FC236}">
                <a16:creationId xmlns:a16="http://schemas.microsoft.com/office/drawing/2014/main" id="{802BFE2E-ADDB-635B-EE0B-C9B76C9F44FD}"/>
              </a:ext>
            </a:extLst>
          </p:cNvPr>
          <p:cNvPicPr>
            <a:picLocks noChangeAspect="1"/>
          </p:cNvPicPr>
          <p:nvPr/>
        </p:nvPicPr>
        <p:blipFill>
          <a:blip r:embed="rId13"/>
          <a:stretch>
            <a:fillRect/>
          </a:stretch>
        </p:blipFill>
        <p:spPr>
          <a:xfrm>
            <a:off x="5640372" y="6363730"/>
            <a:ext cx="361656" cy="350084"/>
          </a:xfrm>
          <a:prstGeom prst="rect">
            <a:avLst/>
          </a:prstGeom>
        </p:spPr>
      </p:pic>
      <p:pic>
        <p:nvPicPr>
          <p:cNvPr id="8" name="Afbeelding 20">
            <a:hlinkClick r:id="rId14" action="ppaction://hlinksldjump"/>
            <a:extLst>
              <a:ext uri="{FF2B5EF4-FFF2-40B4-BE49-F238E27FC236}">
                <a16:creationId xmlns:a16="http://schemas.microsoft.com/office/drawing/2014/main" id="{54C61651-BEEE-A76E-9EA3-41C8ADBD5042}"/>
              </a:ext>
            </a:extLst>
          </p:cNvPr>
          <p:cNvPicPr>
            <a:picLocks noChangeAspect="1"/>
          </p:cNvPicPr>
          <p:nvPr/>
        </p:nvPicPr>
        <p:blipFill>
          <a:blip r:embed="rId15"/>
          <a:stretch>
            <a:fillRect/>
          </a:stretch>
        </p:blipFill>
        <p:spPr>
          <a:xfrm flipH="1">
            <a:off x="6058152" y="6363729"/>
            <a:ext cx="331679" cy="331679"/>
          </a:xfrm>
          <a:prstGeom prst="rect">
            <a:avLst/>
          </a:prstGeom>
        </p:spPr>
      </p:pic>
      <p:pic>
        <p:nvPicPr>
          <p:cNvPr id="10" name="Afbeelding 21">
            <a:hlinkClick r:id="rId16" action="ppaction://hlinksldjump"/>
            <a:extLst>
              <a:ext uri="{FF2B5EF4-FFF2-40B4-BE49-F238E27FC236}">
                <a16:creationId xmlns:a16="http://schemas.microsoft.com/office/drawing/2014/main" id="{EC3F7682-093E-D179-F309-B70C83562B3C}"/>
              </a:ext>
            </a:extLst>
          </p:cNvPr>
          <p:cNvPicPr>
            <a:picLocks noChangeAspect="1"/>
          </p:cNvPicPr>
          <p:nvPr/>
        </p:nvPicPr>
        <p:blipFill>
          <a:blip r:embed="rId17"/>
          <a:stretch>
            <a:fillRect/>
          </a:stretch>
        </p:blipFill>
        <p:spPr>
          <a:xfrm flipH="1">
            <a:off x="6477833" y="6363729"/>
            <a:ext cx="331679" cy="331679"/>
          </a:xfrm>
          <a:prstGeom prst="rect">
            <a:avLst/>
          </a:prstGeom>
        </p:spPr>
      </p:pic>
      <p:pic>
        <p:nvPicPr>
          <p:cNvPr id="11" name="Afbeelding 22">
            <a:hlinkClick r:id="rId18" action="ppaction://hlinksldjump"/>
            <a:extLst>
              <a:ext uri="{FF2B5EF4-FFF2-40B4-BE49-F238E27FC236}">
                <a16:creationId xmlns:a16="http://schemas.microsoft.com/office/drawing/2014/main" id="{927BB356-3155-1BC9-811C-2D49EBB373A5}"/>
              </a:ext>
            </a:extLst>
          </p:cNvPr>
          <p:cNvPicPr>
            <a:picLocks noChangeAspect="1"/>
          </p:cNvPicPr>
          <p:nvPr/>
        </p:nvPicPr>
        <p:blipFill>
          <a:blip r:embed="rId19"/>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20" action="ppaction://hlinksldjump"/>
            <a:extLst>
              <a:ext uri="{FF2B5EF4-FFF2-40B4-BE49-F238E27FC236}">
                <a16:creationId xmlns:a16="http://schemas.microsoft.com/office/drawing/2014/main" id="{7470BE2A-B317-E52F-96A7-72099B33C6DC}"/>
              </a:ext>
            </a:extLst>
          </p:cNvPr>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22" action="ppaction://hlinksldjump"/>
            <a:extLst>
              <a:ext uri="{FF2B5EF4-FFF2-40B4-BE49-F238E27FC236}">
                <a16:creationId xmlns:a16="http://schemas.microsoft.com/office/drawing/2014/main" id="{B548D07C-8A39-7CE9-17E3-FB544F4126FB}"/>
              </a:ext>
            </a:extLst>
          </p:cNvPr>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24" action="ppaction://hlinksldjump"/>
            <a:extLst>
              <a:ext uri="{FF2B5EF4-FFF2-40B4-BE49-F238E27FC236}">
                <a16:creationId xmlns:a16="http://schemas.microsoft.com/office/drawing/2014/main" id="{BFA53FCC-4114-7353-AF19-B0E6AC49BF1A}"/>
              </a:ext>
            </a:extLst>
          </p:cNvPr>
          <p:cNvPicPr>
            <a:picLocks noChangeAspect="1"/>
          </p:cNvPicPr>
          <p:nvPr/>
        </p:nvPicPr>
        <p:blipFill>
          <a:blip r:embed="rId25"/>
          <a:stretch>
            <a:fillRect/>
          </a:stretch>
        </p:blipFill>
        <p:spPr>
          <a:xfrm>
            <a:off x="4801114" y="6369176"/>
            <a:ext cx="331680" cy="326373"/>
          </a:xfrm>
          <a:prstGeom prst="rect">
            <a:avLst/>
          </a:prstGeom>
        </p:spPr>
      </p:pic>
    </p:spTree>
    <p:extLst>
      <p:ext uri="{BB962C8B-B14F-4D97-AF65-F5344CB8AC3E}">
        <p14:creationId xmlns:p14="http://schemas.microsoft.com/office/powerpoint/2010/main" val="837727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7CB374-D0E9-8E96-5CF2-190625D64FA0}"/>
              </a:ext>
            </a:extLst>
          </p:cNvPr>
          <p:cNvSpPr>
            <a:spLocks noGrp="1"/>
          </p:cNvSpPr>
          <p:nvPr>
            <p:ph type="title"/>
          </p:nvPr>
        </p:nvSpPr>
        <p:spPr/>
        <p:txBody>
          <a:bodyPr/>
          <a:lstStyle/>
          <a:p>
            <a:r>
              <a:rPr lang="en-US" dirty="0"/>
              <a:t>Wees </a:t>
            </a:r>
            <a:r>
              <a:rPr lang="en-US" dirty="0" err="1"/>
              <a:t>nieuwsgierig</a:t>
            </a:r>
            <a:endParaRPr lang="nl-NL" dirty="0"/>
          </a:p>
        </p:txBody>
      </p:sp>
      <p:sp>
        <p:nvSpPr>
          <p:cNvPr id="3" name="Text Placeholder 2">
            <a:extLst>
              <a:ext uri="{FF2B5EF4-FFF2-40B4-BE49-F238E27FC236}">
                <a16:creationId xmlns:a16="http://schemas.microsoft.com/office/drawing/2014/main" id="{30410C48-8F0A-557F-F30C-3220F9FCC09F}"/>
              </a:ext>
            </a:extLst>
          </p:cNvPr>
          <p:cNvSpPr>
            <a:spLocks noGrp="1"/>
          </p:cNvSpPr>
          <p:nvPr>
            <p:ph type="body" sz="quarter" idx="13"/>
          </p:nvPr>
        </p:nvSpPr>
        <p:spPr>
          <a:xfrm>
            <a:off x="534988" y="1431670"/>
            <a:ext cx="5950765" cy="4344987"/>
          </a:xfrm>
        </p:spPr>
        <p:txBody>
          <a:bodyPr/>
          <a:lstStyle/>
          <a:p>
            <a:pPr marL="0" indent="0">
              <a:buNone/>
            </a:pPr>
            <a:r>
              <a:rPr lang="nl-NL" sz="1600" b="1" dirty="0">
                <a:effectLst/>
              </a:rPr>
              <a:t>Oefen in deze fase met de vaardigheid </a:t>
            </a:r>
            <a:r>
              <a:rPr lang="nl-NL" sz="1600" b="1" dirty="0"/>
              <a:t>“wees nieuwsgierig”. </a:t>
            </a:r>
          </a:p>
          <a:p>
            <a:pPr marL="0" indent="0">
              <a:buNone/>
            </a:pPr>
            <a:r>
              <a:rPr lang="nl-NL" sz="1600" dirty="0">
                <a:effectLst/>
              </a:rPr>
              <a:t>Benut je nieuwsgierigheid om meer te weten te komen over de wereld om je heen. Stel veel verschillende vragen en probeer dingen uit. Verzin zoveel mogelijk nieuwsgierige vragen. </a:t>
            </a:r>
            <a:endParaRPr lang="nl-NL" sz="1600" dirty="0"/>
          </a:p>
          <a:p>
            <a:pPr marL="450850" lvl="1"/>
            <a:r>
              <a:rPr lang="nl-NL" sz="1600" b="1" dirty="0">
                <a:cs typeface="Arial" panose="020B0604020202020204" pitchFamily="34" charset="0"/>
              </a:rPr>
              <a:t>Stel vragen:</a:t>
            </a:r>
            <a:br>
              <a:rPr lang="nl-NL" sz="1600" b="1" dirty="0">
                <a:cs typeface="Arial" panose="020B0604020202020204" pitchFamily="34" charset="0"/>
              </a:rPr>
            </a:br>
            <a:r>
              <a:rPr lang="nl-NL" sz="1600" dirty="0">
                <a:cs typeface="Arial" panose="020B0604020202020204" pitchFamily="34" charset="0"/>
              </a:rPr>
              <a:t>Stel veel verschillende vragen vanuit nieuwsgierigheid. Gebruik hierbij diverse perspectieven. Stel ook ongewone, abstracte en filosofische vragen. </a:t>
            </a:r>
          </a:p>
          <a:p>
            <a:pPr marL="450850" lvl="1"/>
            <a:r>
              <a:rPr lang="nl-NL" sz="1600" b="1" dirty="0">
                <a:cs typeface="Arial" panose="020B0604020202020204" pitchFamily="34" charset="0"/>
              </a:rPr>
              <a:t>Experimenteer:</a:t>
            </a:r>
            <a:br>
              <a:rPr lang="nl-NL" sz="1600" b="1" dirty="0">
                <a:cs typeface="Arial" panose="020B0604020202020204" pitchFamily="34" charset="0"/>
              </a:rPr>
            </a:br>
            <a:r>
              <a:rPr lang="nl-NL" sz="1600" dirty="0">
                <a:cs typeface="Arial" panose="020B0604020202020204" pitchFamily="34" charset="0"/>
              </a:rPr>
              <a:t>Probeer allerlei dingen uit om tot antwoorden te komen. Stel vragen aan experts, voer (kleine) experimenten uit en analyseer diverse bronnen. </a:t>
            </a:r>
          </a:p>
          <a:p>
            <a:pPr marL="450850" lvl="1"/>
            <a:r>
              <a:rPr lang="nl-NL" sz="1600" b="1" dirty="0">
                <a:cs typeface="Arial" panose="020B0604020202020204" pitchFamily="34" charset="0"/>
              </a:rPr>
              <a:t>Zoek naar het ongewone:</a:t>
            </a:r>
            <a:br>
              <a:rPr lang="nl-NL" sz="1600" b="1" dirty="0">
                <a:cs typeface="Arial" panose="020B0604020202020204" pitchFamily="34" charset="0"/>
              </a:rPr>
            </a:br>
            <a:r>
              <a:rPr lang="nl-NL" sz="1600" dirty="0">
                <a:cs typeface="Arial" panose="020B0604020202020204" pitchFamily="34" charset="0"/>
              </a:rPr>
              <a:t>Zoek naar het ongewone en het bijzondere in gewone dingen. Ga bewust op zoek naar gebieden waar je nog niets vanaf weet. </a:t>
            </a:r>
          </a:p>
          <a:p>
            <a:endParaRPr lang="nl-NL" dirty="0"/>
          </a:p>
        </p:txBody>
      </p:sp>
      <p:sp>
        <p:nvSpPr>
          <p:cNvPr id="5" name="Footer Placeholder 4">
            <a:extLst>
              <a:ext uri="{FF2B5EF4-FFF2-40B4-BE49-F238E27FC236}">
                <a16:creationId xmlns:a16="http://schemas.microsoft.com/office/drawing/2014/main" id="{AC9DA61F-B9FE-A5AD-426A-DDDCA11D87E3}"/>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2FB9FDB8-B73D-8B85-74AE-40B8A815070D}"/>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5C2E36F2-885F-C9D1-6D02-0A98F32379EA}"/>
              </a:ext>
            </a:extLst>
          </p:cNvPr>
          <p:cNvSpPr>
            <a:spLocks noGrp="1"/>
          </p:cNvSpPr>
          <p:nvPr>
            <p:ph type="sldNum" sz="quarter" idx="12"/>
          </p:nvPr>
        </p:nvSpPr>
        <p:spPr/>
        <p:txBody>
          <a:bodyPr/>
          <a:lstStyle/>
          <a:p>
            <a:fld id="{361A1203-CA3D-4D48-AFA0-9D668419C1D5}" type="slidenum">
              <a:rPr lang="nl-NL" smtClean="0"/>
              <a:pPr/>
              <a:t>16</a:t>
            </a:fld>
            <a:endParaRPr lang="nl-NL" dirty="0"/>
          </a:p>
        </p:txBody>
      </p:sp>
      <p:pic>
        <p:nvPicPr>
          <p:cNvPr id="8" name="Picture 7" descr="\\campus.eur.nl\shared\groups\USC-MC-EAO-WK\WK\Onderzoeksvaardigheden\2. Afbeeldingen onderzoeksvaardigheden\Png-files_voor scherm toepassingen\06Wees_nieuwsgierig.png">
            <a:extLst>
              <a:ext uri="{FF2B5EF4-FFF2-40B4-BE49-F238E27FC236}">
                <a16:creationId xmlns:a16="http://schemas.microsoft.com/office/drawing/2014/main" id="{705323C3-69FD-35D4-F4F1-D2D9BE1D4713}"/>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09724" y="1615532"/>
            <a:ext cx="3722164" cy="3977261"/>
          </a:xfrm>
          <a:prstGeom prst="rect">
            <a:avLst/>
          </a:prstGeom>
          <a:noFill/>
          <a:ln>
            <a:noFill/>
          </a:ln>
        </p:spPr>
      </p:pic>
      <p:sp>
        <p:nvSpPr>
          <p:cNvPr id="17" name="TextBox 16">
            <a:extLst>
              <a:ext uri="{FF2B5EF4-FFF2-40B4-BE49-F238E27FC236}">
                <a16:creationId xmlns:a16="http://schemas.microsoft.com/office/drawing/2014/main" id="{BC12FD2B-C38A-29F1-AA34-30E5D7B69A87}"/>
              </a:ext>
            </a:extLst>
          </p:cNvPr>
          <p:cNvSpPr txBox="1"/>
          <p:nvPr/>
        </p:nvSpPr>
        <p:spPr>
          <a:xfrm>
            <a:off x="0" y="-12877"/>
            <a:ext cx="1571625" cy="369332"/>
          </a:xfrm>
          <a:prstGeom prst="rect">
            <a:avLst/>
          </a:prstGeom>
          <a:solidFill>
            <a:schemeClr val="accent3"/>
          </a:solidFill>
        </p:spPr>
        <p:txBody>
          <a:bodyPr wrap="square">
            <a:spAutoFit/>
          </a:bodyPr>
          <a:lstStyle/>
          <a:p>
            <a:r>
              <a:rPr lang="en-US" dirty="0" err="1">
                <a:latin typeface="+mn-lt"/>
              </a:rPr>
              <a:t>Vaardigheid</a:t>
            </a:r>
            <a:endParaRPr lang="nl-NL" dirty="0"/>
          </a:p>
        </p:txBody>
      </p:sp>
      <p:pic>
        <p:nvPicPr>
          <p:cNvPr id="4" name="Afbeelding 11">
            <a:hlinkClick r:id="rId3" action="ppaction://hlinksldjump"/>
            <a:extLst>
              <a:ext uri="{FF2B5EF4-FFF2-40B4-BE49-F238E27FC236}">
                <a16:creationId xmlns:a16="http://schemas.microsoft.com/office/drawing/2014/main" id="{18EE6CAF-545A-84BA-BBC2-4838AFAAAAAD}"/>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9" name="Afbeelding 13">
            <a:hlinkClick r:id="rId5" action="ppaction://hlinksldjump"/>
            <a:extLst>
              <a:ext uri="{FF2B5EF4-FFF2-40B4-BE49-F238E27FC236}">
                <a16:creationId xmlns:a16="http://schemas.microsoft.com/office/drawing/2014/main" id="{F5A54C4A-C7C4-BB91-6096-9CEC0D1F6FF8}"/>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10" name="Afbeelding 20">
            <a:hlinkClick r:id="rId7" action="ppaction://hlinksldjump"/>
            <a:extLst>
              <a:ext uri="{FF2B5EF4-FFF2-40B4-BE49-F238E27FC236}">
                <a16:creationId xmlns:a16="http://schemas.microsoft.com/office/drawing/2014/main" id="{CF5ED7A0-F5F2-D92F-3B1F-89975C990BE1}"/>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11" name="Afbeelding 21">
            <a:hlinkClick r:id="rId9" action="ppaction://hlinksldjump"/>
            <a:extLst>
              <a:ext uri="{FF2B5EF4-FFF2-40B4-BE49-F238E27FC236}">
                <a16:creationId xmlns:a16="http://schemas.microsoft.com/office/drawing/2014/main" id="{3D305897-4C39-8C8E-4A1A-485E38D76FB2}"/>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12" name="Afbeelding 22">
            <a:hlinkClick r:id="rId11" action="ppaction://hlinksldjump"/>
            <a:extLst>
              <a:ext uri="{FF2B5EF4-FFF2-40B4-BE49-F238E27FC236}">
                <a16:creationId xmlns:a16="http://schemas.microsoft.com/office/drawing/2014/main" id="{DFD66DC3-6FA8-FA2D-1F80-68A1208122F8}"/>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3" action="ppaction://hlinksldjump"/>
            <a:extLst>
              <a:ext uri="{FF2B5EF4-FFF2-40B4-BE49-F238E27FC236}">
                <a16:creationId xmlns:a16="http://schemas.microsoft.com/office/drawing/2014/main" id="{F53EF842-4278-4AB6-5584-59A464395953}"/>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5" action="ppaction://hlinksldjump"/>
            <a:extLst>
              <a:ext uri="{FF2B5EF4-FFF2-40B4-BE49-F238E27FC236}">
                <a16:creationId xmlns:a16="http://schemas.microsoft.com/office/drawing/2014/main" id="{82F5EBDF-EC69-4F92-7E96-002B3F3F4926}"/>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7" action="ppaction://hlinksldjump"/>
            <a:extLst>
              <a:ext uri="{FF2B5EF4-FFF2-40B4-BE49-F238E27FC236}">
                <a16:creationId xmlns:a16="http://schemas.microsoft.com/office/drawing/2014/main" id="{55936055-3B3C-78DA-DFD6-E7C05041E36E}"/>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16" name="Picture 15">
            <a:hlinkClick r:id="rId17" action="ppaction://hlinksldjump"/>
            <a:extLst>
              <a:ext uri="{FF2B5EF4-FFF2-40B4-BE49-F238E27FC236}">
                <a16:creationId xmlns:a16="http://schemas.microsoft.com/office/drawing/2014/main" id="{B3233357-8C65-5A3A-9952-C934D47D6034}"/>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295200" y="5977603"/>
            <a:ext cx="698631" cy="706408"/>
          </a:xfrm>
          <a:prstGeom prst="rect">
            <a:avLst/>
          </a:prstGeom>
        </p:spPr>
      </p:pic>
    </p:spTree>
    <p:extLst>
      <p:ext uri="{BB962C8B-B14F-4D97-AF65-F5344CB8AC3E}">
        <p14:creationId xmlns:p14="http://schemas.microsoft.com/office/powerpoint/2010/main" val="2627680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7074736" cy="387820"/>
          </a:xfrm>
          <a:solidFill>
            <a:schemeClr val="bg1"/>
          </a:solidFill>
        </p:spPr>
        <p:txBody>
          <a:bodyPr/>
          <a:lstStyle/>
          <a:p>
            <a:r>
              <a:rPr lang="en-US" dirty="0">
                <a:latin typeface="+mn-lt"/>
              </a:rPr>
              <a:t>Wat </a:t>
            </a:r>
            <a:r>
              <a:rPr lang="en-US" dirty="0" err="1">
                <a:latin typeface="+mn-lt"/>
              </a:rPr>
              <a:t>zijn</a:t>
            </a:r>
            <a:r>
              <a:rPr lang="en-US" dirty="0">
                <a:latin typeface="+mn-lt"/>
              </a:rPr>
              <a:t> </a:t>
            </a:r>
            <a:r>
              <a:rPr lang="en-US" dirty="0" err="1">
                <a:latin typeface="+mn-lt"/>
              </a:rPr>
              <a:t>nieuwsgierige</a:t>
            </a:r>
            <a:r>
              <a:rPr lang="en-US" dirty="0">
                <a:latin typeface="+mn-lt"/>
              </a:rPr>
              <a:t> vragen?</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a:t>Erasmus University Rotterdam </a:t>
            </a:r>
            <a:endParaRPr lang="nl-NL" dirty="0"/>
          </a:p>
        </p:txBody>
      </p:sp>
      <p:graphicFrame>
        <p:nvGraphicFramePr>
          <p:cNvPr id="21" name="Table 20">
            <a:extLst>
              <a:ext uri="{FF2B5EF4-FFF2-40B4-BE49-F238E27FC236}">
                <a16:creationId xmlns:a16="http://schemas.microsoft.com/office/drawing/2014/main" id="{0E3DC09D-9F6F-7C13-1678-874A0B52F375}"/>
              </a:ext>
            </a:extLst>
          </p:cNvPr>
          <p:cNvGraphicFramePr>
            <a:graphicFrameLocks noGrp="1"/>
          </p:cNvGraphicFramePr>
          <p:nvPr>
            <p:extLst>
              <p:ext uri="{D42A27DB-BD31-4B8C-83A1-F6EECF244321}">
                <p14:modId xmlns:p14="http://schemas.microsoft.com/office/powerpoint/2010/main" val="1150194425"/>
              </p:ext>
            </p:extLst>
          </p:nvPr>
        </p:nvGraphicFramePr>
        <p:xfrm>
          <a:off x="621918" y="3228565"/>
          <a:ext cx="9616364" cy="648500"/>
        </p:xfrm>
        <a:graphic>
          <a:graphicData uri="http://schemas.openxmlformats.org/drawingml/2006/table">
            <a:tbl>
              <a:tblPr firstRow="1" firstCol="1" bandRow="1">
                <a:tableStyleId>{FABFCF23-3B69-468F-B69F-88F6DE6A72F2}</a:tableStyleId>
              </a:tblPr>
              <a:tblGrid>
                <a:gridCol w="4808182">
                  <a:extLst>
                    <a:ext uri="{9D8B030D-6E8A-4147-A177-3AD203B41FA5}">
                      <a16:colId xmlns:a16="http://schemas.microsoft.com/office/drawing/2014/main" val="2037584883"/>
                    </a:ext>
                  </a:extLst>
                </a:gridCol>
                <a:gridCol w="4808182">
                  <a:extLst>
                    <a:ext uri="{9D8B030D-6E8A-4147-A177-3AD203B41FA5}">
                      <a16:colId xmlns:a16="http://schemas.microsoft.com/office/drawing/2014/main" val="50689294"/>
                    </a:ext>
                  </a:extLst>
                </a:gridCol>
              </a:tblGrid>
              <a:tr h="216167">
                <a:tc>
                  <a:txBody>
                    <a:bodyPr/>
                    <a:lstStyle/>
                    <a:p>
                      <a:r>
                        <a:rPr lang="nl-NL" sz="1400" dirty="0">
                          <a:effectLst/>
                        </a:rPr>
                        <a:t>Nieuwsgierige vragen</a:t>
                      </a:r>
                      <a:endParaRPr lang="nl-NL" sz="1400" dirty="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tc>
                  <a:txBody>
                    <a:bodyPr/>
                    <a:lstStyle/>
                    <a:p>
                      <a:r>
                        <a:rPr lang="nl-NL" sz="1400">
                          <a:effectLst/>
                        </a:rPr>
                        <a:t>Onderzoeksvragen </a:t>
                      </a:r>
                      <a:endParaRPr lang="nl-NL" sz="140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003695250"/>
                  </a:ext>
                </a:extLst>
              </a:tr>
              <a:tr h="432333">
                <a:tc>
                  <a:txBody>
                    <a:bodyPr/>
                    <a:lstStyle/>
                    <a:p>
                      <a:r>
                        <a:rPr lang="nl-NL" sz="1400" b="0" dirty="0">
                          <a:effectLst/>
                        </a:rPr>
                        <a:t>Een nieuwsgierige vraag is nooit goed of fout</a:t>
                      </a:r>
                      <a:endParaRPr lang="nl-NL" sz="1400" b="0" dirty="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tc>
                  <a:txBody>
                    <a:bodyPr/>
                    <a:lstStyle/>
                    <a:p>
                      <a:r>
                        <a:rPr lang="nl-NL" sz="1400" dirty="0">
                          <a:effectLst/>
                        </a:rPr>
                        <a:t>Een onderzoeksvraag moet aan een aantal eisen voldoen, zie </a:t>
                      </a:r>
                      <a:r>
                        <a:rPr lang="nl-NL" sz="1400" b="1" dirty="0">
                          <a:effectLst/>
                          <a:hlinkClick r:id="rId2" action="ppaction://hlinksldjump"/>
                        </a:rPr>
                        <a:t>informatie 2.1</a:t>
                      </a:r>
                      <a:endParaRPr lang="nl-NL" sz="1400" b="1" dirty="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839869179"/>
                  </a:ext>
                </a:extLst>
              </a:tr>
            </a:tbl>
          </a:graphicData>
        </a:graphic>
      </p:graphicFrame>
      <p:graphicFrame>
        <p:nvGraphicFramePr>
          <p:cNvPr id="22" name="Table 21">
            <a:extLst>
              <a:ext uri="{FF2B5EF4-FFF2-40B4-BE49-F238E27FC236}">
                <a16:creationId xmlns:a16="http://schemas.microsoft.com/office/drawing/2014/main" id="{84CE4316-10BB-229D-3702-C278775A7957}"/>
              </a:ext>
            </a:extLst>
          </p:cNvPr>
          <p:cNvGraphicFramePr>
            <a:graphicFrameLocks noGrp="1"/>
          </p:cNvGraphicFramePr>
          <p:nvPr>
            <p:extLst>
              <p:ext uri="{D42A27DB-BD31-4B8C-83A1-F6EECF244321}">
                <p14:modId xmlns:p14="http://schemas.microsoft.com/office/powerpoint/2010/main" val="3387253581"/>
              </p:ext>
            </p:extLst>
          </p:nvPr>
        </p:nvGraphicFramePr>
        <p:xfrm>
          <a:off x="634414" y="4245345"/>
          <a:ext cx="9603868" cy="1920240"/>
        </p:xfrm>
        <a:graphic>
          <a:graphicData uri="http://schemas.openxmlformats.org/drawingml/2006/table">
            <a:tbl>
              <a:tblPr firstRow="1" firstCol="1" bandRow="1">
                <a:tableStyleId>{FABFCF23-3B69-468F-B69F-88F6DE6A72F2}</a:tableStyleId>
              </a:tblPr>
              <a:tblGrid>
                <a:gridCol w="4801934">
                  <a:extLst>
                    <a:ext uri="{9D8B030D-6E8A-4147-A177-3AD203B41FA5}">
                      <a16:colId xmlns:a16="http://schemas.microsoft.com/office/drawing/2014/main" val="858043669"/>
                    </a:ext>
                  </a:extLst>
                </a:gridCol>
                <a:gridCol w="4801934">
                  <a:extLst>
                    <a:ext uri="{9D8B030D-6E8A-4147-A177-3AD203B41FA5}">
                      <a16:colId xmlns:a16="http://schemas.microsoft.com/office/drawing/2014/main" val="1217748582"/>
                    </a:ext>
                  </a:extLst>
                </a:gridCol>
              </a:tblGrid>
              <a:tr h="168907">
                <a:tc>
                  <a:txBody>
                    <a:bodyPr/>
                    <a:lstStyle/>
                    <a:p>
                      <a:r>
                        <a:rPr lang="nl-NL" sz="1400">
                          <a:effectLst/>
                        </a:rPr>
                        <a:t>Nieuwsgierige vragen</a:t>
                      </a:r>
                      <a:endParaRPr lang="nl-NL" sz="140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tc>
                  <a:txBody>
                    <a:bodyPr/>
                    <a:lstStyle/>
                    <a:p>
                      <a:r>
                        <a:rPr lang="nl-NL" sz="1400">
                          <a:effectLst/>
                        </a:rPr>
                        <a:t>Onderzoeksvragen</a:t>
                      </a:r>
                      <a:endParaRPr lang="nl-NL" sz="140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400622931"/>
                  </a:ext>
                </a:extLst>
              </a:tr>
              <a:tr h="337814">
                <a:tc>
                  <a:txBody>
                    <a:bodyPr/>
                    <a:lstStyle/>
                    <a:p>
                      <a:r>
                        <a:rPr lang="nl-NL" sz="1400" b="0" dirty="0">
                          <a:effectLst/>
                        </a:rPr>
                        <a:t>Hoe vaak lezen ouderen?</a:t>
                      </a:r>
                    </a:p>
                    <a:p>
                      <a:r>
                        <a:rPr lang="nl-NL" sz="1400" b="0" dirty="0">
                          <a:effectLst/>
                        </a:rPr>
                        <a:t>Hoe vaak lezen jongeren?</a:t>
                      </a:r>
                      <a:endParaRPr lang="nl-NL" sz="1400" b="0" dirty="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tc>
                  <a:txBody>
                    <a:bodyPr/>
                    <a:lstStyle/>
                    <a:p>
                      <a:r>
                        <a:rPr lang="nl-NL" sz="1400" dirty="0">
                          <a:effectLst/>
                        </a:rPr>
                        <a:t>Wat is het verschil in de leesfrequentie van jongeren (12-18 jaar) en ouderen (50-65 jaar)?</a:t>
                      </a:r>
                      <a:endParaRPr lang="nl-NL" sz="1400" dirty="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18637064"/>
                  </a:ext>
                </a:extLst>
              </a:tr>
              <a:tr h="506721">
                <a:tc>
                  <a:txBody>
                    <a:bodyPr/>
                    <a:lstStyle/>
                    <a:p>
                      <a:r>
                        <a:rPr lang="nl-NL" sz="1400" b="0" dirty="0">
                          <a:effectLst/>
                        </a:rPr>
                        <a:t>Waarom kiezen mensen ervoor om in een stad te gaan wonen?</a:t>
                      </a:r>
                    </a:p>
                    <a:p>
                      <a:r>
                        <a:rPr lang="nl-NL" sz="1400" b="0" dirty="0">
                          <a:effectLst/>
                        </a:rPr>
                        <a:t>Wanneer gaan mensen in een dorp wonen?</a:t>
                      </a:r>
                      <a:endParaRPr lang="nl-NL" sz="1400" b="0" dirty="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tc>
                  <a:txBody>
                    <a:bodyPr/>
                    <a:lstStyle/>
                    <a:p>
                      <a:r>
                        <a:rPr lang="nl-NL" sz="1400" dirty="0">
                          <a:effectLst/>
                        </a:rPr>
                        <a:t>Wat zijn de redenen van inwoners in Nederland om in een grote stad (&lt; 150.000 inwoners) of een klein dorp (&gt; 40.000 inwoners) te gaan wonen? </a:t>
                      </a:r>
                      <a:endParaRPr lang="nl-NL" sz="1400" dirty="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1927595540"/>
                  </a:ext>
                </a:extLst>
              </a:tr>
              <a:tr h="506721">
                <a:tc>
                  <a:txBody>
                    <a:bodyPr/>
                    <a:lstStyle/>
                    <a:p>
                      <a:r>
                        <a:rPr lang="nl-NL" sz="1400" b="0" dirty="0">
                          <a:effectLst/>
                        </a:rPr>
                        <a:t>Ervaren middelbare scholieren problemen op sociaal-emotioneel gebied?</a:t>
                      </a:r>
                    </a:p>
                    <a:p>
                      <a:r>
                        <a:rPr lang="nl-NL" sz="1400" b="0" dirty="0">
                          <a:effectLst/>
                        </a:rPr>
                        <a:t>Hoe kan de GGZ middelbare scholieren helpen?</a:t>
                      </a:r>
                      <a:endParaRPr lang="nl-NL" sz="1400" b="0" dirty="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tc>
                  <a:txBody>
                    <a:bodyPr/>
                    <a:lstStyle/>
                    <a:p>
                      <a:r>
                        <a:rPr lang="nl-NL" sz="1400" dirty="0">
                          <a:effectLst/>
                        </a:rPr>
                        <a:t>Hoe kan de begeleiding door medewerkers van de GGZ in Rotterdam rondom de geestelijke gezondheid van middelbare scholieren verbeterd worden? </a:t>
                      </a:r>
                      <a:endParaRPr lang="nl-NL" sz="1400" dirty="0">
                        <a:effectLst/>
                        <a:latin typeface="Museo Sans 100" panose="02000000000000000000" pitchFamily="50"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403043563"/>
                  </a:ext>
                </a:extLst>
              </a:tr>
            </a:tbl>
          </a:graphicData>
        </a:graphic>
      </p:graphicFrame>
      <p:sp>
        <p:nvSpPr>
          <p:cNvPr id="23" name="Rectangle 5">
            <a:extLst>
              <a:ext uri="{FF2B5EF4-FFF2-40B4-BE49-F238E27FC236}">
                <a16:creationId xmlns:a16="http://schemas.microsoft.com/office/drawing/2014/main" id="{68C1E7C2-9816-4EE7-5A66-1D76D95D2E6A}"/>
              </a:ext>
            </a:extLst>
          </p:cNvPr>
          <p:cNvSpPr>
            <a:spLocks noChangeArrowheads="1"/>
          </p:cNvSpPr>
          <p:nvPr/>
        </p:nvSpPr>
        <p:spPr bwMode="auto">
          <a:xfrm>
            <a:off x="519916" y="1638743"/>
            <a:ext cx="9225755" cy="1846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nl-NL" altLang="nl-NL" sz="1600" b="1" i="0" u="none" strike="noStrike" cap="none" normalizeH="0" baseline="0" dirty="0">
                <a:ln>
                  <a:noFill/>
                </a:ln>
                <a:solidFill>
                  <a:schemeClr val="accent2"/>
                </a:solidFill>
                <a:effectLst/>
                <a:ea typeface="Calibri" panose="020F0502020204030204" pitchFamily="34" charset="0"/>
                <a:cs typeface="Times New Roman" panose="02020603050405020304" pitchFamily="18" charset="0"/>
              </a:rPr>
              <a:t>Wat zijn nieuwsgierige vragen? </a:t>
            </a:r>
            <a:endParaRPr kumimoji="0" lang="nl-NL" altLang="nl-NL" sz="1600" b="0" i="0" u="none" strike="noStrike" cap="none" normalizeH="0" baseline="0" dirty="0">
              <a:ln>
                <a:noFill/>
              </a:ln>
              <a:solidFill>
                <a:schemeClr val="accent2"/>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nl-NL" altLang="nl-NL" sz="1600" b="0" i="0" u="none" strike="noStrike" cap="none" normalizeH="0" baseline="0" dirty="0">
                <a:ln>
                  <a:noFill/>
                </a:ln>
                <a:solidFill>
                  <a:srgbClr val="000000"/>
                </a:solidFill>
                <a:effectLst/>
                <a:ea typeface="Calibri" panose="020F0502020204030204" pitchFamily="34" charset="0"/>
                <a:cs typeface="Times New Roman" panose="02020603050405020304" pitchFamily="18" charset="0"/>
              </a:rPr>
              <a:t>Nieuwsgierige vragen zijn vragen die je stelt vanuit nieuwsgierigheid. </a:t>
            </a:r>
          </a:p>
          <a:p>
            <a:pPr marL="0" marR="0" lvl="0" indent="0" algn="l" defTabSz="914400" rtl="0" eaLnBrk="0" fontAlgn="base" latinLnBrk="0" hangingPunct="0">
              <a:lnSpc>
                <a:spcPct val="100000"/>
              </a:lnSpc>
              <a:spcBef>
                <a:spcPct val="0"/>
              </a:spcBef>
              <a:spcAft>
                <a:spcPct val="0"/>
              </a:spcAft>
              <a:buClrTx/>
              <a:buSzTx/>
              <a:buFontTx/>
              <a:buNone/>
              <a:tabLst/>
            </a:pPr>
            <a:r>
              <a:rPr kumimoji="0" lang="nl-NL" altLang="nl-NL" sz="1600" b="0" i="0" u="none" strike="noStrike" cap="none" normalizeH="0" baseline="0" dirty="0">
                <a:ln>
                  <a:noFill/>
                </a:ln>
                <a:solidFill>
                  <a:srgbClr val="000000"/>
                </a:solidFill>
                <a:effectLst/>
                <a:ea typeface="Calibri" panose="020F0502020204030204" pitchFamily="34" charset="0"/>
                <a:cs typeface="Times New Roman" panose="02020603050405020304" pitchFamily="18" charset="0"/>
              </a:rPr>
              <a:t>De vraag is nooit goed of fout. Nieuwsgierige vragen kan je altijd en overal stellen, </a:t>
            </a:r>
          </a:p>
          <a:p>
            <a:pPr marL="0" marR="0" lvl="0" indent="0" algn="l" defTabSz="914400" rtl="0" eaLnBrk="0" fontAlgn="base" latinLnBrk="0" hangingPunct="0">
              <a:lnSpc>
                <a:spcPct val="100000"/>
              </a:lnSpc>
              <a:spcBef>
                <a:spcPct val="0"/>
              </a:spcBef>
              <a:spcAft>
                <a:spcPct val="0"/>
              </a:spcAft>
              <a:buClrTx/>
              <a:buSzTx/>
              <a:buFontTx/>
              <a:buNone/>
              <a:tabLst/>
            </a:pPr>
            <a:r>
              <a:rPr kumimoji="0" lang="nl-NL" altLang="nl-NL" sz="1600" b="0" i="0" u="none" strike="noStrike" cap="none" normalizeH="0" baseline="0" dirty="0">
                <a:ln>
                  <a:noFill/>
                </a:ln>
                <a:solidFill>
                  <a:srgbClr val="000000"/>
                </a:solidFill>
                <a:effectLst/>
                <a:ea typeface="Calibri" panose="020F0502020204030204" pitchFamily="34" charset="0"/>
                <a:cs typeface="Times New Roman" panose="02020603050405020304" pitchFamily="18" charset="0"/>
              </a:rPr>
              <a:t>ook al weet jij of een iemand anders er geen antwoord op. </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nl-NL" altLang="nl-NL" sz="16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nl-NL" altLang="nl-NL" sz="1600" b="1" i="0" u="none" strike="noStrike" cap="none" normalizeH="0" baseline="0" dirty="0">
                <a:ln>
                  <a:noFill/>
                </a:ln>
                <a:solidFill>
                  <a:schemeClr val="accent2"/>
                </a:solidFill>
                <a:effectLst/>
                <a:ea typeface="Calibri" panose="020F0502020204030204" pitchFamily="34" charset="0"/>
                <a:cs typeface="Times New Roman" panose="02020603050405020304" pitchFamily="18" charset="0"/>
              </a:rPr>
              <a:t>Wat is het verschil tussen een nieuwsgierige vraag of een onderzoeksvraag?</a:t>
            </a:r>
            <a:endParaRPr kumimoji="0" lang="nl-NL" altLang="nl-NL" sz="800" b="0" i="0" u="none" strike="noStrike" cap="none" normalizeH="0" baseline="0" dirty="0">
              <a:ln>
                <a:noFill/>
              </a:ln>
              <a:solidFill>
                <a:schemeClr val="accent2"/>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nl-NL" altLang="nl-NL" sz="1800" b="0" i="0" u="none" strike="noStrike" cap="none" normalizeH="0" baseline="0" dirty="0">
              <a:ln>
                <a:noFill/>
              </a:ln>
              <a:solidFill>
                <a:schemeClr val="tx1"/>
              </a:solidFill>
              <a:effectLst/>
            </a:endParaRP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1.1 </a:t>
            </a:r>
            <a:endParaRPr lang="nl-NL" dirty="0">
              <a:solidFill>
                <a:schemeClr val="bg1"/>
              </a:solidFill>
            </a:endParaRPr>
          </a:p>
        </p:txBody>
      </p:sp>
      <p:pic>
        <p:nvPicPr>
          <p:cNvPr id="3" name="Afbeelding 11">
            <a:hlinkClick r:id="rId3" action="ppaction://hlinksldjump"/>
            <a:extLst>
              <a:ext uri="{FF2B5EF4-FFF2-40B4-BE49-F238E27FC236}">
                <a16:creationId xmlns:a16="http://schemas.microsoft.com/office/drawing/2014/main" id="{C2E0177A-779C-AC75-22CA-C2A97676A9AC}"/>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4" name="Afbeelding 13">
            <a:hlinkClick r:id="rId5" action="ppaction://hlinksldjump"/>
            <a:extLst>
              <a:ext uri="{FF2B5EF4-FFF2-40B4-BE49-F238E27FC236}">
                <a16:creationId xmlns:a16="http://schemas.microsoft.com/office/drawing/2014/main" id="{892E9A1C-6A05-4295-93FB-62905D23903F}"/>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6" name="Afbeelding 20">
            <a:hlinkClick r:id="rId7" action="ppaction://hlinksldjump"/>
            <a:extLst>
              <a:ext uri="{FF2B5EF4-FFF2-40B4-BE49-F238E27FC236}">
                <a16:creationId xmlns:a16="http://schemas.microsoft.com/office/drawing/2014/main" id="{5C043FD2-02EA-A8A3-6ED5-597C4BAB852F}"/>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8" name="Afbeelding 21">
            <a:hlinkClick r:id="rId9" action="ppaction://hlinksldjump"/>
            <a:extLst>
              <a:ext uri="{FF2B5EF4-FFF2-40B4-BE49-F238E27FC236}">
                <a16:creationId xmlns:a16="http://schemas.microsoft.com/office/drawing/2014/main" id="{19864680-8E1C-EACC-E6E2-CA3581F2F819}"/>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9" name="Afbeelding 22">
            <a:hlinkClick r:id="rId11" action="ppaction://hlinksldjump"/>
            <a:extLst>
              <a:ext uri="{FF2B5EF4-FFF2-40B4-BE49-F238E27FC236}">
                <a16:creationId xmlns:a16="http://schemas.microsoft.com/office/drawing/2014/main" id="{67ACC235-AF3B-5BD6-459F-C8A2D28C0A9A}"/>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0" name="Afbeelding 23" descr="Afbeelding met tekst, logo, schermopname, ontwerp&#10;&#10;Automatisch gegenereerde beschrijving">
            <a:hlinkClick r:id="rId13" action="ppaction://hlinksldjump"/>
            <a:extLst>
              <a:ext uri="{FF2B5EF4-FFF2-40B4-BE49-F238E27FC236}">
                <a16:creationId xmlns:a16="http://schemas.microsoft.com/office/drawing/2014/main" id="{2AD28869-6B5C-FB18-5A38-B400EBF4EC7F}"/>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1" name="Afbeelding 8" descr="Afbeelding met tekst, logo, Graphics, Lettertype&#10;&#10;Automatisch gegenereerde beschrijving">
            <a:hlinkClick r:id="rId15" action="ppaction://hlinksldjump"/>
            <a:extLst>
              <a:ext uri="{FF2B5EF4-FFF2-40B4-BE49-F238E27FC236}">
                <a16:creationId xmlns:a16="http://schemas.microsoft.com/office/drawing/2014/main" id="{DAB0BCEF-51A5-5B39-C78C-146292E542EF}"/>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2" name="Afbeelding 10">
            <a:hlinkClick r:id="rId17" action="ppaction://hlinksldjump"/>
            <a:extLst>
              <a:ext uri="{FF2B5EF4-FFF2-40B4-BE49-F238E27FC236}">
                <a16:creationId xmlns:a16="http://schemas.microsoft.com/office/drawing/2014/main" id="{323EDE6F-E044-87C9-C078-E169D15EC568}"/>
              </a:ext>
            </a:extLst>
          </p:cNvPr>
          <p:cNvPicPr>
            <a:picLocks noChangeAspect="1"/>
          </p:cNvPicPr>
          <p:nvPr/>
        </p:nvPicPr>
        <p:blipFill>
          <a:blip r:embed="rId18"/>
          <a:stretch>
            <a:fillRect/>
          </a:stretch>
        </p:blipFill>
        <p:spPr>
          <a:xfrm>
            <a:off x="4801114" y="6369176"/>
            <a:ext cx="331680" cy="326373"/>
          </a:xfrm>
          <a:prstGeom prst="rect">
            <a:avLst/>
          </a:prstGeom>
        </p:spPr>
      </p:pic>
      <p:sp>
        <p:nvSpPr>
          <p:cNvPr id="14" name="TextBox 13">
            <a:extLst>
              <a:ext uri="{FF2B5EF4-FFF2-40B4-BE49-F238E27FC236}">
                <a16:creationId xmlns:a16="http://schemas.microsoft.com/office/drawing/2014/main" id="{273DCE1B-170E-5B1A-8323-D272D597515A}"/>
              </a:ext>
            </a:extLst>
          </p:cNvPr>
          <p:cNvSpPr txBox="1"/>
          <p:nvPr/>
        </p:nvSpPr>
        <p:spPr>
          <a:xfrm>
            <a:off x="534988" y="3877065"/>
            <a:ext cx="9927770" cy="369332"/>
          </a:xfrm>
          <a:prstGeom prst="rect">
            <a:avLst/>
          </a:prstGeom>
          <a:noFill/>
        </p:spPr>
        <p:txBody>
          <a:bodyPr wrap="square">
            <a:spAutoFit/>
          </a:bodyPr>
          <a:lstStyle/>
          <a:p>
            <a:r>
              <a:rPr kumimoji="0" lang="nl-NL" altLang="nl-NL" sz="1800" b="1" i="0" u="none" strike="noStrike" cap="none" normalizeH="0" baseline="0" dirty="0">
                <a:ln>
                  <a:noFill/>
                </a:ln>
                <a:solidFill>
                  <a:schemeClr val="accent2"/>
                </a:solidFill>
                <a:effectLst/>
                <a:ea typeface="Calibri" panose="020F0502020204030204" pitchFamily="34" charset="0"/>
                <a:cs typeface="Times New Roman" panose="02020603050405020304" pitchFamily="18" charset="0"/>
              </a:rPr>
              <a:t>Voorbeelden</a:t>
            </a:r>
            <a:endParaRPr lang="nl-NL" dirty="0"/>
          </a:p>
        </p:txBody>
      </p:sp>
      <p:pic>
        <p:nvPicPr>
          <p:cNvPr id="13" name="Picture 12">
            <a:hlinkClick r:id="rId17" action="ppaction://hlinksldjump"/>
            <a:extLst>
              <a:ext uri="{FF2B5EF4-FFF2-40B4-BE49-F238E27FC236}">
                <a16:creationId xmlns:a16="http://schemas.microsoft.com/office/drawing/2014/main" id="{B9DA05B7-631E-7CFE-5A41-841306F1787E}"/>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295200" y="5977603"/>
            <a:ext cx="698631" cy="706408"/>
          </a:xfrm>
          <a:prstGeom prst="rect">
            <a:avLst/>
          </a:prstGeom>
        </p:spPr>
      </p:pic>
    </p:spTree>
    <p:extLst>
      <p:ext uri="{BB962C8B-B14F-4D97-AF65-F5344CB8AC3E}">
        <p14:creationId xmlns:p14="http://schemas.microsoft.com/office/powerpoint/2010/main" val="1245045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DD8EFE-5075-1BD6-2366-BE2B9F408286}"/>
              </a:ext>
            </a:extLst>
          </p:cNvPr>
          <p:cNvSpPr>
            <a:spLocks noGrp="1"/>
          </p:cNvSpPr>
          <p:nvPr>
            <p:ph type="title"/>
          </p:nvPr>
        </p:nvSpPr>
        <p:spPr/>
        <p:txBody>
          <a:bodyPr/>
          <a:lstStyle/>
          <a:p>
            <a:r>
              <a:rPr lang="en-US" dirty="0"/>
              <a:t> </a:t>
            </a:r>
            <a:r>
              <a:rPr lang="en-US" dirty="0" err="1"/>
              <a:t>Woordweb</a:t>
            </a:r>
            <a:endParaRPr lang="nl-NL" dirty="0"/>
          </a:p>
        </p:txBody>
      </p:sp>
      <p:sp>
        <p:nvSpPr>
          <p:cNvPr id="5" name="Footer Placeholder 4">
            <a:extLst>
              <a:ext uri="{FF2B5EF4-FFF2-40B4-BE49-F238E27FC236}">
                <a16:creationId xmlns:a16="http://schemas.microsoft.com/office/drawing/2014/main" id="{ACF6BCE5-15DF-42A8-CBD0-070A7CC55F3F}"/>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3A365C74-AA89-6068-038E-965873CA7458}"/>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30A3D207-B45F-5DF5-C4DC-0CF59C638290}"/>
              </a:ext>
            </a:extLst>
          </p:cNvPr>
          <p:cNvSpPr>
            <a:spLocks noGrp="1"/>
          </p:cNvSpPr>
          <p:nvPr>
            <p:ph type="sldNum" sz="quarter" idx="12"/>
          </p:nvPr>
        </p:nvSpPr>
        <p:spPr/>
        <p:txBody>
          <a:bodyPr/>
          <a:lstStyle/>
          <a:p>
            <a:fld id="{361A1203-CA3D-4D48-AFA0-9D668419C1D5}" type="slidenum">
              <a:rPr lang="nl-NL" smtClean="0"/>
              <a:pPr/>
              <a:t>18</a:t>
            </a:fld>
            <a:endParaRPr lang="nl-NL" dirty="0"/>
          </a:p>
        </p:txBody>
      </p:sp>
      <p:pic>
        <p:nvPicPr>
          <p:cNvPr id="14" name="Picture 13">
            <a:extLst>
              <a:ext uri="{FF2B5EF4-FFF2-40B4-BE49-F238E27FC236}">
                <a16:creationId xmlns:a16="http://schemas.microsoft.com/office/drawing/2014/main" id="{D9EE659D-8E4D-0460-82E2-D497173CA0C8}"/>
              </a:ext>
            </a:extLst>
          </p:cNvPr>
          <p:cNvPicPr>
            <a:picLocks noChangeAspect="1"/>
          </p:cNvPicPr>
          <p:nvPr/>
        </p:nvPicPr>
        <p:blipFill>
          <a:blip r:embed="rId2">
            <a:duotone>
              <a:schemeClr val="accent2">
                <a:shade val="45000"/>
                <a:satMod val="135000"/>
              </a:schemeClr>
              <a:prstClr val="white"/>
            </a:duotone>
          </a:blip>
          <a:stretch>
            <a:fillRect/>
          </a:stretch>
        </p:blipFill>
        <p:spPr>
          <a:xfrm>
            <a:off x="2943225" y="4247931"/>
            <a:ext cx="6305550" cy="1876425"/>
          </a:xfrm>
          <a:prstGeom prst="rect">
            <a:avLst/>
          </a:prstGeom>
        </p:spPr>
      </p:pic>
      <p:sp>
        <p:nvSpPr>
          <p:cNvPr id="16" name="TextBox 15">
            <a:extLst>
              <a:ext uri="{FF2B5EF4-FFF2-40B4-BE49-F238E27FC236}">
                <a16:creationId xmlns:a16="http://schemas.microsoft.com/office/drawing/2014/main" id="{1CCB76D2-3D2F-6A05-CC3C-ABD049596F4B}"/>
              </a:ext>
            </a:extLst>
          </p:cNvPr>
          <p:cNvSpPr txBox="1"/>
          <p:nvPr/>
        </p:nvSpPr>
        <p:spPr>
          <a:xfrm>
            <a:off x="566935" y="1177434"/>
            <a:ext cx="11314112" cy="3293209"/>
          </a:xfrm>
          <a:prstGeom prst="rect">
            <a:avLst/>
          </a:prstGeom>
          <a:noFill/>
        </p:spPr>
        <p:txBody>
          <a:bodyPr wrap="square">
            <a:spAutoFit/>
          </a:bodyPr>
          <a:lstStyle/>
          <a:p>
            <a:r>
              <a:rPr lang="nl-NL" sz="1600" b="1" dirty="0">
                <a:solidFill>
                  <a:schemeClr val="accent2"/>
                </a:solidFill>
              </a:rPr>
              <a:t>Doel van de activiteit: </a:t>
            </a:r>
            <a:br>
              <a:rPr lang="nl-NL" sz="1600" b="1" dirty="0"/>
            </a:br>
            <a:r>
              <a:rPr lang="nl-NL" sz="1600" dirty="0"/>
              <a:t>Je maakt een </a:t>
            </a:r>
            <a:r>
              <a:rPr lang="nl-NL" sz="1600" dirty="0" err="1"/>
              <a:t>woordweb</a:t>
            </a:r>
            <a:r>
              <a:rPr lang="nl-NL" sz="1600" dirty="0"/>
              <a:t> met thema’s die je interesseren. Daarna kies je een van de thema’s uit voor je onderzoek. </a:t>
            </a:r>
          </a:p>
          <a:p>
            <a:endParaRPr lang="nl-NL" sz="1600" dirty="0"/>
          </a:p>
          <a:p>
            <a:r>
              <a:rPr lang="nl-NL" sz="1600" b="1" dirty="0">
                <a:solidFill>
                  <a:schemeClr val="accent2"/>
                </a:solidFill>
              </a:rPr>
              <a:t>Nodig</a:t>
            </a:r>
            <a:r>
              <a:rPr lang="nl-NL" sz="1600" dirty="0">
                <a:solidFill>
                  <a:schemeClr val="accent2"/>
                </a:solidFill>
              </a:rPr>
              <a:t>: </a:t>
            </a:r>
          </a:p>
          <a:p>
            <a:r>
              <a:rPr lang="nl-NL" sz="1600" dirty="0"/>
              <a:t>A4 of A3 papier, pen, arceerstift (of digitaal)</a:t>
            </a:r>
          </a:p>
          <a:p>
            <a:endParaRPr lang="nl-NL" sz="1600" dirty="0"/>
          </a:p>
          <a:p>
            <a:r>
              <a:rPr lang="nl-NL" sz="1600" b="1" dirty="0">
                <a:solidFill>
                  <a:schemeClr val="accent2"/>
                </a:solidFill>
              </a:rPr>
              <a:t>Volg de stappen: </a:t>
            </a:r>
          </a:p>
          <a:p>
            <a:pPr marL="342900" indent="-342900">
              <a:buFont typeface="+mj-lt"/>
              <a:buAutoNum type="arabicPeriod"/>
            </a:pPr>
            <a:r>
              <a:rPr lang="nl-NL" sz="1600" dirty="0"/>
              <a:t>Laat je inspireren. Ga op zoek naar interessante onderwerpen.</a:t>
            </a:r>
          </a:p>
          <a:p>
            <a:pPr marL="342900" indent="-342900">
              <a:buFont typeface="+mj-lt"/>
              <a:buAutoNum type="arabicPeriod"/>
            </a:pPr>
            <a:r>
              <a:rPr lang="nl-NL" sz="1600" dirty="0"/>
              <a:t>Noteer ‘thema’s die mij interesseren’ in het midden van je blad. Noteer alle thema’s die je interesseren eromheen.</a:t>
            </a:r>
          </a:p>
          <a:p>
            <a:pPr marL="342900" indent="-342900">
              <a:buFont typeface="+mj-lt"/>
              <a:buAutoNum type="arabicPeriod"/>
            </a:pPr>
            <a:r>
              <a:rPr lang="nl-NL" sz="1600" dirty="0"/>
              <a:t>Schrijf per thema nieuwsgierige vragen op die in je op komen. </a:t>
            </a:r>
          </a:p>
          <a:p>
            <a:pPr marL="342900" indent="-342900">
              <a:buFont typeface="+mj-lt"/>
              <a:buAutoNum type="arabicPeriod"/>
            </a:pPr>
            <a:r>
              <a:rPr lang="nl-NL" sz="1600" dirty="0"/>
              <a:t>Kies het thema waar je het meest nieuwsgierig naar bent. Arceer het gekozen thema. </a:t>
            </a:r>
          </a:p>
          <a:p>
            <a:endParaRPr lang="nl-NL" sz="1600" dirty="0"/>
          </a:p>
          <a:p>
            <a:endParaRPr lang="nl-NL" sz="1600" dirty="0"/>
          </a:p>
        </p:txBody>
      </p:sp>
      <p:sp>
        <p:nvSpPr>
          <p:cNvPr id="17" name="TextBox 16">
            <a:extLst>
              <a:ext uri="{FF2B5EF4-FFF2-40B4-BE49-F238E27FC236}">
                <a16:creationId xmlns:a16="http://schemas.microsoft.com/office/drawing/2014/main" id="{089904C1-C259-2C68-5707-ABDD2FD73B81}"/>
              </a:ext>
            </a:extLst>
          </p:cNvPr>
          <p:cNvSpPr txBox="1"/>
          <p:nvPr/>
        </p:nvSpPr>
        <p:spPr>
          <a:xfrm>
            <a:off x="0" y="-12877"/>
            <a:ext cx="1514475"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1.1 </a:t>
            </a:r>
            <a:endParaRPr lang="nl-NL" dirty="0">
              <a:solidFill>
                <a:schemeClr val="bg1"/>
              </a:solidFill>
            </a:endParaRPr>
          </a:p>
        </p:txBody>
      </p:sp>
      <p:pic>
        <p:nvPicPr>
          <p:cNvPr id="3" name="Afbeelding 11">
            <a:hlinkClick r:id="rId3" action="ppaction://hlinksldjump"/>
            <a:extLst>
              <a:ext uri="{FF2B5EF4-FFF2-40B4-BE49-F238E27FC236}">
                <a16:creationId xmlns:a16="http://schemas.microsoft.com/office/drawing/2014/main" id="{6614921A-24B7-17A7-5F19-BC25EA1317CA}"/>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8" name="Afbeelding 13">
            <a:hlinkClick r:id="rId5" action="ppaction://hlinksldjump"/>
            <a:extLst>
              <a:ext uri="{FF2B5EF4-FFF2-40B4-BE49-F238E27FC236}">
                <a16:creationId xmlns:a16="http://schemas.microsoft.com/office/drawing/2014/main" id="{9ED78158-874C-C408-496C-253E113FF778}"/>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9" name="Afbeelding 20">
            <a:hlinkClick r:id="rId7" action="ppaction://hlinksldjump"/>
            <a:extLst>
              <a:ext uri="{FF2B5EF4-FFF2-40B4-BE49-F238E27FC236}">
                <a16:creationId xmlns:a16="http://schemas.microsoft.com/office/drawing/2014/main" id="{8C142591-EA45-EAA5-077B-2018FE3069D3}"/>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10" name="Afbeelding 21">
            <a:hlinkClick r:id="rId9" action="ppaction://hlinksldjump"/>
            <a:extLst>
              <a:ext uri="{FF2B5EF4-FFF2-40B4-BE49-F238E27FC236}">
                <a16:creationId xmlns:a16="http://schemas.microsoft.com/office/drawing/2014/main" id="{7C4C9784-E892-4612-7DAE-E85A6349B52B}"/>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11" name="Afbeelding 22">
            <a:hlinkClick r:id="rId11" action="ppaction://hlinksldjump"/>
            <a:extLst>
              <a:ext uri="{FF2B5EF4-FFF2-40B4-BE49-F238E27FC236}">
                <a16:creationId xmlns:a16="http://schemas.microsoft.com/office/drawing/2014/main" id="{C6298FE7-AA64-520E-816D-6A09637B9428}"/>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3" action="ppaction://hlinksldjump"/>
            <a:extLst>
              <a:ext uri="{FF2B5EF4-FFF2-40B4-BE49-F238E27FC236}">
                <a16:creationId xmlns:a16="http://schemas.microsoft.com/office/drawing/2014/main" id="{317ABC55-E1AD-6C80-8C0C-90DD26B18287}"/>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5" action="ppaction://hlinksldjump"/>
            <a:extLst>
              <a:ext uri="{FF2B5EF4-FFF2-40B4-BE49-F238E27FC236}">
                <a16:creationId xmlns:a16="http://schemas.microsoft.com/office/drawing/2014/main" id="{BC7DD8F8-6599-F224-C3C0-4B99BDF3E25B}"/>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7" action="ppaction://hlinksldjump"/>
            <a:extLst>
              <a:ext uri="{FF2B5EF4-FFF2-40B4-BE49-F238E27FC236}">
                <a16:creationId xmlns:a16="http://schemas.microsoft.com/office/drawing/2014/main" id="{D7BDCD91-FB4B-E4C1-37C6-A0B75CEC98D4}"/>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18" name="Picture 17" descr="\\campus.eur.nl\shared\groups\USC-MC-EAO-WK\WK\Onderzoeksvaardigheden\2. Afbeeldingen onderzoeksvaardigheden\Png-files_voor scherm toepassingen\06Wees_nieuwsgierig.png">
            <a:hlinkClick r:id="rId19" action="ppaction://hlinksldjump"/>
            <a:extLst>
              <a:ext uri="{FF2B5EF4-FFF2-40B4-BE49-F238E27FC236}">
                <a16:creationId xmlns:a16="http://schemas.microsoft.com/office/drawing/2014/main" id="{F12DB022-7C89-C23F-352D-1983519BE1EB}"/>
              </a:ext>
            </a:extLst>
          </p:cNvPr>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11046941" y="130158"/>
            <a:ext cx="667615" cy="778527"/>
          </a:xfrm>
          <a:prstGeom prst="rect">
            <a:avLst/>
          </a:prstGeom>
          <a:noFill/>
          <a:ln>
            <a:noFill/>
          </a:ln>
        </p:spPr>
      </p:pic>
      <p:sp>
        <p:nvSpPr>
          <p:cNvPr id="21" name="TextBox 20">
            <a:extLst>
              <a:ext uri="{FF2B5EF4-FFF2-40B4-BE49-F238E27FC236}">
                <a16:creationId xmlns:a16="http://schemas.microsoft.com/office/drawing/2014/main" id="{E2C6C7E4-970D-5396-32CC-D7C49C40BD97}"/>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20" name="Picture 19">
            <a:hlinkClick r:id="rId17" action="ppaction://hlinksldjump"/>
            <a:extLst>
              <a:ext uri="{FF2B5EF4-FFF2-40B4-BE49-F238E27FC236}">
                <a16:creationId xmlns:a16="http://schemas.microsoft.com/office/drawing/2014/main" id="{03A9DA54-FA66-CC04-C636-790C9E31B282}"/>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11295200" y="5977603"/>
            <a:ext cx="698631" cy="706408"/>
          </a:xfrm>
          <a:prstGeom prst="rect">
            <a:avLst/>
          </a:prstGeom>
        </p:spPr>
      </p:pic>
    </p:spTree>
    <p:extLst>
      <p:ext uri="{BB962C8B-B14F-4D97-AF65-F5344CB8AC3E}">
        <p14:creationId xmlns:p14="http://schemas.microsoft.com/office/powerpoint/2010/main" val="1988142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DD8EFE-5075-1BD6-2366-BE2B9F408286}"/>
              </a:ext>
            </a:extLst>
          </p:cNvPr>
          <p:cNvSpPr>
            <a:spLocks noGrp="1"/>
          </p:cNvSpPr>
          <p:nvPr>
            <p:ph type="title"/>
          </p:nvPr>
        </p:nvSpPr>
        <p:spPr>
          <a:xfrm>
            <a:off x="534988" y="722568"/>
            <a:ext cx="8428037" cy="709102"/>
          </a:xfrm>
        </p:spPr>
        <p:txBody>
          <a:bodyPr/>
          <a:lstStyle/>
          <a:p>
            <a:r>
              <a:rPr lang="en-US" dirty="0"/>
              <a:t> </a:t>
            </a:r>
            <a:r>
              <a:rPr lang="en-US" dirty="0" err="1"/>
              <a:t>Kijk</a:t>
            </a:r>
            <a:r>
              <a:rPr lang="en-US" dirty="0"/>
              <a:t> </a:t>
            </a:r>
            <a:r>
              <a:rPr lang="en-US" dirty="0" err="1"/>
              <a:t>naar</a:t>
            </a:r>
            <a:r>
              <a:rPr lang="en-US" dirty="0"/>
              <a:t> de </a:t>
            </a:r>
            <a:r>
              <a:rPr lang="en-US" dirty="0" err="1"/>
              <a:t>wereld</a:t>
            </a:r>
            <a:r>
              <a:rPr lang="en-US" dirty="0"/>
              <a:t> om je </a:t>
            </a:r>
            <a:r>
              <a:rPr lang="en-US" dirty="0" err="1"/>
              <a:t>heen</a:t>
            </a:r>
            <a:endParaRPr lang="nl-NL" dirty="0"/>
          </a:p>
        </p:txBody>
      </p:sp>
      <p:sp>
        <p:nvSpPr>
          <p:cNvPr id="5" name="Footer Placeholder 4">
            <a:extLst>
              <a:ext uri="{FF2B5EF4-FFF2-40B4-BE49-F238E27FC236}">
                <a16:creationId xmlns:a16="http://schemas.microsoft.com/office/drawing/2014/main" id="{ACF6BCE5-15DF-42A8-CBD0-070A7CC55F3F}"/>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3A365C74-AA89-6068-038E-965873CA7458}"/>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30A3D207-B45F-5DF5-C4DC-0CF59C638290}"/>
              </a:ext>
            </a:extLst>
          </p:cNvPr>
          <p:cNvSpPr>
            <a:spLocks noGrp="1"/>
          </p:cNvSpPr>
          <p:nvPr>
            <p:ph type="sldNum" sz="quarter" idx="12"/>
          </p:nvPr>
        </p:nvSpPr>
        <p:spPr/>
        <p:txBody>
          <a:bodyPr/>
          <a:lstStyle/>
          <a:p>
            <a:fld id="{361A1203-CA3D-4D48-AFA0-9D668419C1D5}" type="slidenum">
              <a:rPr lang="nl-NL" smtClean="0"/>
              <a:pPr/>
              <a:t>19</a:t>
            </a:fld>
            <a:endParaRPr lang="nl-NL" dirty="0"/>
          </a:p>
        </p:txBody>
      </p:sp>
      <p:sp>
        <p:nvSpPr>
          <p:cNvPr id="16" name="TextBox 15">
            <a:extLst>
              <a:ext uri="{FF2B5EF4-FFF2-40B4-BE49-F238E27FC236}">
                <a16:creationId xmlns:a16="http://schemas.microsoft.com/office/drawing/2014/main" id="{1CCB76D2-3D2F-6A05-CC3C-ABD049596F4B}"/>
              </a:ext>
            </a:extLst>
          </p:cNvPr>
          <p:cNvSpPr txBox="1"/>
          <p:nvPr/>
        </p:nvSpPr>
        <p:spPr>
          <a:xfrm>
            <a:off x="566935" y="1190565"/>
            <a:ext cx="11314112" cy="5078313"/>
          </a:xfrm>
          <a:prstGeom prst="rect">
            <a:avLst/>
          </a:prstGeom>
          <a:noFill/>
        </p:spPr>
        <p:txBody>
          <a:bodyPr wrap="square">
            <a:spAutoFit/>
          </a:bodyPr>
          <a:lstStyle/>
          <a:p>
            <a:r>
              <a:rPr lang="nl-NL" sz="1600" b="1" dirty="0">
                <a:solidFill>
                  <a:schemeClr val="accent2"/>
                </a:solidFill>
              </a:rPr>
              <a:t>Doel van de activiteit: </a:t>
            </a:r>
            <a:br>
              <a:rPr lang="nl-NL" sz="1600" b="1" dirty="0"/>
            </a:br>
            <a:r>
              <a:rPr lang="nl-NL" sz="1600" dirty="0"/>
              <a:t>Je ontdekt gewone en ongewone dingen. Je verzamelt nieuwsgierige vragen vanuit je gekozen thema. </a:t>
            </a:r>
          </a:p>
          <a:p>
            <a:endParaRPr lang="nl-NL" sz="1600" dirty="0"/>
          </a:p>
          <a:p>
            <a:r>
              <a:rPr lang="nl-NL" sz="1600" b="1" dirty="0">
                <a:solidFill>
                  <a:schemeClr val="accent2"/>
                </a:solidFill>
              </a:rPr>
              <a:t>Nodig</a:t>
            </a:r>
            <a:r>
              <a:rPr lang="nl-NL" sz="1600" dirty="0">
                <a:solidFill>
                  <a:schemeClr val="accent2"/>
                </a:solidFill>
              </a:rPr>
              <a:t>: </a:t>
            </a:r>
          </a:p>
          <a:p>
            <a:r>
              <a:rPr lang="nl-NL" sz="1600" dirty="0"/>
              <a:t>Schrijfpapier, pen (of digitaal)</a:t>
            </a:r>
          </a:p>
          <a:p>
            <a:endParaRPr lang="nl-NL" sz="1600" dirty="0"/>
          </a:p>
          <a:p>
            <a:r>
              <a:rPr lang="nl-NL" sz="1600" b="1" dirty="0">
                <a:solidFill>
                  <a:schemeClr val="accent2"/>
                </a:solidFill>
              </a:rPr>
              <a:t>Volg de stappen: </a:t>
            </a:r>
          </a:p>
          <a:p>
            <a:pPr marL="342900" indent="-342900">
              <a:buFont typeface="+mj-lt"/>
              <a:buAutoNum type="arabicPeriod"/>
            </a:pPr>
            <a:r>
              <a:rPr lang="nl-NL" sz="1600" dirty="0"/>
              <a:t>Kijk naar de wereld om je heen vanuit je thematische bril. Als je onderweg naar school bent, als je tv kijkt of als je op </a:t>
            </a:r>
            <a:r>
              <a:rPr lang="nl-NL" sz="1600" dirty="0" err="1"/>
              <a:t>social</a:t>
            </a:r>
            <a:r>
              <a:rPr lang="nl-NL" sz="1600" dirty="0"/>
              <a:t> media zit. Wat zie je? Weet je hoe alles werkt? Weet je waar het vandaan komt? Wat is voor jou eigenlijk heel normaal, maar als je er langer over nadenkt, heel bizar? </a:t>
            </a:r>
          </a:p>
          <a:p>
            <a:pPr marL="342900" indent="-342900">
              <a:buFont typeface="+mj-lt"/>
              <a:buAutoNum type="arabicPeriod"/>
            </a:pPr>
            <a:r>
              <a:rPr lang="nl-NL" sz="1600" dirty="0"/>
              <a:t>Schrijf alle nieuwsgierige vragen op. Dwing jezelf om minimaal 10 vragen te stellen en op te schrijven. </a:t>
            </a:r>
          </a:p>
          <a:p>
            <a:endParaRPr lang="nl-NL" sz="1600" i="1" dirty="0"/>
          </a:p>
          <a:p>
            <a:endParaRPr lang="nl-NL" sz="1600" i="1" dirty="0"/>
          </a:p>
          <a:p>
            <a:endParaRPr lang="nl-NL" sz="1600" i="1" dirty="0"/>
          </a:p>
          <a:p>
            <a:endParaRPr lang="nl-NL" sz="1600" i="1" dirty="0"/>
          </a:p>
          <a:p>
            <a:endParaRPr lang="nl-NL" sz="1600" i="1" dirty="0"/>
          </a:p>
          <a:p>
            <a:endParaRPr lang="nl-NL" sz="1600" i="1" dirty="0"/>
          </a:p>
          <a:p>
            <a:endParaRPr lang="nl-NL" sz="1600" i="1" dirty="0"/>
          </a:p>
          <a:p>
            <a:endParaRPr lang="nl-NL" dirty="0"/>
          </a:p>
          <a:p>
            <a:endParaRPr lang="nl-NL" dirty="0"/>
          </a:p>
        </p:txBody>
      </p:sp>
      <p:sp>
        <p:nvSpPr>
          <p:cNvPr id="17" name="TextBox 16">
            <a:extLst>
              <a:ext uri="{FF2B5EF4-FFF2-40B4-BE49-F238E27FC236}">
                <a16:creationId xmlns:a16="http://schemas.microsoft.com/office/drawing/2014/main" id="{089904C1-C259-2C68-5707-ABDD2FD73B81}"/>
              </a:ext>
            </a:extLst>
          </p:cNvPr>
          <p:cNvSpPr txBox="1"/>
          <p:nvPr/>
        </p:nvSpPr>
        <p:spPr>
          <a:xfrm>
            <a:off x="0" y="-12877"/>
            <a:ext cx="1514475"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1.2 </a:t>
            </a:r>
            <a:endParaRPr lang="nl-NL" dirty="0">
              <a:solidFill>
                <a:schemeClr val="bg1"/>
              </a:solidFill>
            </a:endParaRPr>
          </a:p>
        </p:txBody>
      </p:sp>
      <p:graphicFrame>
        <p:nvGraphicFramePr>
          <p:cNvPr id="3" name="Table 3">
            <a:extLst>
              <a:ext uri="{FF2B5EF4-FFF2-40B4-BE49-F238E27FC236}">
                <a16:creationId xmlns:a16="http://schemas.microsoft.com/office/drawing/2014/main" id="{3DAB54E0-C18F-B9FC-A048-1CA85B69D9A9}"/>
              </a:ext>
            </a:extLst>
          </p:cNvPr>
          <p:cNvGraphicFramePr>
            <a:graphicFrameLocks noGrp="1"/>
          </p:cNvGraphicFramePr>
          <p:nvPr>
            <p:extLst>
              <p:ext uri="{D42A27DB-BD31-4B8C-83A1-F6EECF244321}">
                <p14:modId xmlns:p14="http://schemas.microsoft.com/office/powerpoint/2010/main" val="223827084"/>
              </p:ext>
            </p:extLst>
          </p:nvPr>
        </p:nvGraphicFramePr>
        <p:xfrm>
          <a:off x="736851" y="4179158"/>
          <a:ext cx="10747577" cy="1645920"/>
        </p:xfrm>
        <a:graphic>
          <a:graphicData uri="http://schemas.openxmlformats.org/drawingml/2006/table">
            <a:tbl>
              <a:tblPr firstRow="1" bandRow="1">
                <a:tableStyleId>{5C22544A-7EE6-4342-B048-85BDC9FD1C3A}</a:tableStyleId>
              </a:tblPr>
              <a:tblGrid>
                <a:gridCol w="10747577">
                  <a:extLst>
                    <a:ext uri="{9D8B030D-6E8A-4147-A177-3AD203B41FA5}">
                      <a16:colId xmlns:a16="http://schemas.microsoft.com/office/drawing/2014/main" val="2795271541"/>
                    </a:ext>
                  </a:extLst>
                </a:gridCol>
              </a:tblGrid>
              <a:tr h="370840">
                <a:tc>
                  <a:txBody>
                    <a:bodyPr/>
                    <a:lstStyle/>
                    <a:p>
                      <a:r>
                        <a:rPr lang="nl-NL" sz="1400" b="1" i="0" kern="1200" dirty="0">
                          <a:solidFill>
                            <a:schemeClr val="lt1"/>
                          </a:solidFill>
                          <a:effectLst/>
                          <a:latin typeface="+mn-lt"/>
                          <a:ea typeface="+mn-ea"/>
                          <a:cs typeface="+mn-cs"/>
                        </a:rPr>
                        <a:t>Voorbeeld</a:t>
                      </a:r>
                      <a:endParaRPr lang="nl-NL" sz="1400" b="1" kern="1200" dirty="0">
                        <a:solidFill>
                          <a:schemeClr val="lt1"/>
                        </a:solidFill>
                        <a:effectLst/>
                        <a:latin typeface="+mn-lt"/>
                        <a:ea typeface="+mn-ea"/>
                        <a:cs typeface="+mn-cs"/>
                      </a:endParaRPr>
                    </a:p>
                    <a:p>
                      <a:r>
                        <a:rPr lang="nl-NL" sz="1400" b="0" kern="1200" dirty="0">
                          <a:solidFill>
                            <a:schemeClr val="lt1"/>
                          </a:solidFill>
                          <a:effectLst/>
                          <a:latin typeface="+mn-lt"/>
                          <a:ea typeface="+mn-ea"/>
                          <a:cs typeface="+mn-cs"/>
                        </a:rPr>
                        <a:t>Het thema dat je gekozen hebt, is </a:t>
                      </a:r>
                      <a:r>
                        <a:rPr lang="nl-NL" sz="1400" b="0" i="1" kern="1200" dirty="0">
                          <a:solidFill>
                            <a:schemeClr val="lt1"/>
                          </a:solidFill>
                          <a:effectLst/>
                          <a:latin typeface="+mn-lt"/>
                          <a:ea typeface="+mn-ea"/>
                          <a:cs typeface="+mn-cs"/>
                        </a:rPr>
                        <a:t>gezondheid. </a:t>
                      </a:r>
                      <a:r>
                        <a:rPr lang="nl-NL" sz="1400" b="0" kern="1200" dirty="0">
                          <a:solidFill>
                            <a:schemeClr val="lt1"/>
                          </a:solidFill>
                          <a:effectLst/>
                          <a:latin typeface="+mn-lt"/>
                          <a:ea typeface="+mn-ea"/>
                          <a:cs typeface="+mn-cs"/>
                        </a:rPr>
                        <a:t>Je fietst naar huis en ziet allerlei mensen op straat. Je vraagt je af: Zijn deze mensen gezond? Wanneer ben je eigenlijk gezond? Je fietst door een park. Je vraagt je af: Is dit een gezonde leefomgeving? Zouden mensen die hier in de buurt wonen of recreëren gezonder zijn dan mensen die naast de fabriek wonen? Je fietst op een drukke weg waar veel auto’s voorbij komen. Je vraagt je af: Ze zeggen altijd dat uitlaatgassen ongezond zijn, maar waarom is dat eigenlijk zo? Wat gebeurt er precies in het lichaam als mensen de gassen veel inademen?</a:t>
                      </a:r>
                    </a:p>
                    <a:p>
                      <a:endParaRPr lang="nl-NL" dirty="0"/>
                    </a:p>
                  </a:txBody>
                  <a:tcPr>
                    <a:solidFill>
                      <a:schemeClr val="accent2"/>
                    </a:solidFill>
                  </a:tcPr>
                </a:tc>
                <a:extLst>
                  <a:ext uri="{0D108BD9-81ED-4DB2-BD59-A6C34878D82A}">
                    <a16:rowId xmlns:a16="http://schemas.microsoft.com/office/drawing/2014/main" val="341007133"/>
                  </a:ext>
                </a:extLst>
              </a:tr>
            </a:tbl>
          </a:graphicData>
        </a:graphic>
      </p:graphicFrame>
      <p:pic>
        <p:nvPicPr>
          <p:cNvPr id="4" name="Afbeelding 11">
            <a:hlinkClick r:id="rId2" action="ppaction://hlinksldjump"/>
            <a:extLst>
              <a:ext uri="{FF2B5EF4-FFF2-40B4-BE49-F238E27FC236}">
                <a16:creationId xmlns:a16="http://schemas.microsoft.com/office/drawing/2014/main" id="{2AD61A49-4FC6-6E49-B00B-716C0E40CA1D}"/>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9" name="Afbeelding 13">
            <a:hlinkClick r:id="rId4" action="ppaction://hlinksldjump"/>
            <a:extLst>
              <a:ext uri="{FF2B5EF4-FFF2-40B4-BE49-F238E27FC236}">
                <a16:creationId xmlns:a16="http://schemas.microsoft.com/office/drawing/2014/main" id="{34B9F245-99FC-D0D0-E6D5-3B902D781DE0}"/>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10" name="Afbeelding 20">
            <a:hlinkClick r:id="rId6" action="ppaction://hlinksldjump"/>
            <a:extLst>
              <a:ext uri="{FF2B5EF4-FFF2-40B4-BE49-F238E27FC236}">
                <a16:creationId xmlns:a16="http://schemas.microsoft.com/office/drawing/2014/main" id="{74A63F5C-92F7-B059-88C5-38B9B62B9436}"/>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1" name="Afbeelding 21">
            <a:hlinkClick r:id="rId8" action="ppaction://hlinksldjump"/>
            <a:extLst>
              <a:ext uri="{FF2B5EF4-FFF2-40B4-BE49-F238E27FC236}">
                <a16:creationId xmlns:a16="http://schemas.microsoft.com/office/drawing/2014/main" id="{8E14D0BD-8C52-F515-2619-1F623CB5421A}"/>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2" name="Afbeelding 22">
            <a:hlinkClick r:id="rId10" action="ppaction://hlinksldjump"/>
            <a:extLst>
              <a:ext uri="{FF2B5EF4-FFF2-40B4-BE49-F238E27FC236}">
                <a16:creationId xmlns:a16="http://schemas.microsoft.com/office/drawing/2014/main" id="{CAE3C00B-0EA8-5418-8DE8-F50A42933053}"/>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2" action="ppaction://hlinksldjump"/>
            <a:extLst>
              <a:ext uri="{FF2B5EF4-FFF2-40B4-BE49-F238E27FC236}">
                <a16:creationId xmlns:a16="http://schemas.microsoft.com/office/drawing/2014/main" id="{EB09EB8B-F76E-91EF-863E-F6D4D899D199}"/>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4" action="ppaction://hlinksldjump"/>
            <a:extLst>
              <a:ext uri="{FF2B5EF4-FFF2-40B4-BE49-F238E27FC236}">
                <a16:creationId xmlns:a16="http://schemas.microsoft.com/office/drawing/2014/main" id="{DD740883-73AC-940A-A828-593DD41A7967}"/>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6" action="ppaction://hlinksldjump"/>
            <a:extLst>
              <a:ext uri="{FF2B5EF4-FFF2-40B4-BE49-F238E27FC236}">
                <a16:creationId xmlns:a16="http://schemas.microsoft.com/office/drawing/2014/main" id="{18EBE59B-573E-BA85-AB80-557D484A70BE}"/>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9" name="Picture 18" descr="\\campus.eur.nl\shared\groups\USC-MC-EAO-WK\WK\Onderzoeksvaardigheden\2. Afbeeldingen onderzoeksvaardigheden\Png-files_voor scherm toepassingen\06Wees_nieuwsgierig.png">
            <a:hlinkClick r:id="rId18" action="ppaction://hlinksldjump"/>
            <a:extLst>
              <a:ext uri="{FF2B5EF4-FFF2-40B4-BE49-F238E27FC236}">
                <a16:creationId xmlns:a16="http://schemas.microsoft.com/office/drawing/2014/main" id="{9D158A8C-3399-4EE6-4C5B-F99C5551DF88}"/>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046941" y="130158"/>
            <a:ext cx="667615" cy="778527"/>
          </a:xfrm>
          <a:prstGeom prst="rect">
            <a:avLst/>
          </a:prstGeom>
          <a:noFill/>
          <a:ln>
            <a:noFill/>
          </a:ln>
        </p:spPr>
      </p:pic>
      <p:sp>
        <p:nvSpPr>
          <p:cNvPr id="20" name="TextBox 19">
            <a:extLst>
              <a:ext uri="{FF2B5EF4-FFF2-40B4-BE49-F238E27FC236}">
                <a16:creationId xmlns:a16="http://schemas.microsoft.com/office/drawing/2014/main" id="{D63E2BE4-7808-236C-BA87-BA826AAB4231}"/>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8" name="Picture 17">
            <a:hlinkClick r:id="rId16" action="ppaction://hlinksldjump"/>
            <a:extLst>
              <a:ext uri="{FF2B5EF4-FFF2-40B4-BE49-F238E27FC236}">
                <a16:creationId xmlns:a16="http://schemas.microsoft.com/office/drawing/2014/main" id="{7A7259E9-8369-B990-D90D-29743886C19F}"/>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11295200" y="5977603"/>
            <a:ext cx="698631" cy="706408"/>
          </a:xfrm>
          <a:prstGeom prst="rect">
            <a:avLst/>
          </a:prstGeom>
        </p:spPr>
      </p:pic>
    </p:spTree>
    <p:extLst>
      <p:ext uri="{BB962C8B-B14F-4D97-AF65-F5344CB8AC3E}">
        <p14:creationId xmlns:p14="http://schemas.microsoft.com/office/powerpoint/2010/main" val="2986627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6B2BC4-7E63-4BD3-7205-F1390F5D081E}"/>
              </a:ext>
            </a:extLst>
          </p:cNvPr>
          <p:cNvSpPr>
            <a:spLocks noGrp="1"/>
          </p:cNvSpPr>
          <p:nvPr>
            <p:ph type="title"/>
          </p:nvPr>
        </p:nvSpPr>
        <p:spPr/>
        <p:txBody>
          <a:bodyPr/>
          <a:lstStyle/>
          <a:p>
            <a:r>
              <a:rPr lang="en-US" dirty="0"/>
              <a:t>Introductie </a:t>
            </a:r>
            <a:endParaRPr lang="nl-NL" dirty="0"/>
          </a:p>
        </p:txBody>
      </p:sp>
      <p:sp>
        <p:nvSpPr>
          <p:cNvPr id="3" name="Text Placeholder 2">
            <a:extLst>
              <a:ext uri="{FF2B5EF4-FFF2-40B4-BE49-F238E27FC236}">
                <a16:creationId xmlns:a16="http://schemas.microsoft.com/office/drawing/2014/main" id="{DED4A256-B375-D39A-B15F-395334DB66C7}"/>
              </a:ext>
            </a:extLst>
          </p:cNvPr>
          <p:cNvSpPr>
            <a:spLocks noGrp="1"/>
          </p:cNvSpPr>
          <p:nvPr>
            <p:ph type="body" sz="quarter" idx="13"/>
          </p:nvPr>
        </p:nvSpPr>
        <p:spPr/>
        <p:txBody>
          <a:bodyPr/>
          <a:lstStyle/>
          <a:p>
            <a:r>
              <a:rPr lang="en-US" dirty="0"/>
              <a:t>Maak </a:t>
            </a:r>
            <a:r>
              <a:rPr lang="en-US" dirty="0" err="1"/>
              <a:t>kennis</a:t>
            </a:r>
            <a:r>
              <a:rPr lang="en-US" dirty="0"/>
              <a:t> met </a:t>
            </a:r>
            <a:r>
              <a:rPr lang="en-US" dirty="0" err="1"/>
              <a:t>onderzoek</a:t>
            </a:r>
            <a:r>
              <a:rPr lang="en-US" dirty="0"/>
              <a:t> </a:t>
            </a:r>
            <a:r>
              <a:rPr lang="en-US" dirty="0" err="1"/>
              <a:t>doen</a:t>
            </a:r>
            <a:endParaRPr lang="nl-NL" dirty="0"/>
          </a:p>
        </p:txBody>
      </p:sp>
      <p:sp>
        <p:nvSpPr>
          <p:cNvPr id="5" name="Footer Placeholder 4">
            <a:extLst>
              <a:ext uri="{FF2B5EF4-FFF2-40B4-BE49-F238E27FC236}">
                <a16:creationId xmlns:a16="http://schemas.microsoft.com/office/drawing/2014/main" id="{8AB389F8-B634-665A-D903-AE5876C70C02}"/>
              </a:ext>
            </a:extLst>
          </p:cNvPr>
          <p:cNvSpPr>
            <a:spLocks noGrp="1"/>
          </p:cNvSpPr>
          <p:nvPr>
            <p:ph type="ftr" sz="quarter" idx="11"/>
          </p:nvPr>
        </p:nvSpPr>
        <p:spPr/>
        <p:txBody>
          <a:bodyPr/>
          <a:lstStyle/>
          <a:p>
            <a:r>
              <a:rPr lang="nl-NL"/>
              <a:t>Erasmus University Rotterdam </a:t>
            </a:r>
            <a:endParaRPr lang="nl-NL" dirty="0"/>
          </a:p>
        </p:txBody>
      </p:sp>
      <p:sp>
        <p:nvSpPr>
          <p:cNvPr id="6" name="Slide Number Placeholder 5">
            <a:extLst>
              <a:ext uri="{FF2B5EF4-FFF2-40B4-BE49-F238E27FC236}">
                <a16:creationId xmlns:a16="http://schemas.microsoft.com/office/drawing/2014/main" id="{1237DB5D-6374-F635-CD50-5FAAFEF14B57}"/>
              </a:ext>
            </a:extLst>
          </p:cNvPr>
          <p:cNvSpPr>
            <a:spLocks noGrp="1"/>
          </p:cNvSpPr>
          <p:nvPr>
            <p:ph type="sldNum" sz="quarter" idx="12"/>
          </p:nvPr>
        </p:nvSpPr>
        <p:spPr/>
        <p:txBody>
          <a:bodyPr/>
          <a:lstStyle/>
          <a:p>
            <a:fld id="{361A1203-CA3D-4D48-AFA0-9D668419C1D5}" type="slidenum">
              <a:rPr lang="nl-NL" smtClean="0"/>
              <a:pPr/>
              <a:t>2</a:t>
            </a:fld>
            <a:endParaRPr lang="nl-NL" dirty="0"/>
          </a:p>
        </p:txBody>
      </p:sp>
    </p:spTree>
    <p:extLst>
      <p:ext uri="{BB962C8B-B14F-4D97-AF65-F5344CB8AC3E}">
        <p14:creationId xmlns:p14="http://schemas.microsoft.com/office/powerpoint/2010/main" val="1464891905"/>
      </p:ext>
    </p:extLst>
  </p:cSld>
  <p:clrMapOvr>
    <a:masterClrMapping/>
  </p:clrMapOvr>
  <p:transition spd="slow">
    <p:push dir="u"/>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DD8EFE-5075-1BD6-2366-BE2B9F408286}"/>
              </a:ext>
            </a:extLst>
          </p:cNvPr>
          <p:cNvSpPr>
            <a:spLocks noGrp="1"/>
          </p:cNvSpPr>
          <p:nvPr>
            <p:ph type="title"/>
          </p:nvPr>
        </p:nvSpPr>
        <p:spPr>
          <a:xfrm>
            <a:off x="534988" y="722568"/>
            <a:ext cx="8428037" cy="709102"/>
          </a:xfrm>
        </p:spPr>
        <p:txBody>
          <a:bodyPr/>
          <a:lstStyle/>
          <a:p>
            <a:r>
              <a:rPr lang="en-US" dirty="0"/>
              <a:t> </a:t>
            </a:r>
            <a:r>
              <a:rPr lang="en-US" dirty="0" err="1"/>
              <a:t>Gebruik</a:t>
            </a:r>
            <a:r>
              <a:rPr lang="en-US" dirty="0"/>
              <a:t> een </a:t>
            </a:r>
            <a:r>
              <a:rPr lang="en-US" dirty="0" err="1"/>
              <a:t>ander</a:t>
            </a:r>
            <a:r>
              <a:rPr lang="en-US" dirty="0"/>
              <a:t> </a:t>
            </a:r>
            <a:r>
              <a:rPr lang="en-US" dirty="0" err="1"/>
              <a:t>perspectief</a:t>
            </a:r>
            <a:endParaRPr lang="nl-NL" dirty="0"/>
          </a:p>
        </p:txBody>
      </p:sp>
      <p:sp>
        <p:nvSpPr>
          <p:cNvPr id="5" name="Footer Placeholder 4">
            <a:extLst>
              <a:ext uri="{FF2B5EF4-FFF2-40B4-BE49-F238E27FC236}">
                <a16:creationId xmlns:a16="http://schemas.microsoft.com/office/drawing/2014/main" id="{ACF6BCE5-15DF-42A8-CBD0-070A7CC55F3F}"/>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3A365C74-AA89-6068-038E-965873CA7458}"/>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30A3D207-B45F-5DF5-C4DC-0CF59C638290}"/>
              </a:ext>
            </a:extLst>
          </p:cNvPr>
          <p:cNvSpPr>
            <a:spLocks noGrp="1"/>
          </p:cNvSpPr>
          <p:nvPr>
            <p:ph type="sldNum" sz="quarter" idx="12"/>
          </p:nvPr>
        </p:nvSpPr>
        <p:spPr/>
        <p:txBody>
          <a:bodyPr/>
          <a:lstStyle/>
          <a:p>
            <a:fld id="{361A1203-CA3D-4D48-AFA0-9D668419C1D5}" type="slidenum">
              <a:rPr lang="nl-NL" smtClean="0"/>
              <a:pPr/>
              <a:t>20</a:t>
            </a:fld>
            <a:endParaRPr lang="nl-NL" dirty="0"/>
          </a:p>
        </p:txBody>
      </p:sp>
      <p:sp>
        <p:nvSpPr>
          <p:cNvPr id="16" name="TextBox 15">
            <a:extLst>
              <a:ext uri="{FF2B5EF4-FFF2-40B4-BE49-F238E27FC236}">
                <a16:creationId xmlns:a16="http://schemas.microsoft.com/office/drawing/2014/main" id="{1CCB76D2-3D2F-6A05-CC3C-ABD049596F4B}"/>
              </a:ext>
            </a:extLst>
          </p:cNvPr>
          <p:cNvSpPr txBox="1"/>
          <p:nvPr/>
        </p:nvSpPr>
        <p:spPr>
          <a:xfrm>
            <a:off x="534988" y="1219421"/>
            <a:ext cx="11314112" cy="4801314"/>
          </a:xfrm>
          <a:prstGeom prst="rect">
            <a:avLst/>
          </a:prstGeom>
          <a:noFill/>
        </p:spPr>
        <p:txBody>
          <a:bodyPr wrap="square">
            <a:spAutoFit/>
          </a:bodyPr>
          <a:lstStyle/>
          <a:p>
            <a:r>
              <a:rPr lang="nl-NL" sz="1600" b="1" dirty="0">
                <a:solidFill>
                  <a:schemeClr val="accent2"/>
                </a:solidFill>
              </a:rPr>
              <a:t>Doel van de activiteit: </a:t>
            </a:r>
            <a:br>
              <a:rPr lang="nl-NL" sz="1600" b="1" dirty="0"/>
            </a:br>
            <a:r>
              <a:rPr lang="nl-NL" sz="1600" dirty="0"/>
              <a:t>Je ontdekt gewone en ongewone dingen. Je verzamelt nieuwsgierige vragen vanuit je gekozen thema. </a:t>
            </a:r>
          </a:p>
          <a:p>
            <a:endParaRPr lang="nl-NL" sz="1600" dirty="0"/>
          </a:p>
          <a:p>
            <a:r>
              <a:rPr lang="nl-NL" sz="1600" b="1" dirty="0">
                <a:solidFill>
                  <a:schemeClr val="accent2"/>
                </a:solidFill>
              </a:rPr>
              <a:t>Nodig</a:t>
            </a:r>
            <a:r>
              <a:rPr lang="nl-NL" sz="1600" dirty="0">
                <a:solidFill>
                  <a:schemeClr val="accent2"/>
                </a:solidFill>
              </a:rPr>
              <a:t>: </a:t>
            </a:r>
          </a:p>
          <a:p>
            <a:r>
              <a:rPr lang="nl-NL" sz="1600" dirty="0"/>
              <a:t>Schrijfpapier, pen (of digitaal)</a:t>
            </a:r>
          </a:p>
          <a:p>
            <a:endParaRPr lang="nl-NL" sz="1600" dirty="0"/>
          </a:p>
          <a:p>
            <a:r>
              <a:rPr lang="nl-NL" sz="1600" b="1" dirty="0">
                <a:solidFill>
                  <a:schemeClr val="accent2"/>
                </a:solidFill>
              </a:rPr>
              <a:t>Volg de stappen: </a:t>
            </a:r>
          </a:p>
          <a:p>
            <a:pPr marL="342900" indent="-342900">
              <a:buFont typeface="+mj-lt"/>
              <a:buAutoNum type="arabicPeriod"/>
            </a:pPr>
            <a:r>
              <a:rPr lang="nl-NL" sz="1600" dirty="0"/>
              <a:t>Bekijk het thema eens vanuit een ander perspectief en stel daar nieuwsgierige vragen bij. Een ander perspectief kan bijvoorbeeld een bepaald beroep, persoon, cultuur, periode of plaats zijn. Wat voor nieuwsgierige vragen kan je stellen vanuit dat perspectief? </a:t>
            </a:r>
          </a:p>
          <a:p>
            <a:pPr marL="342900" indent="-342900">
              <a:buFont typeface="+mj-lt"/>
              <a:buAutoNum type="arabicPeriod"/>
            </a:pPr>
            <a:r>
              <a:rPr lang="nl-NL" sz="1600" dirty="0"/>
              <a:t>Schrijf alle nieuwsgierige vragen op. Dwing jezelf om minimaal 10 vragen te stellen en op te schrijven. </a:t>
            </a:r>
          </a:p>
          <a:p>
            <a:endParaRPr lang="nl-NL" sz="1600" dirty="0"/>
          </a:p>
          <a:p>
            <a:endParaRPr lang="nl-NL" sz="1600" dirty="0"/>
          </a:p>
          <a:p>
            <a:endParaRPr lang="nl-NL" sz="1600" dirty="0"/>
          </a:p>
          <a:p>
            <a:endParaRPr lang="nl-NL" sz="1600" dirty="0"/>
          </a:p>
          <a:p>
            <a:endParaRPr lang="nl-NL" sz="1600" dirty="0"/>
          </a:p>
          <a:p>
            <a:endParaRPr lang="nl-NL" sz="1600" dirty="0"/>
          </a:p>
          <a:p>
            <a:endParaRPr lang="nl-NL" sz="1600" i="1" dirty="0"/>
          </a:p>
          <a:p>
            <a:endParaRPr lang="nl-NL" dirty="0"/>
          </a:p>
        </p:txBody>
      </p:sp>
      <p:sp>
        <p:nvSpPr>
          <p:cNvPr id="17" name="TextBox 16">
            <a:extLst>
              <a:ext uri="{FF2B5EF4-FFF2-40B4-BE49-F238E27FC236}">
                <a16:creationId xmlns:a16="http://schemas.microsoft.com/office/drawing/2014/main" id="{089904C1-C259-2C68-5707-ABDD2FD73B81}"/>
              </a:ext>
            </a:extLst>
          </p:cNvPr>
          <p:cNvSpPr txBox="1"/>
          <p:nvPr/>
        </p:nvSpPr>
        <p:spPr>
          <a:xfrm>
            <a:off x="0" y="-12877"/>
            <a:ext cx="1514475"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1.3 </a:t>
            </a:r>
            <a:endParaRPr lang="nl-NL" dirty="0">
              <a:solidFill>
                <a:schemeClr val="bg1"/>
              </a:solidFill>
            </a:endParaRPr>
          </a:p>
        </p:txBody>
      </p:sp>
      <p:graphicFrame>
        <p:nvGraphicFramePr>
          <p:cNvPr id="3" name="Table 3">
            <a:extLst>
              <a:ext uri="{FF2B5EF4-FFF2-40B4-BE49-F238E27FC236}">
                <a16:creationId xmlns:a16="http://schemas.microsoft.com/office/drawing/2014/main" id="{3DAB54E0-C18F-B9FC-A048-1CA85B69D9A9}"/>
              </a:ext>
            </a:extLst>
          </p:cNvPr>
          <p:cNvGraphicFramePr>
            <a:graphicFrameLocks noGrp="1"/>
          </p:cNvGraphicFramePr>
          <p:nvPr>
            <p:extLst>
              <p:ext uri="{D42A27DB-BD31-4B8C-83A1-F6EECF244321}">
                <p14:modId xmlns:p14="http://schemas.microsoft.com/office/powerpoint/2010/main" val="671068654"/>
              </p:ext>
            </p:extLst>
          </p:nvPr>
        </p:nvGraphicFramePr>
        <p:xfrm>
          <a:off x="652600" y="4138307"/>
          <a:ext cx="10642600" cy="1859280"/>
        </p:xfrm>
        <a:graphic>
          <a:graphicData uri="http://schemas.openxmlformats.org/drawingml/2006/table">
            <a:tbl>
              <a:tblPr firstRow="1" bandRow="1">
                <a:tableStyleId>{5C22544A-7EE6-4342-B048-85BDC9FD1C3A}</a:tableStyleId>
              </a:tblPr>
              <a:tblGrid>
                <a:gridCol w="10642600">
                  <a:extLst>
                    <a:ext uri="{9D8B030D-6E8A-4147-A177-3AD203B41FA5}">
                      <a16:colId xmlns:a16="http://schemas.microsoft.com/office/drawing/2014/main" val="2795271541"/>
                    </a:ext>
                  </a:extLst>
                </a:gridCol>
              </a:tblGrid>
              <a:tr h="370840">
                <a:tc>
                  <a:txBody>
                    <a:bodyPr/>
                    <a:lstStyle/>
                    <a:p>
                      <a:r>
                        <a:rPr lang="nl-NL" sz="1400" dirty="0"/>
                        <a:t>Voorbeeld: </a:t>
                      </a:r>
                    </a:p>
                    <a:p>
                      <a:r>
                        <a:rPr lang="nl-NL" sz="1400" b="0" dirty="0"/>
                        <a:t>Het thema dat je gekozen hebt, is bijvoorbeeld gezondheid. Je kiest ervoor om het thema eens vanuit andere perspectieven te kijken, bijvoorbeeld vanuit verschillende beroepen. Hierdoor komen nieuwsgierige vragen in je op als: Zijn mensen met een beroep met veel lichamelijk werk gezonder dan mensen die veel op kantoor zitten? Wat doet een gemeenteambtenaar om mensen gezond te houden? Wat voor preventieve maatregelen neemt een huisarts om mensen gezond te houden? </a:t>
                      </a:r>
                    </a:p>
                    <a:p>
                      <a:r>
                        <a:rPr lang="nl-NL" sz="1400" b="0" dirty="0"/>
                        <a:t>Je kiest een ander perspectief: culturen. De nieuwsgierige vragen die in je op komen zijn: Hoe zien verschillende culturen gezondheid? In welke cultuur bewegen mensen het meest? Welke cultuur heeft het beste voedingspatroon? </a:t>
                      </a:r>
                    </a:p>
                    <a:p>
                      <a:endParaRPr lang="nl-NL" dirty="0"/>
                    </a:p>
                  </a:txBody>
                  <a:tcPr>
                    <a:solidFill>
                      <a:schemeClr val="accent2"/>
                    </a:solidFill>
                  </a:tcPr>
                </a:tc>
                <a:extLst>
                  <a:ext uri="{0D108BD9-81ED-4DB2-BD59-A6C34878D82A}">
                    <a16:rowId xmlns:a16="http://schemas.microsoft.com/office/drawing/2014/main" val="341007133"/>
                  </a:ext>
                </a:extLst>
              </a:tr>
            </a:tbl>
          </a:graphicData>
        </a:graphic>
      </p:graphicFrame>
      <p:pic>
        <p:nvPicPr>
          <p:cNvPr id="8" name="Afbeelding 11">
            <a:hlinkClick r:id="rId2" action="ppaction://hlinksldjump"/>
            <a:extLst>
              <a:ext uri="{FF2B5EF4-FFF2-40B4-BE49-F238E27FC236}">
                <a16:creationId xmlns:a16="http://schemas.microsoft.com/office/drawing/2014/main" id="{2FA074D7-257E-2C0C-D006-357769154F88}"/>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9" name="Afbeelding 13">
            <a:hlinkClick r:id="rId4" action="ppaction://hlinksldjump"/>
            <a:extLst>
              <a:ext uri="{FF2B5EF4-FFF2-40B4-BE49-F238E27FC236}">
                <a16:creationId xmlns:a16="http://schemas.microsoft.com/office/drawing/2014/main" id="{83373D97-FCEB-DA2C-2416-6864BB32BC7D}"/>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10" name="Afbeelding 20">
            <a:hlinkClick r:id="rId6" action="ppaction://hlinksldjump"/>
            <a:extLst>
              <a:ext uri="{FF2B5EF4-FFF2-40B4-BE49-F238E27FC236}">
                <a16:creationId xmlns:a16="http://schemas.microsoft.com/office/drawing/2014/main" id="{267BAAE1-22F2-D555-62DA-732F36011CEC}"/>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1" name="Afbeelding 21">
            <a:hlinkClick r:id="rId8" action="ppaction://hlinksldjump"/>
            <a:extLst>
              <a:ext uri="{FF2B5EF4-FFF2-40B4-BE49-F238E27FC236}">
                <a16:creationId xmlns:a16="http://schemas.microsoft.com/office/drawing/2014/main" id="{D638A7F6-510A-1223-9419-1683007EAEE7}"/>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2" name="Afbeelding 22">
            <a:hlinkClick r:id="rId10" action="ppaction://hlinksldjump"/>
            <a:extLst>
              <a:ext uri="{FF2B5EF4-FFF2-40B4-BE49-F238E27FC236}">
                <a16:creationId xmlns:a16="http://schemas.microsoft.com/office/drawing/2014/main" id="{C8EA87D8-E676-51C3-177B-6B9B4A46446A}"/>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2" action="ppaction://hlinksldjump"/>
            <a:extLst>
              <a:ext uri="{FF2B5EF4-FFF2-40B4-BE49-F238E27FC236}">
                <a16:creationId xmlns:a16="http://schemas.microsoft.com/office/drawing/2014/main" id="{8459A349-3101-45CB-83EC-FF78630A00B3}"/>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4" action="ppaction://hlinksldjump"/>
            <a:extLst>
              <a:ext uri="{FF2B5EF4-FFF2-40B4-BE49-F238E27FC236}">
                <a16:creationId xmlns:a16="http://schemas.microsoft.com/office/drawing/2014/main" id="{5BFD64E0-FB21-8B3C-58BE-3E8C4C90F80A}"/>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6" action="ppaction://hlinksldjump"/>
            <a:extLst>
              <a:ext uri="{FF2B5EF4-FFF2-40B4-BE49-F238E27FC236}">
                <a16:creationId xmlns:a16="http://schemas.microsoft.com/office/drawing/2014/main" id="{61010AFF-88DD-B6A7-108A-FE7B98EAD451}"/>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9" name="Picture 18" descr="\\campus.eur.nl\shared\groups\USC-MC-EAO-WK\WK\Onderzoeksvaardigheden\2. Afbeeldingen onderzoeksvaardigheden\Png-files_voor scherm toepassingen\06Wees_nieuwsgierig.png">
            <a:hlinkClick r:id="rId18" action="ppaction://hlinksldjump"/>
            <a:extLst>
              <a:ext uri="{FF2B5EF4-FFF2-40B4-BE49-F238E27FC236}">
                <a16:creationId xmlns:a16="http://schemas.microsoft.com/office/drawing/2014/main" id="{E5359B20-BA22-F2D9-FCF5-452280B96AE9}"/>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046941" y="130158"/>
            <a:ext cx="667615" cy="778527"/>
          </a:xfrm>
          <a:prstGeom prst="rect">
            <a:avLst/>
          </a:prstGeom>
          <a:noFill/>
          <a:ln>
            <a:noFill/>
          </a:ln>
        </p:spPr>
      </p:pic>
      <p:sp>
        <p:nvSpPr>
          <p:cNvPr id="20" name="TextBox 19">
            <a:extLst>
              <a:ext uri="{FF2B5EF4-FFF2-40B4-BE49-F238E27FC236}">
                <a16:creationId xmlns:a16="http://schemas.microsoft.com/office/drawing/2014/main" id="{500DF0DB-341F-CD53-1FF0-B96B761389CD}"/>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8" name="Picture 17">
            <a:hlinkClick r:id="rId16" action="ppaction://hlinksldjump"/>
            <a:extLst>
              <a:ext uri="{FF2B5EF4-FFF2-40B4-BE49-F238E27FC236}">
                <a16:creationId xmlns:a16="http://schemas.microsoft.com/office/drawing/2014/main" id="{903C5743-AF23-19E2-77E3-C66C24BCEFFD}"/>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11295200" y="5977603"/>
            <a:ext cx="698631" cy="706408"/>
          </a:xfrm>
          <a:prstGeom prst="rect">
            <a:avLst/>
          </a:prstGeom>
        </p:spPr>
      </p:pic>
    </p:spTree>
    <p:extLst>
      <p:ext uri="{BB962C8B-B14F-4D97-AF65-F5344CB8AC3E}">
        <p14:creationId xmlns:p14="http://schemas.microsoft.com/office/powerpoint/2010/main" val="1935249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DD8EFE-5075-1BD6-2366-BE2B9F408286}"/>
              </a:ext>
            </a:extLst>
          </p:cNvPr>
          <p:cNvSpPr>
            <a:spLocks noGrp="1"/>
          </p:cNvSpPr>
          <p:nvPr>
            <p:ph type="title"/>
          </p:nvPr>
        </p:nvSpPr>
        <p:spPr>
          <a:xfrm>
            <a:off x="534988" y="722568"/>
            <a:ext cx="8428037" cy="709102"/>
          </a:xfrm>
        </p:spPr>
        <p:txBody>
          <a:bodyPr/>
          <a:lstStyle/>
          <a:p>
            <a:r>
              <a:rPr lang="en-US" dirty="0" err="1"/>
              <a:t>Gebruik</a:t>
            </a:r>
            <a:r>
              <a:rPr lang="en-US" dirty="0"/>
              <a:t> de </a:t>
            </a:r>
            <a:r>
              <a:rPr lang="en-US" dirty="0" err="1"/>
              <a:t>vragenformule</a:t>
            </a:r>
            <a:endParaRPr lang="nl-NL" dirty="0"/>
          </a:p>
        </p:txBody>
      </p:sp>
      <p:sp>
        <p:nvSpPr>
          <p:cNvPr id="5" name="Footer Placeholder 4">
            <a:extLst>
              <a:ext uri="{FF2B5EF4-FFF2-40B4-BE49-F238E27FC236}">
                <a16:creationId xmlns:a16="http://schemas.microsoft.com/office/drawing/2014/main" id="{ACF6BCE5-15DF-42A8-CBD0-070A7CC55F3F}"/>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3A365C74-AA89-6068-038E-965873CA7458}"/>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30A3D207-B45F-5DF5-C4DC-0CF59C638290}"/>
              </a:ext>
            </a:extLst>
          </p:cNvPr>
          <p:cNvSpPr>
            <a:spLocks noGrp="1"/>
          </p:cNvSpPr>
          <p:nvPr>
            <p:ph type="sldNum" sz="quarter" idx="12"/>
          </p:nvPr>
        </p:nvSpPr>
        <p:spPr/>
        <p:txBody>
          <a:bodyPr/>
          <a:lstStyle/>
          <a:p>
            <a:fld id="{361A1203-CA3D-4D48-AFA0-9D668419C1D5}" type="slidenum">
              <a:rPr lang="nl-NL" smtClean="0"/>
              <a:pPr/>
              <a:t>21</a:t>
            </a:fld>
            <a:endParaRPr lang="nl-NL" dirty="0"/>
          </a:p>
        </p:txBody>
      </p:sp>
      <p:sp>
        <p:nvSpPr>
          <p:cNvPr id="16" name="TextBox 15">
            <a:extLst>
              <a:ext uri="{FF2B5EF4-FFF2-40B4-BE49-F238E27FC236}">
                <a16:creationId xmlns:a16="http://schemas.microsoft.com/office/drawing/2014/main" id="{1CCB76D2-3D2F-6A05-CC3C-ABD049596F4B}"/>
              </a:ext>
            </a:extLst>
          </p:cNvPr>
          <p:cNvSpPr txBox="1"/>
          <p:nvPr/>
        </p:nvSpPr>
        <p:spPr>
          <a:xfrm>
            <a:off x="438944" y="1198117"/>
            <a:ext cx="11314112" cy="5632311"/>
          </a:xfrm>
          <a:prstGeom prst="rect">
            <a:avLst/>
          </a:prstGeom>
          <a:noFill/>
        </p:spPr>
        <p:txBody>
          <a:bodyPr wrap="square">
            <a:spAutoFit/>
          </a:bodyPr>
          <a:lstStyle/>
          <a:p>
            <a:r>
              <a:rPr lang="nl-NL" sz="1600" b="1" dirty="0">
                <a:solidFill>
                  <a:schemeClr val="accent2"/>
                </a:solidFill>
              </a:rPr>
              <a:t>Doel van de activiteit: </a:t>
            </a:r>
            <a:br>
              <a:rPr lang="nl-NL" sz="1600" b="1" dirty="0"/>
            </a:br>
            <a:r>
              <a:rPr lang="nl-NL" sz="1600" dirty="0"/>
              <a:t>Je verzamelt zoveel mogelijk nieuwsgierige vragen vanuit je gekozen thema. </a:t>
            </a:r>
          </a:p>
          <a:p>
            <a:endParaRPr lang="nl-NL" sz="1600" dirty="0"/>
          </a:p>
          <a:p>
            <a:r>
              <a:rPr lang="nl-NL" sz="1600" b="1" dirty="0">
                <a:solidFill>
                  <a:schemeClr val="accent2"/>
                </a:solidFill>
              </a:rPr>
              <a:t>Nodig</a:t>
            </a:r>
            <a:r>
              <a:rPr lang="nl-NL" sz="1600" dirty="0">
                <a:solidFill>
                  <a:schemeClr val="accent2"/>
                </a:solidFill>
              </a:rPr>
              <a:t>: </a:t>
            </a:r>
          </a:p>
          <a:p>
            <a:r>
              <a:rPr lang="nl-NL" sz="1600" dirty="0"/>
              <a:t>Schrijfpapier of memoblaadjes, pen (of digitaal)</a:t>
            </a:r>
          </a:p>
          <a:p>
            <a:endParaRPr lang="nl-NL" sz="1600" dirty="0"/>
          </a:p>
          <a:p>
            <a:r>
              <a:rPr lang="nl-NL" sz="1600" b="1" dirty="0">
                <a:solidFill>
                  <a:schemeClr val="accent2"/>
                </a:solidFill>
              </a:rPr>
              <a:t>Volg de stappen: </a:t>
            </a:r>
          </a:p>
          <a:p>
            <a:pPr marL="342900" indent="-342900">
              <a:buFont typeface="+mj-lt"/>
              <a:buAutoNum type="arabicPeriod"/>
            </a:pPr>
            <a:r>
              <a:rPr lang="nl-NL" sz="1600" dirty="0"/>
              <a:t>Verzin zoveel mogelijk nieuwsgierige vragen. Gebruik de formule 6W+H. </a:t>
            </a:r>
          </a:p>
          <a:p>
            <a:pPr marL="342900" indent="-342900">
              <a:buFont typeface="+mj-lt"/>
              <a:buAutoNum type="arabicPeriod"/>
            </a:pPr>
            <a:r>
              <a:rPr lang="nl-NL" sz="1600" dirty="0"/>
              <a:t>Schrijf alle nieuwsgierige vragen op. Je kunt kiezen of je het op papier schrijf of op een memoblaadje. Als je ervoor kiest om elke vraag op een memoblaadje te schrijven, kan je de vragen daarna (in de fase verkennen) makkelijk sorteren. </a:t>
            </a:r>
          </a:p>
          <a:p>
            <a:endParaRPr lang="nl-NL" sz="1600" dirty="0"/>
          </a:p>
          <a:p>
            <a:r>
              <a:rPr lang="nl-NL" sz="1600" dirty="0"/>
              <a:t>Formule voor nieuwsgierige vragen: </a:t>
            </a:r>
          </a:p>
          <a:p>
            <a:r>
              <a:rPr lang="nl-NL" sz="3200" b="1" dirty="0"/>
              <a:t>6W + H</a:t>
            </a:r>
          </a:p>
          <a:p>
            <a:r>
              <a:rPr lang="nl-NL" sz="1600" dirty="0"/>
              <a:t>6W staat voor: Wie, wat, welke, waar, wanneer en waarom. H staat voor: Hoe</a:t>
            </a:r>
          </a:p>
          <a:p>
            <a:r>
              <a:rPr lang="nl-NL" sz="1600" dirty="0"/>
              <a:t>Formuleer met elk bovenstaand vragend voornaamwoord een nieuwsgierige vraag over jouw thema. </a:t>
            </a:r>
          </a:p>
          <a:p>
            <a:endParaRPr lang="nl-NL" sz="1600" dirty="0"/>
          </a:p>
          <a:p>
            <a:endParaRPr lang="nl-NL" sz="1600" i="1" dirty="0"/>
          </a:p>
          <a:p>
            <a:endParaRPr lang="nl-NL" dirty="0"/>
          </a:p>
          <a:p>
            <a:pPr marL="342900" indent="-342900">
              <a:buFont typeface="+mj-lt"/>
              <a:buAutoNum type="arabicPeriod"/>
            </a:pPr>
            <a:endParaRPr lang="nl-NL" dirty="0"/>
          </a:p>
          <a:p>
            <a:pPr marL="342900" indent="-342900">
              <a:buFont typeface="+mj-lt"/>
              <a:buAutoNum type="arabicPeriod"/>
            </a:pPr>
            <a:endParaRPr lang="nl-NL" dirty="0"/>
          </a:p>
          <a:p>
            <a:endParaRPr lang="nl-NL" dirty="0"/>
          </a:p>
        </p:txBody>
      </p:sp>
      <p:sp>
        <p:nvSpPr>
          <p:cNvPr id="17" name="TextBox 16">
            <a:extLst>
              <a:ext uri="{FF2B5EF4-FFF2-40B4-BE49-F238E27FC236}">
                <a16:creationId xmlns:a16="http://schemas.microsoft.com/office/drawing/2014/main" id="{089904C1-C259-2C68-5707-ABDD2FD73B81}"/>
              </a:ext>
            </a:extLst>
          </p:cNvPr>
          <p:cNvSpPr txBox="1"/>
          <p:nvPr/>
        </p:nvSpPr>
        <p:spPr>
          <a:xfrm>
            <a:off x="0" y="-12877"/>
            <a:ext cx="1514475"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1.4 </a:t>
            </a:r>
            <a:endParaRPr lang="nl-NL" dirty="0">
              <a:solidFill>
                <a:schemeClr val="bg1"/>
              </a:solidFill>
            </a:endParaRPr>
          </a:p>
        </p:txBody>
      </p:sp>
      <p:pic>
        <p:nvPicPr>
          <p:cNvPr id="4" name="Afbeelding 11">
            <a:hlinkClick r:id="rId2" action="ppaction://hlinksldjump"/>
            <a:extLst>
              <a:ext uri="{FF2B5EF4-FFF2-40B4-BE49-F238E27FC236}">
                <a16:creationId xmlns:a16="http://schemas.microsoft.com/office/drawing/2014/main" id="{B46835F4-1429-413D-5D0A-2C2B89FF68D5}"/>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8" name="Afbeelding 13">
            <a:hlinkClick r:id="rId4" action="ppaction://hlinksldjump"/>
            <a:extLst>
              <a:ext uri="{FF2B5EF4-FFF2-40B4-BE49-F238E27FC236}">
                <a16:creationId xmlns:a16="http://schemas.microsoft.com/office/drawing/2014/main" id="{2A23ACA1-57A8-5498-1046-A2ED422AF5D6}"/>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9" name="Afbeelding 20">
            <a:hlinkClick r:id="rId6" action="ppaction://hlinksldjump"/>
            <a:extLst>
              <a:ext uri="{FF2B5EF4-FFF2-40B4-BE49-F238E27FC236}">
                <a16:creationId xmlns:a16="http://schemas.microsoft.com/office/drawing/2014/main" id="{01FEDCB9-5F85-2B96-8699-7D3ECE9BDD85}"/>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0" name="Afbeelding 21">
            <a:hlinkClick r:id="rId8" action="ppaction://hlinksldjump"/>
            <a:extLst>
              <a:ext uri="{FF2B5EF4-FFF2-40B4-BE49-F238E27FC236}">
                <a16:creationId xmlns:a16="http://schemas.microsoft.com/office/drawing/2014/main" id="{C3C69796-AA0B-7B2B-F757-4625F0AC7ADF}"/>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1" name="Afbeelding 22">
            <a:hlinkClick r:id="rId10" action="ppaction://hlinksldjump"/>
            <a:extLst>
              <a:ext uri="{FF2B5EF4-FFF2-40B4-BE49-F238E27FC236}">
                <a16:creationId xmlns:a16="http://schemas.microsoft.com/office/drawing/2014/main" id="{92B6D7B0-FA78-4756-3E8D-B8D166F64874}"/>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2" action="ppaction://hlinksldjump"/>
            <a:extLst>
              <a:ext uri="{FF2B5EF4-FFF2-40B4-BE49-F238E27FC236}">
                <a16:creationId xmlns:a16="http://schemas.microsoft.com/office/drawing/2014/main" id="{DCCDB4CF-8E84-7428-19BA-EF7A8961F868}"/>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4" action="ppaction://hlinksldjump"/>
            <a:extLst>
              <a:ext uri="{FF2B5EF4-FFF2-40B4-BE49-F238E27FC236}">
                <a16:creationId xmlns:a16="http://schemas.microsoft.com/office/drawing/2014/main" id="{8551DFCF-2BD2-F484-11C6-16F61B4790FA}"/>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6" action="ppaction://hlinksldjump"/>
            <a:extLst>
              <a:ext uri="{FF2B5EF4-FFF2-40B4-BE49-F238E27FC236}">
                <a16:creationId xmlns:a16="http://schemas.microsoft.com/office/drawing/2014/main" id="{1C18FD68-EE1E-9ACE-503B-EFE5F00072F5}"/>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20" name="Picture 19" descr="\\campus.eur.nl\shared\groups\USC-MC-EAO-WK\WK\Onderzoeksvaardigheden\2. Afbeeldingen onderzoeksvaardigheden\Png-files_voor scherm toepassingen\06Wees_nieuwsgierig.png">
            <a:hlinkClick r:id="rId18" action="ppaction://hlinksldjump"/>
            <a:extLst>
              <a:ext uri="{FF2B5EF4-FFF2-40B4-BE49-F238E27FC236}">
                <a16:creationId xmlns:a16="http://schemas.microsoft.com/office/drawing/2014/main" id="{F8C6269B-76F9-2B4E-4FBC-F37CD0552CE0}"/>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046941" y="130158"/>
            <a:ext cx="667615" cy="778527"/>
          </a:xfrm>
          <a:prstGeom prst="rect">
            <a:avLst/>
          </a:prstGeom>
          <a:noFill/>
          <a:ln>
            <a:noFill/>
          </a:ln>
        </p:spPr>
      </p:pic>
      <p:sp>
        <p:nvSpPr>
          <p:cNvPr id="21" name="TextBox 20">
            <a:extLst>
              <a:ext uri="{FF2B5EF4-FFF2-40B4-BE49-F238E27FC236}">
                <a16:creationId xmlns:a16="http://schemas.microsoft.com/office/drawing/2014/main" id="{0A620A13-6B14-A4A5-2A72-814C78EE61D2}"/>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5" name="Picture 14">
            <a:hlinkClick r:id="rId16" action="ppaction://hlinksldjump"/>
            <a:extLst>
              <a:ext uri="{FF2B5EF4-FFF2-40B4-BE49-F238E27FC236}">
                <a16:creationId xmlns:a16="http://schemas.microsoft.com/office/drawing/2014/main" id="{F2C8F068-21F2-C59C-5C56-BFE90D465DEC}"/>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11295200" y="5977603"/>
            <a:ext cx="698631" cy="706408"/>
          </a:xfrm>
          <a:prstGeom prst="rect">
            <a:avLst/>
          </a:prstGeom>
        </p:spPr>
      </p:pic>
    </p:spTree>
    <p:extLst>
      <p:ext uri="{BB962C8B-B14F-4D97-AF65-F5344CB8AC3E}">
        <p14:creationId xmlns:p14="http://schemas.microsoft.com/office/powerpoint/2010/main" val="2503984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DD8EFE-5075-1BD6-2366-BE2B9F408286}"/>
              </a:ext>
            </a:extLst>
          </p:cNvPr>
          <p:cNvSpPr>
            <a:spLocks noGrp="1"/>
          </p:cNvSpPr>
          <p:nvPr>
            <p:ph type="title"/>
          </p:nvPr>
        </p:nvSpPr>
        <p:spPr>
          <a:xfrm>
            <a:off x="534988" y="722568"/>
            <a:ext cx="8428037" cy="709102"/>
          </a:xfrm>
        </p:spPr>
        <p:txBody>
          <a:bodyPr/>
          <a:lstStyle/>
          <a:p>
            <a:r>
              <a:rPr lang="en-US" dirty="0"/>
              <a:t>Brainwriting</a:t>
            </a:r>
            <a:endParaRPr lang="nl-NL" dirty="0"/>
          </a:p>
        </p:txBody>
      </p:sp>
      <p:sp>
        <p:nvSpPr>
          <p:cNvPr id="5" name="Footer Placeholder 4">
            <a:extLst>
              <a:ext uri="{FF2B5EF4-FFF2-40B4-BE49-F238E27FC236}">
                <a16:creationId xmlns:a16="http://schemas.microsoft.com/office/drawing/2014/main" id="{ACF6BCE5-15DF-42A8-CBD0-070A7CC55F3F}"/>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3A365C74-AA89-6068-038E-965873CA7458}"/>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30A3D207-B45F-5DF5-C4DC-0CF59C638290}"/>
              </a:ext>
            </a:extLst>
          </p:cNvPr>
          <p:cNvSpPr>
            <a:spLocks noGrp="1"/>
          </p:cNvSpPr>
          <p:nvPr>
            <p:ph type="sldNum" sz="quarter" idx="12"/>
          </p:nvPr>
        </p:nvSpPr>
        <p:spPr/>
        <p:txBody>
          <a:bodyPr/>
          <a:lstStyle/>
          <a:p>
            <a:fld id="{361A1203-CA3D-4D48-AFA0-9D668419C1D5}" type="slidenum">
              <a:rPr lang="nl-NL" smtClean="0"/>
              <a:pPr/>
              <a:t>22</a:t>
            </a:fld>
            <a:endParaRPr lang="nl-NL" dirty="0"/>
          </a:p>
        </p:txBody>
      </p:sp>
      <p:sp>
        <p:nvSpPr>
          <p:cNvPr id="16" name="TextBox 15">
            <a:extLst>
              <a:ext uri="{FF2B5EF4-FFF2-40B4-BE49-F238E27FC236}">
                <a16:creationId xmlns:a16="http://schemas.microsoft.com/office/drawing/2014/main" id="{1CCB76D2-3D2F-6A05-CC3C-ABD049596F4B}"/>
              </a:ext>
            </a:extLst>
          </p:cNvPr>
          <p:cNvSpPr txBox="1"/>
          <p:nvPr/>
        </p:nvSpPr>
        <p:spPr>
          <a:xfrm>
            <a:off x="505723" y="1182712"/>
            <a:ext cx="11314112" cy="3847207"/>
          </a:xfrm>
          <a:prstGeom prst="rect">
            <a:avLst/>
          </a:prstGeom>
          <a:noFill/>
        </p:spPr>
        <p:txBody>
          <a:bodyPr wrap="square">
            <a:spAutoFit/>
          </a:bodyPr>
          <a:lstStyle/>
          <a:p>
            <a:r>
              <a:rPr lang="nl-NL" sz="1600" b="1" dirty="0">
                <a:solidFill>
                  <a:schemeClr val="accent2"/>
                </a:solidFill>
              </a:rPr>
              <a:t>Doel van de activiteit: </a:t>
            </a:r>
            <a:br>
              <a:rPr lang="nl-NL" sz="1600" b="1" dirty="0"/>
            </a:br>
            <a:r>
              <a:rPr lang="nl-NL" sz="1600" dirty="0"/>
              <a:t>Je verzamelt zoveel mogelijk nieuwsgierige vragen vanuit je gekozen thema. </a:t>
            </a:r>
          </a:p>
          <a:p>
            <a:endParaRPr lang="nl-NL" sz="1600" dirty="0"/>
          </a:p>
          <a:p>
            <a:r>
              <a:rPr lang="nl-NL" sz="1600" b="1" dirty="0">
                <a:solidFill>
                  <a:schemeClr val="accent2"/>
                </a:solidFill>
              </a:rPr>
              <a:t>Nodig</a:t>
            </a:r>
            <a:r>
              <a:rPr lang="nl-NL" sz="1600" dirty="0">
                <a:solidFill>
                  <a:schemeClr val="accent2"/>
                </a:solidFill>
              </a:rPr>
              <a:t>: </a:t>
            </a:r>
          </a:p>
          <a:p>
            <a:r>
              <a:rPr lang="nl-NL" sz="1600" dirty="0"/>
              <a:t>Groepsgenoot, schrijfpapier, pen (of digitaal)</a:t>
            </a:r>
          </a:p>
          <a:p>
            <a:endParaRPr lang="nl-NL" sz="1600" dirty="0"/>
          </a:p>
          <a:p>
            <a:r>
              <a:rPr lang="nl-NL" sz="1600" b="1" dirty="0">
                <a:solidFill>
                  <a:schemeClr val="accent2"/>
                </a:solidFill>
              </a:rPr>
              <a:t>Volg de stappen: </a:t>
            </a:r>
          </a:p>
          <a:p>
            <a:pPr marL="342900" indent="-342900">
              <a:buFont typeface="+mj-lt"/>
              <a:buAutoNum type="arabicPeriod"/>
            </a:pPr>
            <a:r>
              <a:rPr lang="nl-NL" sz="1600" dirty="0"/>
              <a:t>Teken een tabel van drie kolommen en minimaal vijf rijen (het </a:t>
            </a:r>
            <a:r>
              <a:rPr lang="nl-NL" sz="1600" dirty="0" err="1"/>
              <a:t>brainwriting</a:t>
            </a:r>
            <a:r>
              <a:rPr lang="nl-NL" sz="1600" dirty="0"/>
              <a:t> schema), zie voorbeeld. </a:t>
            </a:r>
          </a:p>
          <a:p>
            <a:pPr marL="342900" indent="-342900">
              <a:buFont typeface="+mj-lt"/>
              <a:buAutoNum type="arabicPeriod"/>
            </a:pPr>
            <a:r>
              <a:rPr lang="nl-NL" sz="1600" dirty="0"/>
              <a:t>Schrijf in de eerste rij in elk vakje (vakje 1, 2 en 3) een nieuwsgierige vraag op. </a:t>
            </a:r>
          </a:p>
          <a:p>
            <a:pPr marL="342900" indent="-342900">
              <a:buFont typeface="+mj-lt"/>
              <a:buAutoNum type="arabicPeriod"/>
            </a:pPr>
            <a:r>
              <a:rPr lang="nl-NL" sz="1600" dirty="0"/>
              <a:t>Geef het </a:t>
            </a:r>
            <a:r>
              <a:rPr lang="nl-NL" sz="1600" dirty="0" err="1"/>
              <a:t>brainwritingschema</a:t>
            </a:r>
            <a:r>
              <a:rPr lang="nl-NL" sz="1600" dirty="0"/>
              <a:t> vervolgens door aan een groepsgenoot. Hij of zij leest de drie nieuwsgierige vragen die jij hebt op geschreven en schrijft vervolgens in de tweede kolom (vakje 4, 5 en 6) nieuwsgierige vragen op die geïnspireerd zijn op de eerste drie vragen. </a:t>
            </a:r>
          </a:p>
          <a:p>
            <a:pPr marL="342900" indent="-342900">
              <a:buFont typeface="+mj-lt"/>
              <a:buAutoNum type="arabicPeriod"/>
            </a:pPr>
            <a:r>
              <a:rPr lang="nl-NL" sz="1600" dirty="0"/>
              <a:t>Wissel het </a:t>
            </a:r>
            <a:r>
              <a:rPr lang="nl-NL" sz="1600" dirty="0" err="1"/>
              <a:t>brainwritingschema</a:t>
            </a:r>
            <a:r>
              <a:rPr lang="nl-NL" sz="1600" dirty="0"/>
              <a:t> zo vaak mogelijk uit, totdat je een heel aantal nieuwsgierige vragen hebt verzameld!</a:t>
            </a:r>
          </a:p>
          <a:p>
            <a:endParaRPr lang="nl-NL" dirty="0"/>
          </a:p>
          <a:p>
            <a:endParaRPr lang="nl-NL" dirty="0"/>
          </a:p>
        </p:txBody>
      </p:sp>
      <p:sp>
        <p:nvSpPr>
          <p:cNvPr id="17" name="TextBox 16">
            <a:extLst>
              <a:ext uri="{FF2B5EF4-FFF2-40B4-BE49-F238E27FC236}">
                <a16:creationId xmlns:a16="http://schemas.microsoft.com/office/drawing/2014/main" id="{089904C1-C259-2C68-5707-ABDD2FD73B81}"/>
              </a:ext>
            </a:extLst>
          </p:cNvPr>
          <p:cNvSpPr txBox="1"/>
          <p:nvPr/>
        </p:nvSpPr>
        <p:spPr>
          <a:xfrm>
            <a:off x="0" y="-12877"/>
            <a:ext cx="1514475"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1.5 </a:t>
            </a:r>
            <a:endParaRPr lang="nl-NL" dirty="0">
              <a:solidFill>
                <a:schemeClr val="bg1"/>
              </a:solidFill>
            </a:endParaRPr>
          </a:p>
        </p:txBody>
      </p:sp>
      <p:pic>
        <p:nvPicPr>
          <p:cNvPr id="9" name="Picture 8">
            <a:extLst>
              <a:ext uri="{FF2B5EF4-FFF2-40B4-BE49-F238E27FC236}">
                <a16:creationId xmlns:a16="http://schemas.microsoft.com/office/drawing/2014/main" id="{994061E0-12A7-5908-5E1A-B93DC9094F28}"/>
              </a:ext>
            </a:extLst>
          </p:cNvPr>
          <p:cNvPicPr>
            <a:picLocks noChangeAspect="1"/>
          </p:cNvPicPr>
          <p:nvPr/>
        </p:nvPicPr>
        <p:blipFill>
          <a:blip r:embed="rId2">
            <a:duotone>
              <a:schemeClr val="accent5">
                <a:shade val="45000"/>
                <a:satMod val="135000"/>
              </a:schemeClr>
              <a:prstClr val="white"/>
            </a:duotone>
          </a:blip>
          <a:stretch>
            <a:fillRect/>
          </a:stretch>
        </p:blipFill>
        <p:spPr>
          <a:xfrm>
            <a:off x="3260733" y="4463335"/>
            <a:ext cx="4743449" cy="1681222"/>
          </a:xfrm>
          <a:prstGeom prst="rect">
            <a:avLst/>
          </a:prstGeom>
        </p:spPr>
      </p:pic>
      <p:pic>
        <p:nvPicPr>
          <p:cNvPr id="4" name="Afbeelding 11">
            <a:hlinkClick r:id="rId3" action="ppaction://hlinksldjump"/>
            <a:extLst>
              <a:ext uri="{FF2B5EF4-FFF2-40B4-BE49-F238E27FC236}">
                <a16:creationId xmlns:a16="http://schemas.microsoft.com/office/drawing/2014/main" id="{11F98D34-3EF0-B66D-E451-4F6E259A7FEB}"/>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8" name="Afbeelding 13">
            <a:hlinkClick r:id="rId5" action="ppaction://hlinksldjump"/>
            <a:extLst>
              <a:ext uri="{FF2B5EF4-FFF2-40B4-BE49-F238E27FC236}">
                <a16:creationId xmlns:a16="http://schemas.microsoft.com/office/drawing/2014/main" id="{818732BB-7C51-E401-2EA1-C2310B37CDF0}"/>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10" name="Afbeelding 20">
            <a:hlinkClick r:id="rId7" action="ppaction://hlinksldjump"/>
            <a:extLst>
              <a:ext uri="{FF2B5EF4-FFF2-40B4-BE49-F238E27FC236}">
                <a16:creationId xmlns:a16="http://schemas.microsoft.com/office/drawing/2014/main" id="{ACC07650-01A7-7E49-B281-7702F86860B2}"/>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11" name="Afbeelding 21">
            <a:hlinkClick r:id="rId9" action="ppaction://hlinksldjump"/>
            <a:extLst>
              <a:ext uri="{FF2B5EF4-FFF2-40B4-BE49-F238E27FC236}">
                <a16:creationId xmlns:a16="http://schemas.microsoft.com/office/drawing/2014/main" id="{0B53B051-C6E9-420F-DF2D-71FCC6E24417}"/>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12" name="Afbeelding 22">
            <a:hlinkClick r:id="rId11" action="ppaction://hlinksldjump"/>
            <a:extLst>
              <a:ext uri="{FF2B5EF4-FFF2-40B4-BE49-F238E27FC236}">
                <a16:creationId xmlns:a16="http://schemas.microsoft.com/office/drawing/2014/main" id="{D23714C6-2F12-1FA2-B53B-88D2F18B7CDE}"/>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3" action="ppaction://hlinksldjump"/>
            <a:extLst>
              <a:ext uri="{FF2B5EF4-FFF2-40B4-BE49-F238E27FC236}">
                <a16:creationId xmlns:a16="http://schemas.microsoft.com/office/drawing/2014/main" id="{9FCA50EB-3344-6114-A93D-425439821BFE}"/>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5" action="ppaction://hlinksldjump"/>
            <a:extLst>
              <a:ext uri="{FF2B5EF4-FFF2-40B4-BE49-F238E27FC236}">
                <a16:creationId xmlns:a16="http://schemas.microsoft.com/office/drawing/2014/main" id="{F837ED17-68DD-D7D4-AF1E-EBA08ECB965A}"/>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7" action="ppaction://hlinksldjump"/>
            <a:extLst>
              <a:ext uri="{FF2B5EF4-FFF2-40B4-BE49-F238E27FC236}">
                <a16:creationId xmlns:a16="http://schemas.microsoft.com/office/drawing/2014/main" id="{1DECA2FA-30F4-2602-F2C2-C7AC2BE45B18}"/>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19" name="Picture 18" descr="\\campus.eur.nl\shared\groups\USC-MC-EAO-WK\WK\Onderzoeksvaardigheden\2. Afbeeldingen onderzoeksvaardigheden\Png-files_voor scherm toepassingen\06Wees_nieuwsgierig.png">
            <a:hlinkClick r:id="rId19" action="ppaction://hlinksldjump"/>
            <a:extLst>
              <a:ext uri="{FF2B5EF4-FFF2-40B4-BE49-F238E27FC236}">
                <a16:creationId xmlns:a16="http://schemas.microsoft.com/office/drawing/2014/main" id="{609C5620-360A-A251-D2FB-0C424279F5FC}"/>
              </a:ext>
            </a:extLst>
          </p:cNvPr>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11046941" y="130158"/>
            <a:ext cx="667615" cy="778527"/>
          </a:xfrm>
          <a:prstGeom prst="rect">
            <a:avLst/>
          </a:prstGeom>
          <a:noFill/>
          <a:ln>
            <a:noFill/>
          </a:ln>
        </p:spPr>
      </p:pic>
      <p:sp>
        <p:nvSpPr>
          <p:cNvPr id="20" name="TextBox 19">
            <a:extLst>
              <a:ext uri="{FF2B5EF4-FFF2-40B4-BE49-F238E27FC236}">
                <a16:creationId xmlns:a16="http://schemas.microsoft.com/office/drawing/2014/main" id="{9C79F98E-435D-2E02-5E50-27AECB842F1F}"/>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8" name="Picture 17">
            <a:hlinkClick r:id="rId17" action="ppaction://hlinksldjump"/>
            <a:extLst>
              <a:ext uri="{FF2B5EF4-FFF2-40B4-BE49-F238E27FC236}">
                <a16:creationId xmlns:a16="http://schemas.microsoft.com/office/drawing/2014/main" id="{4AAA5BD0-20DF-394A-E763-E5CEA465955A}"/>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11295200" y="5977603"/>
            <a:ext cx="698631" cy="706408"/>
          </a:xfrm>
          <a:prstGeom prst="rect">
            <a:avLst/>
          </a:prstGeom>
        </p:spPr>
      </p:pic>
    </p:spTree>
    <p:extLst>
      <p:ext uri="{BB962C8B-B14F-4D97-AF65-F5344CB8AC3E}">
        <p14:creationId xmlns:p14="http://schemas.microsoft.com/office/powerpoint/2010/main" val="3428999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DD9B6F3F-9547-C430-B53D-8337C546DC99}"/>
              </a:ext>
            </a:extLst>
          </p:cNvPr>
          <p:cNvPicPr>
            <a:picLocks noChangeAspect="1"/>
          </p:cNvPicPr>
          <p:nvPr/>
        </p:nvPicPr>
        <p:blipFill>
          <a:blip r:embed="rId2"/>
          <a:stretch>
            <a:fillRect/>
          </a:stretch>
        </p:blipFill>
        <p:spPr>
          <a:xfrm>
            <a:off x="6453537" y="1488344"/>
            <a:ext cx="4319959" cy="4427958"/>
          </a:xfrm>
          <a:prstGeom prst="rect">
            <a:avLst/>
          </a:prstGeom>
        </p:spPr>
      </p:pic>
      <p:sp>
        <p:nvSpPr>
          <p:cNvPr id="2" name="Title 1">
            <a:extLst>
              <a:ext uri="{FF2B5EF4-FFF2-40B4-BE49-F238E27FC236}">
                <a16:creationId xmlns:a16="http://schemas.microsoft.com/office/drawing/2014/main" id="{AA6B2BC4-7E63-4BD3-7205-F1390F5D081E}"/>
              </a:ext>
            </a:extLst>
          </p:cNvPr>
          <p:cNvSpPr>
            <a:spLocks noGrp="1"/>
          </p:cNvSpPr>
          <p:nvPr>
            <p:ph type="title"/>
          </p:nvPr>
        </p:nvSpPr>
        <p:spPr/>
        <p:txBody>
          <a:bodyPr/>
          <a:lstStyle/>
          <a:p>
            <a:r>
              <a:rPr lang="en-US" dirty="0" err="1"/>
              <a:t>Verkennen</a:t>
            </a:r>
            <a:r>
              <a:rPr lang="en-US" dirty="0"/>
              <a:t> </a:t>
            </a:r>
            <a:endParaRPr lang="nl-NL" dirty="0"/>
          </a:p>
        </p:txBody>
      </p:sp>
      <p:sp>
        <p:nvSpPr>
          <p:cNvPr id="3" name="Text Placeholder 2">
            <a:extLst>
              <a:ext uri="{FF2B5EF4-FFF2-40B4-BE49-F238E27FC236}">
                <a16:creationId xmlns:a16="http://schemas.microsoft.com/office/drawing/2014/main" id="{DED4A256-B375-D39A-B15F-395334DB66C7}"/>
              </a:ext>
            </a:extLst>
          </p:cNvPr>
          <p:cNvSpPr>
            <a:spLocks noGrp="1"/>
          </p:cNvSpPr>
          <p:nvPr>
            <p:ph type="body" sz="quarter" idx="13"/>
          </p:nvPr>
        </p:nvSpPr>
        <p:spPr/>
        <p:txBody>
          <a:bodyPr/>
          <a:lstStyle/>
          <a:p>
            <a:r>
              <a:rPr lang="en-US" dirty="0" err="1"/>
              <a:t>Verdiep</a:t>
            </a:r>
            <a:r>
              <a:rPr lang="en-US" dirty="0"/>
              <a:t> je in het </a:t>
            </a:r>
            <a:r>
              <a:rPr lang="en-US" dirty="0" err="1"/>
              <a:t>thema</a:t>
            </a:r>
            <a:r>
              <a:rPr lang="en-US" dirty="0"/>
              <a:t> en </a:t>
            </a:r>
            <a:r>
              <a:rPr lang="en-US" dirty="0" err="1"/>
              <a:t>maak</a:t>
            </a:r>
            <a:r>
              <a:rPr lang="en-US" dirty="0"/>
              <a:t> een </a:t>
            </a:r>
            <a:r>
              <a:rPr lang="en-US" dirty="0" err="1"/>
              <a:t>vraag</a:t>
            </a:r>
            <a:endParaRPr lang="nl-NL" dirty="0"/>
          </a:p>
        </p:txBody>
      </p:sp>
      <p:sp>
        <p:nvSpPr>
          <p:cNvPr id="5" name="Footer Placeholder 4">
            <a:extLst>
              <a:ext uri="{FF2B5EF4-FFF2-40B4-BE49-F238E27FC236}">
                <a16:creationId xmlns:a16="http://schemas.microsoft.com/office/drawing/2014/main" id="{8AB389F8-B634-665A-D903-AE5876C70C02}"/>
              </a:ext>
            </a:extLst>
          </p:cNvPr>
          <p:cNvSpPr>
            <a:spLocks noGrp="1"/>
          </p:cNvSpPr>
          <p:nvPr>
            <p:ph type="ftr" sz="quarter" idx="11"/>
          </p:nvPr>
        </p:nvSpPr>
        <p:spPr/>
        <p:txBody>
          <a:bodyPr/>
          <a:lstStyle/>
          <a:p>
            <a:r>
              <a:rPr lang="nl-NL"/>
              <a:t>Erasmus University Rotterdam </a:t>
            </a:r>
            <a:endParaRPr lang="nl-NL" dirty="0"/>
          </a:p>
        </p:txBody>
      </p:sp>
      <p:sp>
        <p:nvSpPr>
          <p:cNvPr id="6" name="Slide Number Placeholder 5">
            <a:extLst>
              <a:ext uri="{FF2B5EF4-FFF2-40B4-BE49-F238E27FC236}">
                <a16:creationId xmlns:a16="http://schemas.microsoft.com/office/drawing/2014/main" id="{1237DB5D-6374-F635-CD50-5FAAFEF14B57}"/>
              </a:ext>
            </a:extLst>
          </p:cNvPr>
          <p:cNvSpPr>
            <a:spLocks noGrp="1"/>
          </p:cNvSpPr>
          <p:nvPr>
            <p:ph type="sldNum" sz="quarter" idx="12"/>
          </p:nvPr>
        </p:nvSpPr>
        <p:spPr/>
        <p:txBody>
          <a:bodyPr/>
          <a:lstStyle/>
          <a:p>
            <a:fld id="{361A1203-CA3D-4D48-AFA0-9D668419C1D5}" type="slidenum">
              <a:rPr lang="nl-NL" smtClean="0"/>
              <a:pPr/>
              <a:t>23</a:t>
            </a:fld>
            <a:endParaRPr lang="nl-NL" dirty="0"/>
          </a:p>
        </p:txBody>
      </p:sp>
    </p:spTree>
    <p:extLst>
      <p:ext uri="{BB962C8B-B14F-4D97-AF65-F5344CB8AC3E}">
        <p14:creationId xmlns:p14="http://schemas.microsoft.com/office/powerpoint/2010/main" val="2234810179"/>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FAA83D-DD65-7F1F-99F0-642DFD5BC407}"/>
              </a:ext>
            </a:extLst>
          </p:cNvPr>
          <p:cNvSpPr>
            <a:spLocks noGrp="1"/>
          </p:cNvSpPr>
          <p:nvPr>
            <p:ph type="title"/>
          </p:nvPr>
        </p:nvSpPr>
        <p:spPr/>
        <p:txBody>
          <a:bodyPr/>
          <a:lstStyle/>
          <a:p>
            <a:r>
              <a:rPr lang="en-US" dirty="0" err="1"/>
              <a:t>Stappenplan</a:t>
            </a:r>
            <a:r>
              <a:rPr lang="en-US" dirty="0"/>
              <a:t> </a:t>
            </a:r>
            <a:r>
              <a:rPr lang="en-US" dirty="0" err="1"/>
              <a:t>verkennen</a:t>
            </a:r>
            <a:endParaRPr lang="nl-NL" dirty="0"/>
          </a:p>
        </p:txBody>
      </p:sp>
      <p:sp>
        <p:nvSpPr>
          <p:cNvPr id="4" name="Footer Placeholder 3">
            <a:extLst>
              <a:ext uri="{FF2B5EF4-FFF2-40B4-BE49-F238E27FC236}">
                <a16:creationId xmlns:a16="http://schemas.microsoft.com/office/drawing/2014/main" id="{5F77E4B1-0536-3A0C-3772-66A3E8B9BA44}"/>
              </a:ext>
            </a:extLst>
          </p:cNvPr>
          <p:cNvSpPr>
            <a:spLocks noGrp="1"/>
          </p:cNvSpPr>
          <p:nvPr>
            <p:ph type="ftr" sz="quarter" idx="11"/>
          </p:nvPr>
        </p:nvSpPr>
        <p:spPr/>
        <p:txBody>
          <a:bodyPr/>
          <a:lstStyle/>
          <a:p>
            <a:r>
              <a:rPr lang="nl-NL"/>
              <a:t>Erasmus University Rotterdam </a:t>
            </a:r>
            <a:endParaRPr lang="nl-NL" dirty="0"/>
          </a:p>
        </p:txBody>
      </p:sp>
      <p:sp>
        <p:nvSpPr>
          <p:cNvPr id="7" name="TextBox 6">
            <a:extLst>
              <a:ext uri="{FF2B5EF4-FFF2-40B4-BE49-F238E27FC236}">
                <a16:creationId xmlns:a16="http://schemas.microsoft.com/office/drawing/2014/main" id="{35020879-746F-03F3-9F90-0F51FD2EF961}"/>
              </a:ext>
            </a:extLst>
          </p:cNvPr>
          <p:cNvSpPr txBox="1"/>
          <p:nvPr/>
        </p:nvSpPr>
        <p:spPr>
          <a:xfrm>
            <a:off x="534987" y="1262957"/>
            <a:ext cx="10549780" cy="5300554"/>
          </a:xfrm>
          <a:prstGeom prst="rect">
            <a:avLst/>
          </a:prstGeom>
          <a:noFill/>
        </p:spPr>
        <p:txBody>
          <a:bodyPr wrap="square">
            <a:spAutoFit/>
          </a:bodyPr>
          <a:lstStyle/>
          <a:p>
            <a:pPr algn="just">
              <a:lnSpc>
                <a:spcPct val="120000"/>
              </a:lnSpc>
            </a:pPr>
            <a:r>
              <a:rPr lang="nl-NL" sz="1600" b="1" dirty="0">
                <a:solidFill>
                  <a:schemeClr val="accent2"/>
                </a:solidFill>
                <a:effectLst/>
                <a:ea typeface="Calibri" panose="020F0502020204030204" pitchFamily="34" charset="0"/>
                <a:cs typeface="Times New Roman" panose="02020603050405020304" pitchFamily="18" charset="0"/>
              </a:rPr>
              <a:t>Wat ga je doen? </a:t>
            </a:r>
            <a:endParaRPr lang="nl-NL" sz="1600" dirty="0">
              <a:solidFill>
                <a:schemeClr val="accent2"/>
              </a:solidFill>
              <a:effectLst/>
              <a:ea typeface="Calibri" panose="020F0502020204030204" pitchFamily="34" charset="0"/>
              <a:cs typeface="Museo Sans 100" panose="02000000000000000000" pitchFamily="50" charset="0"/>
            </a:endParaRPr>
          </a:p>
          <a:p>
            <a:pPr algn="just">
              <a:lnSpc>
                <a:spcPct val="120000"/>
              </a:lnSpc>
            </a:pPr>
            <a:r>
              <a:rPr lang="nl-NL" sz="1600" dirty="0">
                <a:solidFill>
                  <a:srgbClr val="000000"/>
                </a:solidFill>
                <a:effectLst/>
                <a:ea typeface="Calibri" panose="020F0502020204030204" pitchFamily="34" charset="0"/>
                <a:cs typeface="Times New Roman" panose="02020603050405020304" pitchFamily="18" charset="0"/>
              </a:rPr>
              <a:t>In deze stap verken je jouw onderwerp. Wat weet je al van het onderwerp? Wat zou je willen weten en welke bronnen kun je gebruiken om meer te weten te komen? Vervolgens stel je een onderzoeksvraag en deelvragen op.</a:t>
            </a:r>
            <a:endParaRPr lang="nl-NL" sz="1600" dirty="0">
              <a:solidFill>
                <a:srgbClr val="000000"/>
              </a:solidFill>
              <a:effectLst/>
              <a:ea typeface="Calibri" panose="020F0502020204030204" pitchFamily="34" charset="0"/>
              <a:cs typeface="Museo Sans 100" panose="02000000000000000000" pitchFamily="50" charset="0"/>
            </a:endParaRPr>
          </a:p>
          <a:p>
            <a:pPr algn="just">
              <a:lnSpc>
                <a:spcPct val="115000"/>
              </a:lnSpc>
            </a:pPr>
            <a:r>
              <a:rPr lang="nl-NL" sz="1600" dirty="0">
                <a:solidFill>
                  <a:srgbClr val="000000"/>
                </a:solidFill>
                <a:effectLst/>
                <a:ea typeface="Calibri" panose="020F0502020204030204" pitchFamily="34" charset="0"/>
                <a:cs typeface="Museo Sans 100" panose="02000000000000000000" pitchFamily="50" charset="0"/>
              </a:rPr>
              <a:t> </a:t>
            </a:r>
          </a:p>
          <a:p>
            <a:pPr algn="just">
              <a:lnSpc>
                <a:spcPct val="115000"/>
              </a:lnSpc>
            </a:pPr>
            <a:r>
              <a:rPr lang="nl-NL" sz="1600" b="1" dirty="0">
                <a:solidFill>
                  <a:schemeClr val="accent2"/>
                </a:solidFill>
                <a:effectLst/>
                <a:ea typeface="Calibri" panose="020F0502020204030204" pitchFamily="34" charset="0"/>
                <a:cs typeface="Times New Roman" panose="02020603050405020304" pitchFamily="18" charset="0"/>
              </a:rPr>
              <a:t>Stappenplan Verkennen*: </a:t>
            </a:r>
            <a:endParaRPr lang="nl-NL" sz="1600" dirty="0">
              <a:solidFill>
                <a:schemeClr val="accent2"/>
              </a:solidFill>
              <a:effectLst/>
              <a:ea typeface="Times New Roman" panose="02020603050405020304" pitchFamily="18" charset="0"/>
              <a:cs typeface="Times New Roman" panose="02020603050405020304" pitchFamily="18" charset="0"/>
            </a:endParaRPr>
          </a:p>
          <a:p>
            <a:pPr marL="342900" lvl="0" indent="-342900">
              <a:lnSpc>
                <a:spcPct val="107000"/>
              </a:lnSpc>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4 |</a:t>
            </a:r>
            <a:r>
              <a:rPr lang="nl-NL" sz="1600" dirty="0">
                <a:effectLst/>
                <a:ea typeface="Calibri" panose="020F0502020204030204" pitchFamily="34" charset="0"/>
                <a:cs typeface="Times New Roman" panose="02020603050405020304" pitchFamily="18" charset="0"/>
              </a:rPr>
              <a:t> Lees je in (lees heel veel!) en bewaar belangrijke informatie met bronvermelding. </a:t>
            </a:r>
            <a:r>
              <a:rPr lang="en-US" sz="1600" dirty="0" err="1">
                <a:effectLst/>
                <a:ea typeface="Calibri" panose="020F0502020204030204" pitchFamily="34" charset="0"/>
                <a:cs typeface="Times New Roman" panose="02020603050405020304" pitchFamily="18" charset="0"/>
              </a:rPr>
              <a:t>Schrijf</a:t>
            </a:r>
            <a:r>
              <a:rPr lang="en-US" sz="1600" dirty="0">
                <a:effectLst/>
                <a:ea typeface="Calibri" panose="020F0502020204030204" pitchFamily="34" charset="0"/>
                <a:cs typeface="Times New Roman" panose="02020603050405020304" pitchFamily="18" charset="0"/>
              </a:rPr>
              <a:t> een </a:t>
            </a:r>
            <a:r>
              <a:rPr lang="en-US" sz="1600" dirty="0" err="1">
                <a:effectLst/>
                <a:ea typeface="Calibri" panose="020F0502020204030204" pitchFamily="34" charset="0"/>
                <a:cs typeface="Times New Roman" panose="02020603050405020304" pitchFamily="18" charset="0"/>
              </a:rPr>
              <a:t>korte</a:t>
            </a:r>
            <a:r>
              <a:rPr lang="en-US" sz="1600" dirty="0">
                <a:effectLst/>
                <a:ea typeface="Calibri" panose="020F0502020204030204" pitchFamily="34" charset="0"/>
                <a:cs typeface="Times New Roman" panose="02020603050405020304" pitchFamily="18" charset="0"/>
              </a:rPr>
              <a:t> </a:t>
            </a:r>
            <a:r>
              <a:rPr lang="en-US" sz="1600" dirty="0" err="1">
                <a:effectLst/>
                <a:ea typeface="Calibri" panose="020F0502020204030204" pitchFamily="34" charset="0"/>
                <a:cs typeface="Times New Roman" panose="02020603050405020304" pitchFamily="18" charset="0"/>
              </a:rPr>
              <a:t>samenvatting</a:t>
            </a:r>
            <a:r>
              <a:rPr lang="en-US" sz="1600" dirty="0">
                <a:effectLst/>
                <a:ea typeface="Calibri" panose="020F0502020204030204" pitchFamily="34" charset="0"/>
                <a:cs typeface="Times New Roman" panose="02020603050405020304" pitchFamily="18" charset="0"/>
              </a:rPr>
              <a:t> per </a:t>
            </a:r>
            <a:r>
              <a:rPr lang="en-US" sz="1600" dirty="0" err="1">
                <a:effectLst/>
                <a:ea typeface="Calibri" panose="020F0502020204030204" pitchFamily="34" charset="0"/>
                <a:cs typeface="Times New Roman" panose="02020603050405020304" pitchFamily="18" charset="0"/>
              </a:rPr>
              <a:t>bron</a:t>
            </a:r>
            <a:r>
              <a:rPr lang="en-US" sz="1600" dirty="0">
                <a:effectLst/>
                <a:ea typeface="Calibri" panose="020F0502020204030204" pitchFamily="34" charset="0"/>
                <a:cs typeface="Times New Roman" panose="02020603050405020304" pitchFamily="18" charset="0"/>
              </a:rPr>
              <a:t>. (</a:t>
            </a:r>
            <a:r>
              <a:rPr lang="en-US" sz="1600" b="1" dirty="0" err="1">
                <a:solidFill>
                  <a:schemeClr val="accent2"/>
                </a:solidFill>
                <a:effectLst/>
                <a:ea typeface="Calibri" panose="020F0502020204030204" pitchFamily="34" charset="0"/>
                <a:cs typeface="Times New Roman" panose="02020603050405020304" pitchFamily="18" charset="0"/>
                <a:hlinkClick r:id="rId2" action="ppaction://hlinksldjump"/>
              </a:rPr>
              <a:t>Activiteit</a:t>
            </a:r>
            <a:r>
              <a:rPr lang="en-US" sz="1600" b="1" dirty="0">
                <a:solidFill>
                  <a:schemeClr val="accent2"/>
                </a:solidFill>
                <a:effectLst/>
                <a:ea typeface="Calibri" panose="020F0502020204030204" pitchFamily="34" charset="0"/>
                <a:cs typeface="Times New Roman" panose="02020603050405020304" pitchFamily="18" charset="0"/>
                <a:hlinkClick r:id="rId2" action="ppaction://hlinksldjump"/>
              </a:rPr>
              <a:t> 2.1</a:t>
            </a:r>
            <a:r>
              <a:rPr lang="en-US" sz="1600" dirty="0">
                <a:effectLst/>
                <a:ea typeface="Calibri" panose="020F0502020204030204" pitchFamily="34" charset="0"/>
                <a:cs typeface="Times New Roman" panose="02020603050405020304" pitchFamily="18" charset="0"/>
              </a:rPr>
              <a:t>)</a:t>
            </a:r>
            <a:endParaRPr lang="nl-NL" sz="1600" dirty="0">
              <a:effectLst/>
              <a:ea typeface="Calibri" panose="020F0502020204030204" pitchFamily="34" charset="0"/>
              <a:cs typeface="Times New Roman" panose="02020603050405020304" pitchFamily="18" charset="0"/>
            </a:endParaRPr>
          </a:p>
          <a:p>
            <a:pPr marL="342900" indent="-342900">
              <a:lnSpc>
                <a:spcPct val="107000"/>
              </a:lnSpc>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5 | </a:t>
            </a:r>
            <a:r>
              <a:rPr lang="nl-NL" sz="1600" dirty="0">
                <a:effectLst/>
                <a:ea typeface="Calibri" panose="020F0502020204030204" pitchFamily="34" charset="0"/>
                <a:cs typeface="Times New Roman" panose="02020603050405020304" pitchFamily="18" charset="0"/>
              </a:rPr>
              <a:t>Breng in kaart welke deelonderwerpen er bij het thema horen en kies een deelonderwerp (</a:t>
            </a:r>
            <a:r>
              <a:rPr lang="nl-NL" sz="1600" b="1" dirty="0">
                <a:solidFill>
                  <a:schemeClr val="accent2"/>
                </a:solidFill>
                <a:effectLst/>
                <a:ea typeface="Calibri" panose="020F0502020204030204" pitchFamily="34" charset="0"/>
                <a:cs typeface="Times New Roman" panose="02020603050405020304" pitchFamily="18" charset="0"/>
                <a:hlinkClick r:id="rId3" action="ppaction://hlinksldjump"/>
              </a:rPr>
              <a:t>Activiteit 2.2</a:t>
            </a:r>
            <a:r>
              <a:rPr lang="en-US" sz="1600" dirty="0">
                <a:effectLst/>
                <a:ea typeface="Calibri" panose="020F0502020204030204" pitchFamily="34" charset="0"/>
                <a:cs typeface="Times New Roman" panose="02020603050405020304" pitchFamily="18" charset="0"/>
                <a:hlinkClick r:id="rId3" action="ppaction://hlinksldjump"/>
              </a:rPr>
              <a:t>)</a:t>
            </a:r>
            <a:endParaRPr lang="nl-NL" sz="1600" b="1" dirty="0">
              <a:solidFill>
                <a:schemeClr val="accent2"/>
              </a:solidFill>
              <a:effectLst/>
              <a:ea typeface="Calibri" panose="020F0502020204030204" pitchFamily="34" charset="0"/>
              <a:cs typeface="Times New Roman" panose="02020603050405020304" pitchFamily="18" charset="0"/>
            </a:endParaRPr>
          </a:p>
          <a:p>
            <a:pPr marL="342900" indent="-342900">
              <a:lnSpc>
                <a:spcPct val="107000"/>
              </a:lnSpc>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6 | </a:t>
            </a:r>
            <a:r>
              <a:rPr lang="nl-NL" sz="1600" dirty="0">
                <a:effectLst/>
                <a:ea typeface="Calibri" panose="020F0502020204030204" pitchFamily="34" charset="0"/>
                <a:cs typeface="Times New Roman" panose="02020603050405020304" pitchFamily="18" charset="0"/>
              </a:rPr>
              <a:t>Bepaal wat je al weet over het deelonderwerp, wat anderen al weten en wat nog niemand weet (</a:t>
            </a:r>
            <a:r>
              <a:rPr lang="nl-NL" sz="1600" b="1" dirty="0">
                <a:solidFill>
                  <a:schemeClr val="accent2"/>
                </a:solidFill>
                <a:effectLst/>
                <a:ea typeface="Calibri" panose="020F0502020204030204" pitchFamily="34" charset="0"/>
                <a:cs typeface="Times New Roman" panose="02020603050405020304" pitchFamily="18" charset="0"/>
                <a:hlinkClick r:id="rId4" action="ppaction://hlinksldjump"/>
              </a:rPr>
              <a:t>Activiteit 2.3</a:t>
            </a:r>
            <a:r>
              <a:rPr lang="en-US" sz="1600" dirty="0">
                <a:effectLst/>
                <a:ea typeface="Calibri" panose="020F0502020204030204" pitchFamily="34" charset="0"/>
                <a:cs typeface="Times New Roman" panose="02020603050405020304" pitchFamily="18" charset="0"/>
              </a:rPr>
              <a:t>)</a:t>
            </a:r>
            <a:endParaRPr lang="nl-NL" sz="1600" b="1" dirty="0">
              <a:solidFill>
                <a:schemeClr val="accent2"/>
              </a:solidFill>
              <a:effectLst/>
              <a:ea typeface="Calibri" panose="020F0502020204030204" pitchFamily="34" charset="0"/>
              <a:cs typeface="Times New Roman" panose="02020603050405020304" pitchFamily="18" charset="0"/>
            </a:endParaRPr>
          </a:p>
          <a:p>
            <a:pPr marL="342900" indent="-342900">
              <a:lnSpc>
                <a:spcPct val="107000"/>
              </a:lnSpc>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7 | </a:t>
            </a:r>
            <a:r>
              <a:rPr lang="nl-NL" sz="1600" dirty="0">
                <a:ea typeface="Calibri" panose="020F0502020204030204" pitchFamily="34" charset="0"/>
                <a:cs typeface="Times New Roman" panose="02020603050405020304" pitchFamily="18" charset="0"/>
              </a:rPr>
              <a:t>Maak een onderzoeksvraag en deelvragen. (</a:t>
            </a:r>
            <a:r>
              <a:rPr lang="nl-NL" sz="1600" b="1" dirty="0">
                <a:ea typeface="Calibri" panose="020F0502020204030204" pitchFamily="34" charset="0"/>
                <a:cs typeface="Times New Roman" panose="02020603050405020304" pitchFamily="18" charset="0"/>
                <a:hlinkClick r:id="rId5" action="ppaction://hlinksldjump">
                  <a:extLst>
                    <a:ext uri="{A12FA001-AC4F-418D-AE19-62706E023703}">
                      <ahyp:hlinkClr xmlns:ahyp="http://schemas.microsoft.com/office/drawing/2018/hyperlinkcolor" val="tx"/>
                    </a:ext>
                  </a:extLst>
                </a:hlinkClick>
              </a:rPr>
              <a:t>Informatie 2.1</a:t>
            </a:r>
            <a:r>
              <a:rPr lang="nl-NL" sz="1600" b="1" dirty="0">
                <a:ea typeface="Calibri" panose="020F0502020204030204" pitchFamily="34" charset="0"/>
                <a:cs typeface="Times New Roman" panose="02020603050405020304" pitchFamily="18" charset="0"/>
              </a:rPr>
              <a:t>, </a:t>
            </a:r>
            <a:r>
              <a:rPr lang="nl-NL" sz="1600" b="1" dirty="0">
                <a:ea typeface="Calibri" panose="020F0502020204030204" pitchFamily="34" charset="0"/>
                <a:cs typeface="Times New Roman" panose="02020603050405020304" pitchFamily="18" charset="0"/>
                <a:hlinkClick r:id="rId6" action="ppaction://hlinksldjump">
                  <a:extLst>
                    <a:ext uri="{A12FA001-AC4F-418D-AE19-62706E023703}">
                      <ahyp:hlinkClr xmlns:ahyp="http://schemas.microsoft.com/office/drawing/2018/hyperlinkcolor" val="tx"/>
                    </a:ext>
                  </a:extLst>
                </a:hlinkClick>
              </a:rPr>
              <a:t>Informatie</a:t>
            </a:r>
            <a:r>
              <a:rPr lang="nl-NL" sz="1600" b="1" dirty="0">
                <a:solidFill>
                  <a:srgbClr val="0C8066"/>
                </a:solidFill>
                <a:ea typeface="Calibri" panose="020F0502020204030204" pitchFamily="34" charset="0"/>
                <a:cs typeface="Times New Roman" panose="02020603050405020304" pitchFamily="18" charset="0"/>
                <a:hlinkClick r:id="rId6" action="ppaction://hlinksldjump">
                  <a:extLst>
                    <a:ext uri="{A12FA001-AC4F-418D-AE19-62706E023703}">
                      <ahyp:hlinkClr xmlns:ahyp="http://schemas.microsoft.com/office/drawing/2018/hyperlinkcolor" val="tx"/>
                    </a:ext>
                  </a:extLst>
                </a:hlinkClick>
              </a:rPr>
              <a:t> </a:t>
            </a:r>
            <a:r>
              <a:rPr lang="nl-NL" sz="1600" b="1" dirty="0">
                <a:ea typeface="Calibri" panose="020F0502020204030204" pitchFamily="34" charset="0"/>
                <a:cs typeface="Times New Roman" panose="02020603050405020304" pitchFamily="18" charset="0"/>
                <a:hlinkClick r:id="rId6" action="ppaction://hlinksldjump">
                  <a:extLst>
                    <a:ext uri="{A12FA001-AC4F-418D-AE19-62706E023703}">
                      <ahyp:hlinkClr xmlns:ahyp="http://schemas.microsoft.com/office/drawing/2018/hyperlinkcolor" val="tx"/>
                    </a:ext>
                  </a:extLst>
                </a:hlinkClick>
              </a:rPr>
              <a:t>2.2</a:t>
            </a:r>
            <a:r>
              <a:rPr lang="en-US" sz="1600" b="1" dirty="0">
                <a:ea typeface="Calibri" panose="020F0502020204030204" pitchFamily="34" charset="0"/>
                <a:cs typeface="Times New Roman" panose="02020603050405020304" pitchFamily="18" charset="0"/>
              </a:rPr>
              <a:t>,</a:t>
            </a:r>
            <a:r>
              <a:rPr lang="nl-NL" sz="1600" dirty="0">
                <a:ea typeface="Calibri" panose="020F0502020204030204" pitchFamily="34" charset="0"/>
                <a:cs typeface="Times New Roman" panose="02020603050405020304" pitchFamily="18" charset="0"/>
              </a:rPr>
              <a:t> </a:t>
            </a:r>
            <a:r>
              <a:rPr lang="nl-NL" sz="1600" b="1" dirty="0">
                <a:solidFill>
                  <a:schemeClr val="accent2"/>
                </a:solidFill>
                <a:ea typeface="Calibri" panose="020F0502020204030204" pitchFamily="34" charset="0"/>
                <a:cs typeface="Times New Roman" panose="02020603050405020304" pitchFamily="18" charset="0"/>
                <a:hlinkClick r:id="rId5" action="ppaction://hlinksldjump"/>
              </a:rPr>
              <a:t>Activiteit 2.4</a:t>
            </a:r>
            <a:r>
              <a:rPr lang="en-US" sz="1600" dirty="0">
                <a:effectLst/>
                <a:ea typeface="Calibri" panose="020F0502020204030204" pitchFamily="34" charset="0"/>
                <a:cs typeface="Times New Roman" panose="02020603050405020304" pitchFamily="18" charset="0"/>
              </a:rPr>
              <a:t>)</a:t>
            </a:r>
            <a:endParaRPr lang="nl-NL" sz="1600" b="1" dirty="0">
              <a:solidFill>
                <a:schemeClr val="accent2"/>
              </a:solidFill>
              <a:ea typeface="Calibri" panose="020F0502020204030204" pitchFamily="34" charset="0"/>
              <a:cs typeface="Times New Roman" panose="02020603050405020304" pitchFamily="18" charset="0"/>
            </a:endParaRPr>
          </a:p>
          <a:p>
            <a:pPr marL="342900" indent="-342900">
              <a:lnSpc>
                <a:spcPct val="107000"/>
              </a:lnSpc>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8 | </a:t>
            </a:r>
            <a:r>
              <a:rPr lang="nl-NL" sz="1600" dirty="0">
                <a:ea typeface="Calibri" panose="020F0502020204030204" pitchFamily="34" charset="0"/>
                <a:cs typeface="Times New Roman" panose="02020603050405020304" pitchFamily="18" charset="0"/>
              </a:rPr>
              <a:t>Schrijf een inleiding. (</a:t>
            </a:r>
            <a:r>
              <a:rPr lang="nl-NL" sz="1600" b="1" dirty="0">
                <a:solidFill>
                  <a:schemeClr val="accent2"/>
                </a:solidFill>
                <a:effectLst/>
                <a:ea typeface="Calibri" panose="020F0502020204030204" pitchFamily="34" charset="0"/>
                <a:cs typeface="Times New Roman" panose="02020603050405020304" pitchFamily="18" charset="0"/>
                <a:hlinkClick r:id="rId7" action="ppaction://hlinksldjump"/>
              </a:rPr>
              <a:t>Activiteit 2.5</a:t>
            </a:r>
            <a:r>
              <a:rPr lang="en-US" sz="1600" dirty="0">
                <a:effectLst/>
                <a:ea typeface="Calibri" panose="020F0502020204030204" pitchFamily="34" charset="0"/>
                <a:cs typeface="Times New Roman" panose="02020603050405020304" pitchFamily="18" charset="0"/>
              </a:rPr>
              <a:t>)</a:t>
            </a:r>
            <a:endParaRPr lang="nl-NL" sz="1600" b="1" dirty="0">
              <a:solidFill>
                <a:schemeClr val="accent2"/>
              </a:solidFill>
              <a:effectLst/>
              <a:ea typeface="Calibri" panose="020F0502020204030204" pitchFamily="34" charset="0"/>
              <a:cs typeface="Times New Roman" panose="02020603050405020304" pitchFamily="18" charset="0"/>
            </a:endParaRPr>
          </a:p>
          <a:p>
            <a:pPr algn="just">
              <a:lnSpc>
                <a:spcPct val="120000"/>
              </a:lnSpc>
            </a:pPr>
            <a:r>
              <a:rPr lang="nl-NL" sz="1200" i="1" dirty="0">
                <a:effectLst/>
                <a:ea typeface="Calibri" panose="020F0502020204030204" pitchFamily="34" charset="0"/>
                <a:cs typeface="Times New Roman" panose="02020603050405020304" pitchFamily="18" charset="0"/>
              </a:rPr>
              <a:t>* Deze stappen vind je ook terug op het complete </a:t>
            </a:r>
            <a:r>
              <a:rPr lang="nl-NL" sz="1200" i="1" dirty="0">
                <a:effectLst/>
                <a:ea typeface="Calibri" panose="020F0502020204030204" pitchFamily="34" charset="0"/>
                <a:cs typeface="Times New Roman" panose="02020603050405020304" pitchFamily="18" charset="0"/>
                <a:hlinkClick r:id="rId8" action="ppaction://hlinksldjump"/>
              </a:rPr>
              <a:t>stappenplan onderzoek doen. </a:t>
            </a:r>
            <a:endParaRPr lang="nl-NL" sz="1200" i="1" dirty="0">
              <a:effectLst/>
              <a:ea typeface="Calibri" panose="020F0502020204030204" pitchFamily="34" charset="0"/>
              <a:cs typeface="Times New Roman" panose="02020603050405020304" pitchFamily="18" charset="0"/>
            </a:endParaRPr>
          </a:p>
          <a:p>
            <a:pPr algn="just">
              <a:lnSpc>
                <a:spcPct val="120000"/>
              </a:lnSpc>
            </a:pPr>
            <a:endParaRPr lang="nl-NL" sz="1600" b="1" dirty="0">
              <a:solidFill>
                <a:schemeClr val="accent2"/>
              </a:solidFill>
              <a:highlight>
                <a:srgbClr val="00FFFF"/>
              </a:highlight>
              <a:ea typeface="Calibri" panose="020F0502020204030204" pitchFamily="34" charset="0"/>
              <a:cs typeface="Times New Roman" panose="02020603050405020304" pitchFamily="18" charset="0"/>
            </a:endParaRPr>
          </a:p>
          <a:p>
            <a:pPr algn="just">
              <a:lnSpc>
                <a:spcPct val="120000"/>
              </a:lnSpc>
            </a:pPr>
            <a:r>
              <a:rPr lang="nl-NL" sz="1600" b="1" dirty="0">
                <a:solidFill>
                  <a:schemeClr val="accent2"/>
                </a:solidFill>
                <a:effectLst/>
                <a:ea typeface="Calibri" panose="020F0502020204030204" pitchFamily="34" charset="0"/>
                <a:cs typeface="Times New Roman" panose="02020603050405020304" pitchFamily="18" charset="0"/>
              </a:rPr>
              <a:t>Om af te vinken:</a:t>
            </a:r>
            <a:endParaRPr lang="nl-NL" sz="1600" dirty="0">
              <a:solidFill>
                <a:schemeClr val="accent2"/>
              </a:solidFill>
              <a:effectLst/>
              <a:ea typeface="Calibri" panose="020F0502020204030204" pitchFamily="34" charset="0"/>
              <a:cs typeface="Museo Sans 100" panose="02000000000000000000" pitchFamily="50" charset="0"/>
            </a:endParaRPr>
          </a:p>
          <a:p>
            <a:pPr marL="342900" lvl="0" indent="-342900" algn="just">
              <a:lnSpc>
                <a:spcPct val="120000"/>
              </a:lnSpc>
              <a:buFont typeface="Calibri" panose="020F0502020204030204" pitchFamily="34" charset="0"/>
              <a:buChar char="꙱"/>
            </a:pPr>
            <a:r>
              <a:rPr lang="nl-NL" sz="1600" dirty="0">
                <a:solidFill>
                  <a:srgbClr val="000000"/>
                </a:solidFill>
                <a:effectLst/>
                <a:ea typeface="Calibri" panose="020F0502020204030204" pitchFamily="34" charset="0"/>
                <a:cs typeface="Times New Roman" panose="02020603050405020304" pitchFamily="18" charset="0"/>
              </a:rPr>
              <a:t>Ik heb mijn deelonderwerp bepaald</a:t>
            </a:r>
          </a:p>
          <a:p>
            <a:pPr marL="342900" lvl="0" indent="-342900" algn="just">
              <a:lnSpc>
                <a:spcPct val="120000"/>
              </a:lnSpc>
              <a:buFont typeface="Calibri" panose="020F0502020204030204" pitchFamily="34" charset="0"/>
              <a:buChar char="꙱"/>
            </a:pPr>
            <a:r>
              <a:rPr lang="nl-NL" sz="1600" dirty="0">
                <a:solidFill>
                  <a:srgbClr val="000000"/>
                </a:solidFill>
                <a:effectLst/>
                <a:ea typeface="Calibri" panose="020F0502020204030204" pitchFamily="34" charset="0"/>
                <a:cs typeface="Times New Roman" panose="02020603050405020304" pitchFamily="18" charset="0"/>
              </a:rPr>
              <a:t>Ik heb een goede onderzoeksvraag en goede deelvragen opgeschreven.</a:t>
            </a:r>
          </a:p>
          <a:p>
            <a:pPr lvl="0">
              <a:lnSpc>
                <a:spcPct val="107000"/>
              </a:lnSpc>
            </a:pPr>
            <a:endParaRPr lang="nl-NL" sz="1600" dirty="0">
              <a:effectLst/>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756D705C-BF7B-B747-C99A-799D02FF8D3C}"/>
              </a:ext>
            </a:extLst>
          </p:cNvPr>
          <p:cNvSpPr txBox="1"/>
          <p:nvPr/>
        </p:nvSpPr>
        <p:spPr>
          <a:xfrm>
            <a:off x="0" y="-12877"/>
            <a:ext cx="1571625" cy="369332"/>
          </a:xfrm>
          <a:prstGeom prst="rect">
            <a:avLst/>
          </a:prstGeom>
          <a:solidFill>
            <a:srgbClr val="1AACE3"/>
          </a:solidFill>
        </p:spPr>
        <p:txBody>
          <a:bodyPr wrap="square">
            <a:spAutoFit/>
          </a:bodyPr>
          <a:lstStyle/>
          <a:p>
            <a:r>
              <a:rPr lang="en-US" dirty="0" err="1">
                <a:latin typeface="+mn-lt"/>
              </a:rPr>
              <a:t>Stappenplan</a:t>
            </a:r>
            <a:endParaRPr lang="nl-NL" dirty="0"/>
          </a:p>
        </p:txBody>
      </p:sp>
      <p:pic>
        <p:nvPicPr>
          <p:cNvPr id="3" name="Picture 2" descr="\\campus.eur.nl\shared\groups\USC-MC-EAO-WK\WK\Onderzoekscyclus\Onderzoekscyclus_2_notext.png">
            <a:hlinkClick r:id="rId9" action="ppaction://hlinksldjump"/>
            <a:extLst>
              <a:ext uri="{FF2B5EF4-FFF2-40B4-BE49-F238E27FC236}">
                <a16:creationId xmlns:a16="http://schemas.microsoft.com/office/drawing/2014/main" id="{87B91295-7C73-D74A-42A6-40B3E36846F7}"/>
              </a:ext>
            </a:extLst>
          </p:cNvPr>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1345830" y="6100074"/>
            <a:ext cx="597371" cy="586761"/>
          </a:xfrm>
          <a:prstGeom prst="rect">
            <a:avLst/>
          </a:prstGeom>
          <a:noFill/>
          <a:ln>
            <a:noFill/>
          </a:ln>
        </p:spPr>
      </p:pic>
      <p:pic>
        <p:nvPicPr>
          <p:cNvPr id="5" name="Afbeelding 11">
            <a:hlinkClick r:id="rId9" action="ppaction://hlinksldjump"/>
            <a:extLst>
              <a:ext uri="{FF2B5EF4-FFF2-40B4-BE49-F238E27FC236}">
                <a16:creationId xmlns:a16="http://schemas.microsoft.com/office/drawing/2014/main" id="{D063282D-5877-1F31-70B1-862686729549}"/>
              </a:ext>
            </a:extLst>
          </p:cNvPr>
          <p:cNvPicPr>
            <a:picLocks noChangeAspect="1"/>
          </p:cNvPicPr>
          <p:nvPr/>
        </p:nvPicPr>
        <p:blipFill>
          <a:blip r:embed="rId11"/>
          <a:stretch>
            <a:fillRect/>
          </a:stretch>
        </p:blipFill>
        <p:spPr>
          <a:xfrm>
            <a:off x="5220743" y="6382133"/>
            <a:ext cx="331680" cy="331680"/>
          </a:xfrm>
          <a:prstGeom prst="rect">
            <a:avLst/>
          </a:prstGeom>
        </p:spPr>
      </p:pic>
      <p:pic>
        <p:nvPicPr>
          <p:cNvPr id="6" name="Afbeelding 13">
            <a:hlinkClick r:id="rId12" action="ppaction://hlinksldjump"/>
            <a:extLst>
              <a:ext uri="{FF2B5EF4-FFF2-40B4-BE49-F238E27FC236}">
                <a16:creationId xmlns:a16="http://schemas.microsoft.com/office/drawing/2014/main" id="{70C13373-5A84-5477-9739-66B3879063B3}"/>
              </a:ext>
            </a:extLst>
          </p:cNvPr>
          <p:cNvPicPr>
            <a:picLocks noChangeAspect="1"/>
          </p:cNvPicPr>
          <p:nvPr/>
        </p:nvPicPr>
        <p:blipFill>
          <a:blip r:embed="rId13"/>
          <a:stretch>
            <a:fillRect/>
          </a:stretch>
        </p:blipFill>
        <p:spPr>
          <a:xfrm>
            <a:off x="5640372" y="6363730"/>
            <a:ext cx="361656" cy="350084"/>
          </a:xfrm>
          <a:prstGeom prst="rect">
            <a:avLst/>
          </a:prstGeom>
        </p:spPr>
      </p:pic>
      <p:pic>
        <p:nvPicPr>
          <p:cNvPr id="8" name="Afbeelding 20">
            <a:hlinkClick r:id="rId14" action="ppaction://hlinksldjump"/>
            <a:extLst>
              <a:ext uri="{FF2B5EF4-FFF2-40B4-BE49-F238E27FC236}">
                <a16:creationId xmlns:a16="http://schemas.microsoft.com/office/drawing/2014/main" id="{D192AD54-E693-3720-81BC-7392EA484A65}"/>
              </a:ext>
            </a:extLst>
          </p:cNvPr>
          <p:cNvPicPr>
            <a:picLocks noChangeAspect="1"/>
          </p:cNvPicPr>
          <p:nvPr/>
        </p:nvPicPr>
        <p:blipFill>
          <a:blip r:embed="rId15"/>
          <a:stretch>
            <a:fillRect/>
          </a:stretch>
        </p:blipFill>
        <p:spPr>
          <a:xfrm flipH="1">
            <a:off x="6058152" y="6363729"/>
            <a:ext cx="331679" cy="331679"/>
          </a:xfrm>
          <a:prstGeom prst="rect">
            <a:avLst/>
          </a:prstGeom>
        </p:spPr>
      </p:pic>
      <p:pic>
        <p:nvPicPr>
          <p:cNvPr id="10" name="Afbeelding 21">
            <a:hlinkClick r:id="rId16" action="ppaction://hlinksldjump"/>
            <a:extLst>
              <a:ext uri="{FF2B5EF4-FFF2-40B4-BE49-F238E27FC236}">
                <a16:creationId xmlns:a16="http://schemas.microsoft.com/office/drawing/2014/main" id="{F3322648-630E-88C7-2F17-1951CBD7CFDA}"/>
              </a:ext>
            </a:extLst>
          </p:cNvPr>
          <p:cNvPicPr>
            <a:picLocks noChangeAspect="1"/>
          </p:cNvPicPr>
          <p:nvPr/>
        </p:nvPicPr>
        <p:blipFill>
          <a:blip r:embed="rId17"/>
          <a:stretch>
            <a:fillRect/>
          </a:stretch>
        </p:blipFill>
        <p:spPr>
          <a:xfrm flipH="1">
            <a:off x="6477833" y="6363729"/>
            <a:ext cx="331679" cy="331679"/>
          </a:xfrm>
          <a:prstGeom prst="rect">
            <a:avLst/>
          </a:prstGeom>
        </p:spPr>
      </p:pic>
      <p:pic>
        <p:nvPicPr>
          <p:cNvPr id="11" name="Afbeelding 22">
            <a:hlinkClick r:id="rId18" action="ppaction://hlinksldjump"/>
            <a:extLst>
              <a:ext uri="{FF2B5EF4-FFF2-40B4-BE49-F238E27FC236}">
                <a16:creationId xmlns:a16="http://schemas.microsoft.com/office/drawing/2014/main" id="{9D692229-4E34-94C8-1696-2ADB6E219E91}"/>
              </a:ext>
            </a:extLst>
          </p:cNvPr>
          <p:cNvPicPr>
            <a:picLocks noChangeAspect="1"/>
          </p:cNvPicPr>
          <p:nvPr/>
        </p:nvPicPr>
        <p:blipFill>
          <a:blip r:embed="rId19"/>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20" action="ppaction://hlinksldjump"/>
            <a:extLst>
              <a:ext uri="{FF2B5EF4-FFF2-40B4-BE49-F238E27FC236}">
                <a16:creationId xmlns:a16="http://schemas.microsoft.com/office/drawing/2014/main" id="{4E49E945-176C-A87C-8EC7-2BC23C109F42}"/>
              </a:ext>
            </a:extLst>
          </p:cNvPr>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22" action="ppaction://hlinksldjump"/>
            <a:extLst>
              <a:ext uri="{FF2B5EF4-FFF2-40B4-BE49-F238E27FC236}">
                <a16:creationId xmlns:a16="http://schemas.microsoft.com/office/drawing/2014/main" id="{12D031BB-E1D7-3E83-B59E-E364A09F54C3}"/>
              </a:ext>
            </a:extLst>
          </p:cNvPr>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24" action="ppaction://hlinksldjump"/>
            <a:extLst>
              <a:ext uri="{FF2B5EF4-FFF2-40B4-BE49-F238E27FC236}">
                <a16:creationId xmlns:a16="http://schemas.microsoft.com/office/drawing/2014/main" id="{F93A5810-3EE0-FA40-49B4-ADBC65B42E89}"/>
              </a:ext>
            </a:extLst>
          </p:cNvPr>
          <p:cNvPicPr>
            <a:picLocks noChangeAspect="1"/>
          </p:cNvPicPr>
          <p:nvPr/>
        </p:nvPicPr>
        <p:blipFill>
          <a:blip r:embed="rId25"/>
          <a:stretch>
            <a:fillRect/>
          </a:stretch>
        </p:blipFill>
        <p:spPr>
          <a:xfrm>
            <a:off x="4801114" y="6369176"/>
            <a:ext cx="331680" cy="326373"/>
          </a:xfrm>
          <a:prstGeom prst="rect">
            <a:avLst/>
          </a:prstGeom>
        </p:spPr>
      </p:pic>
    </p:spTree>
    <p:extLst>
      <p:ext uri="{BB962C8B-B14F-4D97-AF65-F5344CB8AC3E}">
        <p14:creationId xmlns:p14="http://schemas.microsoft.com/office/powerpoint/2010/main" val="2176457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7CB374-D0E9-8E96-5CF2-190625D64FA0}"/>
              </a:ext>
            </a:extLst>
          </p:cNvPr>
          <p:cNvSpPr>
            <a:spLocks noGrp="1"/>
          </p:cNvSpPr>
          <p:nvPr>
            <p:ph type="title"/>
          </p:nvPr>
        </p:nvSpPr>
        <p:spPr/>
        <p:txBody>
          <a:bodyPr/>
          <a:lstStyle/>
          <a:p>
            <a:r>
              <a:rPr lang="en-US" dirty="0"/>
              <a:t>Trek in </a:t>
            </a:r>
            <a:r>
              <a:rPr lang="en-US" dirty="0" err="1"/>
              <a:t>twijfel</a:t>
            </a:r>
            <a:endParaRPr lang="nl-NL" dirty="0"/>
          </a:p>
        </p:txBody>
      </p:sp>
      <p:sp>
        <p:nvSpPr>
          <p:cNvPr id="3" name="Text Placeholder 2">
            <a:extLst>
              <a:ext uri="{FF2B5EF4-FFF2-40B4-BE49-F238E27FC236}">
                <a16:creationId xmlns:a16="http://schemas.microsoft.com/office/drawing/2014/main" id="{30410C48-8F0A-557F-F30C-3220F9FCC09F}"/>
              </a:ext>
            </a:extLst>
          </p:cNvPr>
          <p:cNvSpPr>
            <a:spLocks noGrp="1"/>
          </p:cNvSpPr>
          <p:nvPr>
            <p:ph type="body" sz="quarter" idx="13"/>
          </p:nvPr>
        </p:nvSpPr>
        <p:spPr>
          <a:xfrm>
            <a:off x="534988" y="1431670"/>
            <a:ext cx="6970712" cy="4344987"/>
          </a:xfrm>
        </p:spPr>
        <p:txBody>
          <a:bodyPr/>
          <a:lstStyle/>
          <a:p>
            <a:pPr marL="0" indent="0">
              <a:buNone/>
            </a:pPr>
            <a:r>
              <a:rPr lang="nl-NL" sz="1600" b="1" dirty="0">
                <a:effectLst/>
              </a:rPr>
              <a:t>Oefen in deze fase met de vaardigheid </a:t>
            </a:r>
            <a:r>
              <a:rPr lang="nl-NL" sz="1600" b="1" dirty="0"/>
              <a:t>“trek in twijfel”. </a:t>
            </a:r>
          </a:p>
          <a:p>
            <a:pPr marL="0" indent="0">
              <a:buNone/>
            </a:pPr>
            <a:r>
              <a:rPr lang="nl-NL" sz="1600" dirty="0">
                <a:effectLst/>
              </a:rPr>
              <a:t>Trek je ideeën en bevindingen in twijfel gedurende het hele onderzoeksproces. Denk kritisch na of het echt klopt en of je dat kan onderbouwen met bewijzen en tegenbewijzen. Wees kritisch naar je eigen onderzoeksvraag. Vraag je af of hij duidelijk en specifiek genoeg is. </a:t>
            </a:r>
            <a:endParaRPr lang="nl-NL" sz="1600" dirty="0">
              <a:cs typeface="Arial" panose="020B0604020202020204" pitchFamily="34" charset="0"/>
            </a:endParaRPr>
          </a:p>
          <a:p>
            <a:pPr marL="450850" lvl="1"/>
            <a:r>
              <a:rPr lang="nl-NL" sz="1600" b="1" dirty="0">
                <a:cs typeface="Arial" panose="020B0604020202020204" pitchFamily="34" charset="0"/>
              </a:rPr>
              <a:t>Inspecteer alles:</a:t>
            </a:r>
            <a:br>
              <a:rPr lang="nl-NL" sz="1600" b="1" dirty="0">
                <a:cs typeface="Arial" panose="020B0604020202020204" pitchFamily="34" charset="0"/>
              </a:rPr>
            </a:br>
            <a:r>
              <a:rPr lang="nl-NL" sz="1600" dirty="0">
                <a:cs typeface="Arial" panose="020B0604020202020204" pitchFamily="34" charset="0"/>
              </a:rPr>
              <a:t>Inspecteer alle informatie op juistheid. Ga na of de (bron van de) informatie betrouwbaar is. Geef een oordeel over de kwaliteit van bronnen. </a:t>
            </a:r>
          </a:p>
          <a:p>
            <a:pPr marL="450850" lvl="1"/>
            <a:r>
              <a:rPr lang="nl-NL" sz="1600" b="1" dirty="0">
                <a:cs typeface="Arial" panose="020B0604020202020204" pitchFamily="34" charset="0"/>
              </a:rPr>
              <a:t>Denk verder dan je neus lang is:</a:t>
            </a:r>
            <a:br>
              <a:rPr lang="nl-NL" sz="1600" b="1" dirty="0">
                <a:cs typeface="Arial" panose="020B0604020202020204" pitchFamily="34" charset="0"/>
              </a:rPr>
            </a:br>
            <a:r>
              <a:rPr lang="nl-NL" sz="1600" dirty="0">
                <a:cs typeface="Arial" panose="020B0604020202020204" pitchFamily="34" charset="0"/>
              </a:rPr>
              <a:t>Controleer continu of alles juist is wat je ziet, hoort of leest van anderen. Wees voorzichtig in je uitspraken, controleer je eigen uitspraken op juistheid en weet jezelf ook te weerleggen. Denk goed na over ‘wat nou als...”. Herken tekortkomingen (validiteit en betrouwbaarheid). </a:t>
            </a:r>
          </a:p>
          <a:p>
            <a:pPr marL="450850" lvl="1"/>
            <a:r>
              <a:rPr lang="nl-NL" sz="1600" b="1" dirty="0">
                <a:cs typeface="Arial" panose="020B0604020202020204" pitchFamily="34" charset="0"/>
              </a:rPr>
              <a:t>Zoek bewijzen en tegenbewijzen:</a:t>
            </a:r>
            <a:br>
              <a:rPr lang="nl-NL" sz="1600" b="1" dirty="0">
                <a:cs typeface="Arial" panose="020B0604020202020204" pitchFamily="34" charset="0"/>
              </a:rPr>
            </a:br>
            <a:r>
              <a:rPr lang="nl-NL" sz="1600" dirty="0">
                <a:cs typeface="Arial" panose="020B0604020202020204" pitchFamily="34" charset="0"/>
              </a:rPr>
              <a:t>Onderbouw je eigen bevindingen met bewijs en benoem tegelijkertijd tegenbewijzen. Controleer bevindingen van anderen door te zoeken naar bewijs en tegenbewijs in andere bronnen. </a:t>
            </a:r>
          </a:p>
          <a:p>
            <a:endParaRPr lang="nl-NL" dirty="0"/>
          </a:p>
        </p:txBody>
      </p:sp>
      <p:sp>
        <p:nvSpPr>
          <p:cNvPr id="5" name="Footer Placeholder 4">
            <a:extLst>
              <a:ext uri="{FF2B5EF4-FFF2-40B4-BE49-F238E27FC236}">
                <a16:creationId xmlns:a16="http://schemas.microsoft.com/office/drawing/2014/main" id="{AC9DA61F-B9FE-A5AD-426A-DDDCA11D87E3}"/>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2FB9FDB8-B73D-8B85-74AE-40B8A815070D}"/>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5C2E36F2-885F-C9D1-6D02-0A98F32379EA}"/>
              </a:ext>
            </a:extLst>
          </p:cNvPr>
          <p:cNvSpPr>
            <a:spLocks noGrp="1"/>
          </p:cNvSpPr>
          <p:nvPr>
            <p:ph type="sldNum" sz="quarter" idx="12"/>
          </p:nvPr>
        </p:nvSpPr>
        <p:spPr/>
        <p:txBody>
          <a:bodyPr/>
          <a:lstStyle/>
          <a:p>
            <a:fld id="{361A1203-CA3D-4D48-AFA0-9D668419C1D5}" type="slidenum">
              <a:rPr lang="nl-NL" smtClean="0"/>
              <a:pPr/>
              <a:t>25</a:t>
            </a:fld>
            <a:endParaRPr lang="nl-NL" dirty="0"/>
          </a:p>
        </p:txBody>
      </p:sp>
      <p:sp>
        <p:nvSpPr>
          <p:cNvPr id="17" name="TextBox 16">
            <a:extLst>
              <a:ext uri="{FF2B5EF4-FFF2-40B4-BE49-F238E27FC236}">
                <a16:creationId xmlns:a16="http://schemas.microsoft.com/office/drawing/2014/main" id="{BC12FD2B-C38A-29F1-AA34-30E5D7B69A87}"/>
              </a:ext>
            </a:extLst>
          </p:cNvPr>
          <p:cNvSpPr txBox="1"/>
          <p:nvPr/>
        </p:nvSpPr>
        <p:spPr>
          <a:xfrm>
            <a:off x="0" y="-12877"/>
            <a:ext cx="1571625" cy="369332"/>
          </a:xfrm>
          <a:prstGeom prst="rect">
            <a:avLst/>
          </a:prstGeom>
          <a:solidFill>
            <a:schemeClr val="accent3"/>
          </a:solidFill>
        </p:spPr>
        <p:txBody>
          <a:bodyPr wrap="square">
            <a:spAutoFit/>
          </a:bodyPr>
          <a:lstStyle/>
          <a:p>
            <a:r>
              <a:rPr lang="en-US" dirty="0" err="1">
                <a:latin typeface="+mn-lt"/>
              </a:rPr>
              <a:t>Vaardigheid</a:t>
            </a:r>
            <a:endParaRPr lang="nl-NL" dirty="0"/>
          </a:p>
        </p:txBody>
      </p:sp>
      <p:pic>
        <p:nvPicPr>
          <p:cNvPr id="10" name="Picture 9" descr="\\campus.eur.nl\shared\groups\USC-MC-EAO-WK\WK\Onderzoeksvaardigheden\2. Afbeeldingen onderzoeksvaardigheden\Png-files_voor scherm toepassingen\07Trek_in_twijfel.png">
            <a:extLst>
              <a:ext uri="{FF2B5EF4-FFF2-40B4-BE49-F238E27FC236}">
                <a16:creationId xmlns:a16="http://schemas.microsoft.com/office/drawing/2014/main" id="{52228D17-4D7A-587C-CBF9-A57075E70FCC}"/>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68571" y="1431670"/>
            <a:ext cx="3462996" cy="4239050"/>
          </a:xfrm>
          <a:prstGeom prst="rect">
            <a:avLst/>
          </a:prstGeom>
          <a:noFill/>
          <a:ln>
            <a:noFill/>
          </a:ln>
        </p:spPr>
      </p:pic>
      <p:pic>
        <p:nvPicPr>
          <p:cNvPr id="4" name="Afbeelding 11">
            <a:hlinkClick r:id="rId3" action="ppaction://hlinksldjump"/>
            <a:extLst>
              <a:ext uri="{FF2B5EF4-FFF2-40B4-BE49-F238E27FC236}">
                <a16:creationId xmlns:a16="http://schemas.microsoft.com/office/drawing/2014/main" id="{D31A49AF-88DE-167E-F31D-7B05E8F462CA}"/>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8" name="Afbeelding 13">
            <a:hlinkClick r:id="rId5" action="ppaction://hlinksldjump"/>
            <a:extLst>
              <a:ext uri="{FF2B5EF4-FFF2-40B4-BE49-F238E27FC236}">
                <a16:creationId xmlns:a16="http://schemas.microsoft.com/office/drawing/2014/main" id="{CE8C32C8-4B0D-7D31-CB7B-968EFC097633}"/>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9" name="Afbeelding 20">
            <a:hlinkClick r:id="rId7" action="ppaction://hlinksldjump"/>
            <a:extLst>
              <a:ext uri="{FF2B5EF4-FFF2-40B4-BE49-F238E27FC236}">
                <a16:creationId xmlns:a16="http://schemas.microsoft.com/office/drawing/2014/main" id="{8F98AD5A-6367-A44B-CDDA-237387A2E9EB}"/>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11" name="Afbeelding 21">
            <a:hlinkClick r:id="rId9" action="ppaction://hlinksldjump"/>
            <a:extLst>
              <a:ext uri="{FF2B5EF4-FFF2-40B4-BE49-F238E27FC236}">
                <a16:creationId xmlns:a16="http://schemas.microsoft.com/office/drawing/2014/main" id="{1E44EF8B-9724-BBC5-DF83-9FF7827557FB}"/>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12" name="Afbeelding 22">
            <a:hlinkClick r:id="rId11" action="ppaction://hlinksldjump"/>
            <a:extLst>
              <a:ext uri="{FF2B5EF4-FFF2-40B4-BE49-F238E27FC236}">
                <a16:creationId xmlns:a16="http://schemas.microsoft.com/office/drawing/2014/main" id="{9D539ACA-9F51-3DC5-8013-9932E221C926}"/>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3" action="ppaction://hlinksldjump"/>
            <a:extLst>
              <a:ext uri="{FF2B5EF4-FFF2-40B4-BE49-F238E27FC236}">
                <a16:creationId xmlns:a16="http://schemas.microsoft.com/office/drawing/2014/main" id="{6C4F0943-7893-E383-B5C2-4CAC783202B2}"/>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5" name="Afbeelding 8" descr="Afbeelding met tekst, logo, Graphics, Lettertype&#10;&#10;Automatisch gegenereerde beschrijving">
            <a:hlinkClick r:id="rId15" action="ppaction://hlinksldjump"/>
            <a:extLst>
              <a:ext uri="{FF2B5EF4-FFF2-40B4-BE49-F238E27FC236}">
                <a16:creationId xmlns:a16="http://schemas.microsoft.com/office/drawing/2014/main" id="{479C1FD3-F6F7-D455-81FE-A76DB0CDFB50}"/>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6" name="Afbeelding 10">
            <a:hlinkClick r:id="rId17" action="ppaction://hlinksldjump"/>
            <a:extLst>
              <a:ext uri="{FF2B5EF4-FFF2-40B4-BE49-F238E27FC236}">
                <a16:creationId xmlns:a16="http://schemas.microsoft.com/office/drawing/2014/main" id="{18B4AFC6-007A-EFCD-D18A-C734209D7341}"/>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18" name="Picture 17" descr="\\campus.eur.nl\shared\groups\USC-MC-EAO-WK\WK\Onderzoekscyclus\Onderzoekscyclus_2_notext.png">
            <a:hlinkClick r:id="rId3" action="ppaction://hlinksldjump"/>
            <a:extLst>
              <a:ext uri="{FF2B5EF4-FFF2-40B4-BE49-F238E27FC236}">
                <a16:creationId xmlns:a16="http://schemas.microsoft.com/office/drawing/2014/main" id="{098F08A3-5C64-D3A3-7A87-FA85EC4AF9C5}"/>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345830" y="6100074"/>
            <a:ext cx="597371" cy="586761"/>
          </a:xfrm>
          <a:prstGeom prst="rect">
            <a:avLst/>
          </a:prstGeom>
          <a:noFill/>
          <a:ln>
            <a:noFill/>
          </a:ln>
        </p:spPr>
      </p:pic>
    </p:spTree>
    <p:extLst>
      <p:ext uri="{BB962C8B-B14F-4D97-AF65-F5344CB8AC3E}">
        <p14:creationId xmlns:p14="http://schemas.microsoft.com/office/powerpoint/2010/main" val="2348884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DD8EFE-5075-1BD6-2366-BE2B9F408286}"/>
              </a:ext>
            </a:extLst>
          </p:cNvPr>
          <p:cNvSpPr>
            <a:spLocks noGrp="1"/>
          </p:cNvSpPr>
          <p:nvPr>
            <p:ph type="title"/>
          </p:nvPr>
        </p:nvSpPr>
        <p:spPr/>
        <p:txBody>
          <a:bodyPr/>
          <a:lstStyle/>
          <a:p>
            <a:r>
              <a:rPr lang="en-US" dirty="0"/>
              <a:t> Lees je in</a:t>
            </a:r>
            <a:endParaRPr lang="nl-NL" dirty="0"/>
          </a:p>
        </p:txBody>
      </p:sp>
      <p:sp>
        <p:nvSpPr>
          <p:cNvPr id="5" name="Footer Placeholder 4">
            <a:extLst>
              <a:ext uri="{FF2B5EF4-FFF2-40B4-BE49-F238E27FC236}">
                <a16:creationId xmlns:a16="http://schemas.microsoft.com/office/drawing/2014/main" id="{ACF6BCE5-15DF-42A8-CBD0-070A7CC55F3F}"/>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3A365C74-AA89-6068-038E-965873CA7458}"/>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30A3D207-B45F-5DF5-C4DC-0CF59C638290}"/>
              </a:ext>
            </a:extLst>
          </p:cNvPr>
          <p:cNvSpPr>
            <a:spLocks noGrp="1"/>
          </p:cNvSpPr>
          <p:nvPr>
            <p:ph type="sldNum" sz="quarter" idx="12"/>
          </p:nvPr>
        </p:nvSpPr>
        <p:spPr/>
        <p:txBody>
          <a:bodyPr/>
          <a:lstStyle/>
          <a:p>
            <a:fld id="{361A1203-CA3D-4D48-AFA0-9D668419C1D5}" type="slidenum">
              <a:rPr lang="nl-NL" smtClean="0"/>
              <a:pPr/>
              <a:t>26</a:t>
            </a:fld>
            <a:endParaRPr lang="nl-NL" dirty="0"/>
          </a:p>
        </p:txBody>
      </p:sp>
      <p:sp>
        <p:nvSpPr>
          <p:cNvPr id="16" name="TextBox 15">
            <a:extLst>
              <a:ext uri="{FF2B5EF4-FFF2-40B4-BE49-F238E27FC236}">
                <a16:creationId xmlns:a16="http://schemas.microsoft.com/office/drawing/2014/main" id="{1CCB76D2-3D2F-6A05-CC3C-ABD049596F4B}"/>
              </a:ext>
            </a:extLst>
          </p:cNvPr>
          <p:cNvSpPr txBox="1"/>
          <p:nvPr/>
        </p:nvSpPr>
        <p:spPr>
          <a:xfrm>
            <a:off x="514829" y="3090082"/>
            <a:ext cx="6758191" cy="3293209"/>
          </a:xfrm>
          <a:prstGeom prst="rect">
            <a:avLst/>
          </a:prstGeom>
          <a:noFill/>
        </p:spPr>
        <p:txBody>
          <a:bodyPr wrap="square">
            <a:spAutoFit/>
          </a:bodyPr>
          <a:lstStyle/>
          <a:p>
            <a:endParaRPr lang="nl-NL" sz="1600" dirty="0"/>
          </a:p>
          <a:p>
            <a:endParaRPr lang="nl-NL" sz="1600" b="1" dirty="0">
              <a:solidFill>
                <a:schemeClr val="accent2"/>
              </a:solidFill>
            </a:endParaRPr>
          </a:p>
          <a:p>
            <a:r>
              <a:rPr lang="nl-NL" sz="1600" b="1" dirty="0">
                <a:solidFill>
                  <a:schemeClr val="accent2"/>
                </a:solidFill>
              </a:rPr>
              <a:t>Volg de stappen: </a:t>
            </a:r>
          </a:p>
          <a:p>
            <a:pPr marL="342900" indent="-342900">
              <a:buFont typeface="+mj-lt"/>
              <a:buAutoNum type="arabicPeriod"/>
            </a:pPr>
            <a:r>
              <a:rPr lang="nl-NL" sz="1600" dirty="0"/>
              <a:t>Verken je onderwerp.</a:t>
            </a:r>
          </a:p>
          <a:p>
            <a:pPr marL="342900" indent="-342900">
              <a:buFont typeface="+mj-lt"/>
              <a:buAutoNum type="arabicPeriod"/>
            </a:pPr>
            <a:r>
              <a:rPr lang="nl-NL" sz="1600" dirty="0"/>
              <a:t>Verzamel zoveel mogelijk informatie over je gekozen onderwerp. Gebruik je nieuwsgierige vragen om gericht informatie op te zoeken. Bevraag anderen, zoek naar literatuur, bekijk informatieve video’s etc. </a:t>
            </a:r>
            <a:r>
              <a:rPr lang="nl-NL" sz="1600" dirty="0">
                <a:hlinkClick r:id="rId2"/>
              </a:rPr>
              <a:t>Bekijk de video voor meer tips over hoe je literatuur kan vinden met google. </a:t>
            </a:r>
            <a:r>
              <a:rPr lang="nl-NL" sz="1600" dirty="0"/>
              <a:t>Je kan natuurlijk ook naar de bibliotheek gaan. </a:t>
            </a:r>
          </a:p>
          <a:p>
            <a:pPr marL="342900" indent="-342900">
              <a:buFont typeface="+mj-lt"/>
              <a:buAutoNum type="arabicPeriod"/>
            </a:pPr>
            <a:r>
              <a:rPr lang="nl-NL" sz="1600" dirty="0"/>
              <a:t>Vul bij elk gebruikte bron het schema in, zie hiernaast. </a:t>
            </a:r>
          </a:p>
          <a:p>
            <a:pPr marL="342900" indent="-342900">
              <a:buFont typeface="+mj-lt"/>
              <a:buAutoNum type="arabicPeriod"/>
            </a:pPr>
            <a:r>
              <a:rPr lang="nl-NL" sz="1600" dirty="0"/>
              <a:t>Zorg dat je zoveel mogelijk verschillende bronnen bestudeert, en daarmee zoveel mogelijk verschillende deelonderwerpen verzamelt. </a:t>
            </a:r>
          </a:p>
          <a:p>
            <a:endParaRPr lang="nl-NL" sz="1600" dirty="0"/>
          </a:p>
        </p:txBody>
      </p:sp>
      <p:sp>
        <p:nvSpPr>
          <p:cNvPr id="17" name="TextBox 16">
            <a:extLst>
              <a:ext uri="{FF2B5EF4-FFF2-40B4-BE49-F238E27FC236}">
                <a16:creationId xmlns:a16="http://schemas.microsoft.com/office/drawing/2014/main" id="{089904C1-C259-2C68-5707-ABDD2FD73B81}"/>
              </a:ext>
            </a:extLst>
          </p:cNvPr>
          <p:cNvSpPr txBox="1"/>
          <p:nvPr/>
        </p:nvSpPr>
        <p:spPr>
          <a:xfrm>
            <a:off x="0" y="-12877"/>
            <a:ext cx="1514475"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2.1 </a:t>
            </a:r>
            <a:endParaRPr lang="nl-NL" dirty="0">
              <a:solidFill>
                <a:schemeClr val="bg1"/>
              </a:solidFill>
            </a:endParaRPr>
          </a:p>
        </p:txBody>
      </p:sp>
      <p:pic>
        <p:nvPicPr>
          <p:cNvPr id="4" name="Picture 3">
            <a:extLst>
              <a:ext uri="{FF2B5EF4-FFF2-40B4-BE49-F238E27FC236}">
                <a16:creationId xmlns:a16="http://schemas.microsoft.com/office/drawing/2014/main" id="{E017433F-68E2-85E0-75DD-2B6E46FCAD3E}"/>
              </a:ext>
            </a:extLst>
          </p:cNvPr>
          <p:cNvPicPr>
            <a:picLocks noChangeAspect="1"/>
          </p:cNvPicPr>
          <p:nvPr/>
        </p:nvPicPr>
        <p:blipFill>
          <a:blip r:embed="rId3">
            <a:duotone>
              <a:schemeClr val="accent5">
                <a:shade val="45000"/>
                <a:satMod val="135000"/>
              </a:schemeClr>
              <a:prstClr val="white"/>
            </a:duotone>
          </a:blip>
          <a:stretch>
            <a:fillRect/>
          </a:stretch>
        </p:blipFill>
        <p:spPr>
          <a:xfrm>
            <a:off x="7076386" y="2217219"/>
            <a:ext cx="5001675" cy="4176235"/>
          </a:xfrm>
          <a:prstGeom prst="rect">
            <a:avLst/>
          </a:prstGeom>
        </p:spPr>
      </p:pic>
      <p:sp>
        <p:nvSpPr>
          <p:cNvPr id="9" name="TextBox 8">
            <a:extLst>
              <a:ext uri="{FF2B5EF4-FFF2-40B4-BE49-F238E27FC236}">
                <a16:creationId xmlns:a16="http://schemas.microsoft.com/office/drawing/2014/main" id="{E0D0D4B1-937A-7478-996B-14F289A14E84}"/>
              </a:ext>
            </a:extLst>
          </p:cNvPr>
          <p:cNvSpPr txBox="1"/>
          <p:nvPr/>
        </p:nvSpPr>
        <p:spPr>
          <a:xfrm>
            <a:off x="547484" y="1077119"/>
            <a:ext cx="11162342" cy="2308324"/>
          </a:xfrm>
          <a:prstGeom prst="rect">
            <a:avLst/>
          </a:prstGeom>
          <a:noFill/>
        </p:spPr>
        <p:txBody>
          <a:bodyPr wrap="square">
            <a:spAutoFit/>
          </a:bodyPr>
          <a:lstStyle/>
          <a:p>
            <a:r>
              <a:rPr lang="nl-NL" sz="1600" b="1" dirty="0">
                <a:solidFill>
                  <a:schemeClr val="accent2"/>
                </a:solidFill>
              </a:rPr>
              <a:t>Doel van de activiteit: </a:t>
            </a:r>
            <a:br>
              <a:rPr lang="nl-NL" sz="1600" b="1" dirty="0"/>
            </a:br>
            <a:r>
              <a:rPr lang="nl-NL" sz="1600" dirty="0">
                <a:cs typeface="Times New Roman" panose="02020603050405020304" pitchFamily="18" charset="0"/>
              </a:rPr>
              <a:t>Lees </a:t>
            </a:r>
            <a:r>
              <a:rPr lang="nl-NL" sz="1600" dirty="0">
                <a:effectLst/>
                <a:ea typeface="Calibri" panose="020F0502020204030204" pitchFamily="34" charset="0"/>
                <a:cs typeface="Times New Roman" panose="02020603050405020304" pitchFamily="18" charset="0"/>
              </a:rPr>
              <a:t>je in over het onderwerp dat je gekozen hebt. Zo verken je het onderwerp en kan je daarna een overzicht maken van de deelonderwerp. Om een goede hoofdvraag te formuleren, moet je al iets meer van je onderwerp afweten. Begin daarom eerst met het globaal inlezen over je onderwerp. Op die manier krijg je een beter beeld van wat je wellicht interessant of minder interessant vindt aan je onderwerp.</a:t>
            </a:r>
          </a:p>
          <a:p>
            <a:endParaRPr lang="nl-NL" sz="1600" dirty="0"/>
          </a:p>
          <a:p>
            <a:r>
              <a:rPr lang="nl-NL" sz="1600" b="1" dirty="0">
                <a:solidFill>
                  <a:schemeClr val="accent2"/>
                </a:solidFill>
              </a:rPr>
              <a:t>Nodig</a:t>
            </a:r>
            <a:r>
              <a:rPr lang="nl-NL" sz="1600" dirty="0">
                <a:solidFill>
                  <a:schemeClr val="accent2"/>
                </a:solidFill>
              </a:rPr>
              <a:t>: </a:t>
            </a:r>
          </a:p>
          <a:p>
            <a:r>
              <a:rPr lang="nl-NL" sz="1600" dirty="0"/>
              <a:t>Internet en boeken (om je in te lezen), papier of digitaal </a:t>
            </a:r>
            <a:br>
              <a:rPr lang="nl-NL" sz="1600" dirty="0"/>
            </a:br>
            <a:r>
              <a:rPr lang="nl-NL" sz="1600" dirty="0"/>
              <a:t>(om het te noteren).</a:t>
            </a:r>
          </a:p>
        </p:txBody>
      </p:sp>
      <p:pic>
        <p:nvPicPr>
          <p:cNvPr id="8" name="Afbeelding 11">
            <a:hlinkClick r:id="rId4" action="ppaction://hlinksldjump"/>
            <a:extLst>
              <a:ext uri="{FF2B5EF4-FFF2-40B4-BE49-F238E27FC236}">
                <a16:creationId xmlns:a16="http://schemas.microsoft.com/office/drawing/2014/main" id="{D560E81F-9A08-CEDE-513B-10242FB11236}"/>
              </a:ext>
            </a:extLst>
          </p:cNvPr>
          <p:cNvPicPr>
            <a:picLocks noChangeAspect="1"/>
          </p:cNvPicPr>
          <p:nvPr/>
        </p:nvPicPr>
        <p:blipFill>
          <a:blip r:embed="rId5"/>
          <a:stretch>
            <a:fillRect/>
          </a:stretch>
        </p:blipFill>
        <p:spPr>
          <a:xfrm>
            <a:off x="5220743" y="6382133"/>
            <a:ext cx="331680" cy="331680"/>
          </a:xfrm>
          <a:prstGeom prst="rect">
            <a:avLst/>
          </a:prstGeom>
        </p:spPr>
      </p:pic>
      <p:pic>
        <p:nvPicPr>
          <p:cNvPr id="10" name="Afbeelding 13">
            <a:hlinkClick r:id="rId6" action="ppaction://hlinksldjump"/>
            <a:extLst>
              <a:ext uri="{FF2B5EF4-FFF2-40B4-BE49-F238E27FC236}">
                <a16:creationId xmlns:a16="http://schemas.microsoft.com/office/drawing/2014/main" id="{42EA9EED-E9B8-5E1D-DF3D-A119B870ED14}"/>
              </a:ext>
            </a:extLst>
          </p:cNvPr>
          <p:cNvPicPr>
            <a:picLocks noChangeAspect="1"/>
          </p:cNvPicPr>
          <p:nvPr/>
        </p:nvPicPr>
        <p:blipFill>
          <a:blip r:embed="rId7"/>
          <a:stretch>
            <a:fillRect/>
          </a:stretch>
        </p:blipFill>
        <p:spPr>
          <a:xfrm>
            <a:off x="5640372" y="6363730"/>
            <a:ext cx="361656" cy="350084"/>
          </a:xfrm>
          <a:prstGeom prst="rect">
            <a:avLst/>
          </a:prstGeom>
        </p:spPr>
      </p:pic>
      <p:pic>
        <p:nvPicPr>
          <p:cNvPr id="11" name="Afbeelding 20">
            <a:hlinkClick r:id="rId8" action="ppaction://hlinksldjump"/>
            <a:extLst>
              <a:ext uri="{FF2B5EF4-FFF2-40B4-BE49-F238E27FC236}">
                <a16:creationId xmlns:a16="http://schemas.microsoft.com/office/drawing/2014/main" id="{5F95FFF3-BEE4-F695-2602-ED46AC0FD0AE}"/>
              </a:ext>
            </a:extLst>
          </p:cNvPr>
          <p:cNvPicPr>
            <a:picLocks noChangeAspect="1"/>
          </p:cNvPicPr>
          <p:nvPr/>
        </p:nvPicPr>
        <p:blipFill>
          <a:blip r:embed="rId9"/>
          <a:stretch>
            <a:fillRect/>
          </a:stretch>
        </p:blipFill>
        <p:spPr>
          <a:xfrm flipH="1">
            <a:off x="6058152" y="6363729"/>
            <a:ext cx="331679" cy="331679"/>
          </a:xfrm>
          <a:prstGeom prst="rect">
            <a:avLst/>
          </a:prstGeom>
        </p:spPr>
      </p:pic>
      <p:pic>
        <p:nvPicPr>
          <p:cNvPr id="12" name="Afbeelding 21">
            <a:hlinkClick r:id="rId10" action="ppaction://hlinksldjump"/>
            <a:extLst>
              <a:ext uri="{FF2B5EF4-FFF2-40B4-BE49-F238E27FC236}">
                <a16:creationId xmlns:a16="http://schemas.microsoft.com/office/drawing/2014/main" id="{0159D42D-0BD8-3FFB-1DB5-94BADB019A63}"/>
              </a:ext>
            </a:extLst>
          </p:cNvPr>
          <p:cNvPicPr>
            <a:picLocks noChangeAspect="1"/>
          </p:cNvPicPr>
          <p:nvPr/>
        </p:nvPicPr>
        <p:blipFill>
          <a:blip r:embed="rId11"/>
          <a:stretch>
            <a:fillRect/>
          </a:stretch>
        </p:blipFill>
        <p:spPr>
          <a:xfrm flipH="1">
            <a:off x="6477833" y="6363729"/>
            <a:ext cx="331679" cy="331679"/>
          </a:xfrm>
          <a:prstGeom prst="rect">
            <a:avLst/>
          </a:prstGeom>
        </p:spPr>
      </p:pic>
      <p:pic>
        <p:nvPicPr>
          <p:cNvPr id="13" name="Afbeelding 22">
            <a:hlinkClick r:id="rId12" action="ppaction://hlinksldjump"/>
            <a:extLst>
              <a:ext uri="{FF2B5EF4-FFF2-40B4-BE49-F238E27FC236}">
                <a16:creationId xmlns:a16="http://schemas.microsoft.com/office/drawing/2014/main" id="{E544ADDA-2D28-8F3F-3CD5-D6EE9BC8083A}"/>
              </a:ext>
            </a:extLst>
          </p:cNvPr>
          <p:cNvPicPr>
            <a:picLocks noChangeAspect="1"/>
          </p:cNvPicPr>
          <p:nvPr/>
        </p:nvPicPr>
        <p:blipFill>
          <a:blip r:embed="rId13"/>
          <a:stretch>
            <a:fillRect/>
          </a:stretch>
        </p:blipFill>
        <p:spPr>
          <a:xfrm flipH="1">
            <a:off x="6895559" y="6360634"/>
            <a:ext cx="361654" cy="361654"/>
          </a:xfrm>
          <a:prstGeom prst="rect">
            <a:avLst/>
          </a:prstGeom>
        </p:spPr>
      </p:pic>
      <p:pic>
        <p:nvPicPr>
          <p:cNvPr id="14" name="Afbeelding 23" descr="Afbeelding met tekst, logo, schermopname, ontwerp&#10;&#10;Automatisch gegenereerde beschrijving">
            <a:hlinkClick r:id="rId14" action="ppaction://hlinksldjump"/>
            <a:extLst>
              <a:ext uri="{FF2B5EF4-FFF2-40B4-BE49-F238E27FC236}">
                <a16:creationId xmlns:a16="http://schemas.microsoft.com/office/drawing/2014/main" id="{9FB808B7-DABD-98D3-A37C-CF66365F41AB}"/>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5" name="Afbeelding 8" descr="Afbeelding met tekst, logo, Graphics, Lettertype&#10;&#10;Automatisch gegenereerde beschrijving">
            <a:hlinkClick r:id="rId16" action="ppaction://hlinksldjump"/>
            <a:extLst>
              <a:ext uri="{FF2B5EF4-FFF2-40B4-BE49-F238E27FC236}">
                <a16:creationId xmlns:a16="http://schemas.microsoft.com/office/drawing/2014/main" id="{5187BAA7-6A77-D3A6-F7D4-D6DA94013BB1}"/>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8" name="Afbeelding 10">
            <a:hlinkClick r:id="rId18" action="ppaction://hlinksldjump"/>
            <a:extLst>
              <a:ext uri="{FF2B5EF4-FFF2-40B4-BE49-F238E27FC236}">
                <a16:creationId xmlns:a16="http://schemas.microsoft.com/office/drawing/2014/main" id="{610FE165-074C-A2C1-CD8D-03AE9A9500BB}"/>
              </a:ext>
            </a:extLst>
          </p:cNvPr>
          <p:cNvPicPr>
            <a:picLocks noChangeAspect="1"/>
          </p:cNvPicPr>
          <p:nvPr/>
        </p:nvPicPr>
        <p:blipFill>
          <a:blip r:embed="rId19"/>
          <a:stretch>
            <a:fillRect/>
          </a:stretch>
        </p:blipFill>
        <p:spPr>
          <a:xfrm>
            <a:off x="4801114" y="6369176"/>
            <a:ext cx="331680" cy="326373"/>
          </a:xfrm>
          <a:prstGeom prst="rect">
            <a:avLst/>
          </a:prstGeom>
        </p:spPr>
      </p:pic>
      <p:sp>
        <p:nvSpPr>
          <p:cNvPr id="20" name="TextBox 19">
            <a:extLst>
              <a:ext uri="{FF2B5EF4-FFF2-40B4-BE49-F238E27FC236}">
                <a16:creationId xmlns:a16="http://schemas.microsoft.com/office/drawing/2014/main" id="{837AD103-B396-9752-DC4B-E577C5EB86E3}"/>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21" name="Picture 20" descr="\\campus.eur.nl\shared\groups\USC-MC-EAO-WK\WK\Onderzoeksvaardigheden\2. Afbeeldingen onderzoeksvaardigheden\Png-files_voor scherm toepassingen\07Trek_in_twijfel.png">
            <a:extLst>
              <a:ext uri="{FF2B5EF4-FFF2-40B4-BE49-F238E27FC236}">
                <a16:creationId xmlns:a16="http://schemas.microsoft.com/office/drawing/2014/main" id="{B90BC99D-229E-9C8B-C5DC-ABBDB0869CC3}"/>
              </a:ext>
            </a:extLst>
          </p:cNvPr>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11053383" y="152394"/>
            <a:ext cx="591134" cy="684024"/>
          </a:xfrm>
          <a:prstGeom prst="rect">
            <a:avLst/>
          </a:prstGeom>
          <a:noFill/>
          <a:ln>
            <a:noFill/>
          </a:ln>
        </p:spPr>
      </p:pic>
      <p:pic>
        <p:nvPicPr>
          <p:cNvPr id="19" name="Picture 18" descr="\\campus.eur.nl\shared\groups\USC-MC-EAO-WK\WK\Onderzoekscyclus\Onderzoekscyclus_2_notext.png">
            <a:hlinkClick r:id="rId4" action="ppaction://hlinksldjump"/>
            <a:extLst>
              <a:ext uri="{FF2B5EF4-FFF2-40B4-BE49-F238E27FC236}">
                <a16:creationId xmlns:a16="http://schemas.microsoft.com/office/drawing/2014/main" id="{99B9787E-4AB1-1616-D671-78DA97153E8F}"/>
              </a:ext>
            </a:extLst>
          </p:cNvPr>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11345830" y="6100074"/>
            <a:ext cx="597371" cy="586761"/>
          </a:xfrm>
          <a:prstGeom prst="rect">
            <a:avLst/>
          </a:prstGeom>
          <a:noFill/>
          <a:ln>
            <a:noFill/>
          </a:ln>
        </p:spPr>
      </p:pic>
    </p:spTree>
    <p:extLst>
      <p:ext uri="{BB962C8B-B14F-4D97-AF65-F5344CB8AC3E}">
        <p14:creationId xmlns:p14="http://schemas.microsoft.com/office/powerpoint/2010/main" val="31591367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DD8EFE-5075-1BD6-2366-BE2B9F408286}"/>
              </a:ext>
            </a:extLst>
          </p:cNvPr>
          <p:cNvSpPr>
            <a:spLocks noGrp="1"/>
          </p:cNvSpPr>
          <p:nvPr>
            <p:ph type="title"/>
          </p:nvPr>
        </p:nvSpPr>
        <p:spPr>
          <a:xfrm>
            <a:off x="534988" y="722568"/>
            <a:ext cx="8104187" cy="709102"/>
          </a:xfrm>
        </p:spPr>
        <p:txBody>
          <a:bodyPr/>
          <a:lstStyle/>
          <a:p>
            <a:r>
              <a:rPr lang="en-US" dirty="0"/>
              <a:t> </a:t>
            </a:r>
            <a:r>
              <a:rPr lang="en-US" dirty="0" err="1"/>
              <a:t>Kies</a:t>
            </a:r>
            <a:r>
              <a:rPr lang="en-US" dirty="0"/>
              <a:t> een </a:t>
            </a:r>
            <a:r>
              <a:rPr lang="en-US" dirty="0" err="1"/>
              <a:t>deelonderwerp</a:t>
            </a:r>
            <a:r>
              <a:rPr lang="en-US" dirty="0"/>
              <a:t> (</a:t>
            </a:r>
            <a:r>
              <a:rPr lang="en-US" dirty="0" err="1"/>
              <a:t>woordweb</a:t>
            </a:r>
            <a:r>
              <a:rPr lang="en-US" dirty="0"/>
              <a:t>)</a:t>
            </a:r>
            <a:endParaRPr lang="nl-NL" dirty="0"/>
          </a:p>
        </p:txBody>
      </p:sp>
      <p:sp>
        <p:nvSpPr>
          <p:cNvPr id="5" name="Footer Placeholder 4">
            <a:extLst>
              <a:ext uri="{FF2B5EF4-FFF2-40B4-BE49-F238E27FC236}">
                <a16:creationId xmlns:a16="http://schemas.microsoft.com/office/drawing/2014/main" id="{ACF6BCE5-15DF-42A8-CBD0-070A7CC55F3F}"/>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3A365C74-AA89-6068-038E-965873CA7458}"/>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30A3D207-B45F-5DF5-C4DC-0CF59C638290}"/>
              </a:ext>
            </a:extLst>
          </p:cNvPr>
          <p:cNvSpPr>
            <a:spLocks noGrp="1"/>
          </p:cNvSpPr>
          <p:nvPr>
            <p:ph type="sldNum" sz="quarter" idx="12"/>
          </p:nvPr>
        </p:nvSpPr>
        <p:spPr/>
        <p:txBody>
          <a:bodyPr/>
          <a:lstStyle/>
          <a:p>
            <a:fld id="{361A1203-CA3D-4D48-AFA0-9D668419C1D5}" type="slidenum">
              <a:rPr lang="nl-NL" smtClean="0"/>
              <a:pPr/>
              <a:t>27</a:t>
            </a:fld>
            <a:endParaRPr lang="nl-NL" dirty="0"/>
          </a:p>
        </p:txBody>
      </p:sp>
      <p:sp>
        <p:nvSpPr>
          <p:cNvPr id="17" name="TextBox 16">
            <a:extLst>
              <a:ext uri="{FF2B5EF4-FFF2-40B4-BE49-F238E27FC236}">
                <a16:creationId xmlns:a16="http://schemas.microsoft.com/office/drawing/2014/main" id="{089904C1-C259-2C68-5707-ABDD2FD73B81}"/>
              </a:ext>
            </a:extLst>
          </p:cNvPr>
          <p:cNvSpPr txBox="1"/>
          <p:nvPr/>
        </p:nvSpPr>
        <p:spPr>
          <a:xfrm>
            <a:off x="0" y="-12877"/>
            <a:ext cx="1514475"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2.2 </a:t>
            </a:r>
            <a:endParaRPr lang="nl-NL" dirty="0">
              <a:solidFill>
                <a:schemeClr val="bg1"/>
              </a:solidFill>
            </a:endParaRPr>
          </a:p>
        </p:txBody>
      </p:sp>
      <p:sp>
        <p:nvSpPr>
          <p:cNvPr id="9" name="TextBox 8">
            <a:extLst>
              <a:ext uri="{FF2B5EF4-FFF2-40B4-BE49-F238E27FC236}">
                <a16:creationId xmlns:a16="http://schemas.microsoft.com/office/drawing/2014/main" id="{E0D0D4B1-937A-7478-996B-14F289A14E84}"/>
              </a:ext>
            </a:extLst>
          </p:cNvPr>
          <p:cNvSpPr txBox="1">
            <a:spLocks noGrp="1" noRot="1" noMove="1" noResize="1" noEditPoints="1" noAdjustHandles="1" noChangeArrowheads="1" noChangeShapeType="1"/>
          </p:cNvSpPr>
          <p:nvPr/>
        </p:nvSpPr>
        <p:spPr>
          <a:xfrm>
            <a:off x="514829" y="1239044"/>
            <a:ext cx="11162342" cy="3785652"/>
          </a:xfrm>
          <a:prstGeom prst="rect">
            <a:avLst/>
          </a:prstGeom>
          <a:noFill/>
        </p:spPr>
        <p:txBody>
          <a:bodyPr wrap="square">
            <a:spAutoFit/>
          </a:bodyPr>
          <a:lstStyle/>
          <a:p>
            <a:r>
              <a:rPr lang="nl-NL" sz="1600" b="1" dirty="0">
                <a:solidFill>
                  <a:schemeClr val="accent2"/>
                </a:solidFill>
                <a:latin typeface="+mj-lt"/>
              </a:rPr>
              <a:t>Doel van de activiteit: </a:t>
            </a:r>
            <a:br>
              <a:rPr lang="nl-NL" sz="1600" b="1" dirty="0">
                <a:latin typeface="+mj-lt"/>
              </a:rPr>
            </a:br>
            <a:r>
              <a:rPr lang="nl-NL" sz="1600" b="0" i="0" u="none" strike="noStrike" baseline="0" dirty="0">
                <a:solidFill>
                  <a:srgbClr val="000000"/>
                </a:solidFill>
              </a:rPr>
              <a:t>Je brengt in kaart welke deelonderwerpen er bij het thema horen en je kiest een deelonderwerp. Vul hiervoor het </a:t>
            </a:r>
            <a:r>
              <a:rPr lang="nl-NL" sz="1600" b="0" i="0" u="none" strike="noStrike" baseline="0" dirty="0" err="1">
                <a:solidFill>
                  <a:srgbClr val="000000"/>
                </a:solidFill>
              </a:rPr>
              <a:t>woordweb</a:t>
            </a:r>
            <a:r>
              <a:rPr lang="nl-NL" sz="1600" b="0" i="0" u="none" strike="noStrike" baseline="0" dirty="0">
                <a:solidFill>
                  <a:srgbClr val="000000"/>
                </a:solidFill>
              </a:rPr>
              <a:t> verder aan. </a:t>
            </a:r>
          </a:p>
          <a:p>
            <a:endParaRPr lang="nl-NL" sz="1600" dirty="0">
              <a:latin typeface="+mj-lt"/>
            </a:endParaRPr>
          </a:p>
          <a:p>
            <a:r>
              <a:rPr lang="nl-NL" sz="1600" b="1" dirty="0">
                <a:solidFill>
                  <a:schemeClr val="accent2"/>
                </a:solidFill>
                <a:latin typeface="+mj-lt"/>
              </a:rPr>
              <a:t>Nodig</a:t>
            </a:r>
            <a:r>
              <a:rPr lang="nl-NL" sz="1600" dirty="0">
                <a:solidFill>
                  <a:schemeClr val="accent2"/>
                </a:solidFill>
                <a:latin typeface="+mj-lt"/>
              </a:rPr>
              <a:t>: </a:t>
            </a:r>
          </a:p>
          <a:p>
            <a:r>
              <a:rPr lang="nl-NL" sz="1600" dirty="0">
                <a:latin typeface="+mj-lt"/>
              </a:rPr>
              <a:t>Papier, pen of digitale manier om </a:t>
            </a:r>
            <a:r>
              <a:rPr lang="nl-NL" sz="1600" dirty="0" err="1">
                <a:latin typeface="+mj-lt"/>
              </a:rPr>
              <a:t>mindmap</a:t>
            </a:r>
            <a:r>
              <a:rPr lang="nl-NL" sz="1600" dirty="0">
                <a:latin typeface="+mj-lt"/>
              </a:rPr>
              <a:t> te maken.</a:t>
            </a:r>
          </a:p>
          <a:p>
            <a:endParaRPr lang="nl-NL" sz="1600" dirty="0">
              <a:latin typeface="+mj-lt"/>
            </a:endParaRPr>
          </a:p>
          <a:p>
            <a:r>
              <a:rPr lang="nl-NL" sz="1600" b="1" dirty="0">
                <a:solidFill>
                  <a:schemeClr val="accent2"/>
                </a:solidFill>
                <a:latin typeface="+mj-lt"/>
              </a:rPr>
              <a:t>Volg de stappen: </a:t>
            </a:r>
            <a:endParaRPr lang="nl-NL" sz="1800" b="0" i="0" u="none" strike="noStrike" baseline="0" dirty="0">
              <a:solidFill>
                <a:srgbClr val="000000"/>
              </a:solidFill>
              <a:latin typeface="Arial" panose="020B0604020202020204" pitchFamily="34" charset="0"/>
            </a:endParaRPr>
          </a:p>
          <a:p>
            <a:pPr marL="342900" indent="-342900">
              <a:buFont typeface="+mj-lt"/>
              <a:buAutoNum type="arabicPeriod"/>
            </a:pPr>
            <a:r>
              <a:rPr lang="nl-NL" sz="1400" b="0" i="0" u="none" strike="noStrike" baseline="0" dirty="0">
                <a:solidFill>
                  <a:srgbClr val="000000"/>
                </a:solidFill>
                <a:latin typeface="Arial" panose="020B0604020202020204" pitchFamily="34" charset="0"/>
              </a:rPr>
              <a:t>Zet jouw gekozen thema in de cirkel. </a:t>
            </a:r>
          </a:p>
          <a:p>
            <a:pPr marL="342900" indent="-342900">
              <a:buFont typeface="+mj-lt"/>
              <a:buAutoNum type="arabicPeriod"/>
            </a:pPr>
            <a:r>
              <a:rPr lang="nl-NL" sz="1400" b="0" i="0" u="none" strike="noStrike" baseline="0" dirty="0">
                <a:solidFill>
                  <a:srgbClr val="000000"/>
                </a:solidFill>
                <a:latin typeface="Arial" panose="020B0604020202020204" pitchFamily="34" charset="0"/>
              </a:rPr>
              <a:t>Maak een </a:t>
            </a:r>
            <a:r>
              <a:rPr lang="nl-NL" sz="1400" b="0" i="0" u="none" strike="noStrike" baseline="0" dirty="0" err="1">
                <a:solidFill>
                  <a:srgbClr val="000000"/>
                </a:solidFill>
                <a:latin typeface="Arial" panose="020B0604020202020204" pitchFamily="34" charset="0"/>
              </a:rPr>
              <a:t>mindmap</a:t>
            </a:r>
            <a:r>
              <a:rPr lang="nl-NL" sz="1400" b="0" i="0" u="none" strike="noStrike" baseline="0" dirty="0">
                <a:solidFill>
                  <a:srgbClr val="000000"/>
                </a:solidFill>
                <a:latin typeface="Arial" panose="020B0604020202020204" pitchFamily="34" charset="0"/>
              </a:rPr>
              <a:t> van alle deelonderwerpen die bij het thema horen. Deelonderwerpen heb je gevonden in </a:t>
            </a:r>
            <a:r>
              <a:rPr lang="nl-NL" sz="1400" b="1" i="0" u="none" strike="noStrike" baseline="0" dirty="0">
                <a:solidFill>
                  <a:schemeClr val="accent2"/>
                </a:solidFill>
                <a:latin typeface="Arial" panose="020B0604020202020204" pitchFamily="34" charset="0"/>
                <a:hlinkClick r:id="rId2" action="ppaction://hlinksldjump"/>
              </a:rPr>
              <a:t>activiteit 2.1 </a:t>
            </a:r>
            <a:r>
              <a:rPr lang="nl-NL" sz="1400" b="0" i="0" u="none" strike="noStrike" baseline="0" dirty="0">
                <a:solidFill>
                  <a:srgbClr val="000000"/>
                </a:solidFill>
                <a:latin typeface="Arial" panose="020B0604020202020204" pitchFamily="34" charset="0"/>
              </a:rPr>
              <a:t>door onder andere zelf na te denken, anderen te vragen en literatuur te lezen.</a:t>
            </a:r>
          </a:p>
          <a:p>
            <a:pPr marL="342900" indent="-342900">
              <a:buFont typeface="+mj-lt"/>
              <a:buAutoNum type="arabicPeriod"/>
            </a:pPr>
            <a:r>
              <a:rPr lang="nl-NL" sz="1400" b="0" i="0" u="none" strike="noStrike" baseline="0" dirty="0">
                <a:solidFill>
                  <a:srgbClr val="000000"/>
                </a:solidFill>
                <a:latin typeface="Arial" panose="020B0604020202020204" pitchFamily="34" charset="0"/>
              </a:rPr>
              <a:t>Kies het deelonderwerp dat jou het meest aanspreekt. </a:t>
            </a:r>
          </a:p>
          <a:p>
            <a:pPr marL="342900" indent="-342900">
              <a:buFont typeface="+mj-lt"/>
              <a:buAutoNum type="arabicPeriod"/>
            </a:pPr>
            <a:endParaRPr lang="nl-NL" sz="1600" dirty="0">
              <a:latin typeface="+mj-lt"/>
            </a:endParaRPr>
          </a:p>
          <a:p>
            <a:endParaRPr lang="nl-NL" dirty="0"/>
          </a:p>
          <a:p>
            <a:endParaRPr lang="nl-NL" dirty="0"/>
          </a:p>
        </p:txBody>
      </p:sp>
      <p:pic>
        <p:nvPicPr>
          <p:cNvPr id="4" name="Afbeelding 11">
            <a:hlinkClick r:id="rId3" action="ppaction://hlinksldjump"/>
            <a:extLst>
              <a:ext uri="{FF2B5EF4-FFF2-40B4-BE49-F238E27FC236}">
                <a16:creationId xmlns:a16="http://schemas.microsoft.com/office/drawing/2014/main" id="{DEFA58E4-F99E-E55A-AE76-5A1B78F29079}"/>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8" name="Afbeelding 13">
            <a:hlinkClick r:id="rId5" action="ppaction://hlinksldjump"/>
            <a:extLst>
              <a:ext uri="{FF2B5EF4-FFF2-40B4-BE49-F238E27FC236}">
                <a16:creationId xmlns:a16="http://schemas.microsoft.com/office/drawing/2014/main" id="{60646C50-572B-9201-8667-64ECB398A100}"/>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10" name="Afbeelding 20">
            <a:hlinkClick r:id="rId7" action="ppaction://hlinksldjump"/>
            <a:extLst>
              <a:ext uri="{FF2B5EF4-FFF2-40B4-BE49-F238E27FC236}">
                <a16:creationId xmlns:a16="http://schemas.microsoft.com/office/drawing/2014/main" id="{1FB93ADF-5181-F311-3060-73C8B1260955}"/>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11" name="Afbeelding 21">
            <a:hlinkClick r:id="rId9" action="ppaction://hlinksldjump"/>
            <a:extLst>
              <a:ext uri="{FF2B5EF4-FFF2-40B4-BE49-F238E27FC236}">
                <a16:creationId xmlns:a16="http://schemas.microsoft.com/office/drawing/2014/main" id="{6DDECAEE-413D-5E78-47E2-16D1A0B206D6}"/>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12" name="Afbeelding 22">
            <a:hlinkClick r:id="rId11" action="ppaction://hlinksldjump"/>
            <a:extLst>
              <a:ext uri="{FF2B5EF4-FFF2-40B4-BE49-F238E27FC236}">
                <a16:creationId xmlns:a16="http://schemas.microsoft.com/office/drawing/2014/main" id="{546AB50C-5284-BE41-457A-5AA0B6B7158B}"/>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3" action="ppaction://hlinksldjump"/>
            <a:extLst>
              <a:ext uri="{FF2B5EF4-FFF2-40B4-BE49-F238E27FC236}">
                <a16:creationId xmlns:a16="http://schemas.microsoft.com/office/drawing/2014/main" id="{6D7AE770-96F7-326F-6EF5-A9388DF8716D}"/>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5" action="ppaction://hlinksldjump"/>
            <a:extLst>
              <a:ext uri="{FF2B5EF4-FFF2-40B4-BE49-F238E27FC236}">
                <a16:creationId xmlns:a16="http://schemas.microsoft.com/office/drawing/2014/main" id="{33FF802B-D2D6-8A7F-2460-D711FA36BAE3}"/>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7" action="ppaction://hlinksldjump"/>
            <a:extLst>
              <a:ext uri="{FF2B5EF4-FFF2-40B4-BE49-F238E27FC236}">
                <a16:creationId xmlns:a16="http://schemas.microsoft.com/office/drawing/2014/main" id="{A5F32396-4D6B-CF26-F548-259FC6A8B5E3}"/>
              </a:ext>
            </a:extLst>
          </p:cNvPr>
          <p:cNvPicPr>
            <a:picLocks noChangeAspect="1"/>
          </p:cNvPicPr>
          <p:nvPr/>
        </p:nvPicPr>
        <p:blipFill>
          <a:blip r:embed="rId18"/>
          <a:stretch>
            <a:fillRect/>
          </a:stretch>
        </p:blipFill>
        <p:spPr>
          <a:xfrm>
            <a:off x="4801114" y="6369176"/>
            <a:ext cx="331680" cy="326373"/>
          </a:xfrm>
          <a:prstGeom prst="rect">
            <a:avLst/>
          </a:prstGeom>
        </p:spPr>
      </p:pic>
      <p:sp>
        <p:nvSpPr>
          <p:cNvPr id="16" name="TextBox 15">
            <a:extLst>
              <a:ext uri="{FF2B5EF4-FFF2-40B4-BE49-F238E27FC236}">
                <a16:creationId xmlns:a16="http://schemas.microsoft.com/office/drawing/2014/main" id="{2DAED17B-D331-6F0F-71D6-7C2A70551ED4}"/>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8" name="Picture 17" descr="\\campus.eur.nl\shared\groups\USC-MC-EAO-WK\WK\Onderzoeksvaardigheden\2. Afbeeldingen onderzoeksvaardigheden\Png-files_voor scherm toepassingen\07Trek_in_twijfel.png">
            <a:extLst>
              <a:ext uri="{FF2B5EF4-FFF2-40B4-BE49-F238E27FC236}">
                <a16:creationId xmlns:a16="http://schemas.microsoft.com/office/drawing/2014/main" id="{0B80A733-7912-20F6-C1D7-8A12C70ABF88}"/>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053383" y="152394"/>
            <a:ext cx="591134" cy="684024"/>
          </a:xfrm>
          <a:prstGeom prst="rect">
            <a:avLst/>
          </a:prstGeom>
          <a:noFill/>
          <a:ln>
            <a:noFill/>
          </a:ln>
        </p:spPr>
      </p:pic>
      <p:pic>
        <p:nvPicPr>
          <p:cNvPr id="19" name="Picture 18" descr="\\campus.eur.nl\shared\groups\USC-MC-EAO-WK\WK\Onderzoekscyclus\Onderzoekscyclus_2_notext.png">
            <a:hlinkClick r:id="rId3" action="ppaction://hlinksldjump"/>
            <a:extLst>
              <a:ext uri="{FF2B5EF4-FFF2-40B4-BE49-F238E27FC236}">
                <a16:creationId xmlns:a16="http://schemas.microsoft.com/office/drawing/2014/main" id="{8711C9BD-B97C-A4B1-A0C3-CB85CA111A85}"/>
              </a:ext>
            </a:extLst>
          </p:cNvPr>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11345830" y="6100074"/>
            <a:ext cx="597371" cy="586761"/>
          </a:xfrm>
          <a:prstGeom prst="rect">
            <a:avLst/>
          </a:prstGeom>
          <a:noFill/>
          <a:ln>
            <a:noFill/>
          </a:ln>
        </p:spPr>
      </p:pic>
    </p:spTree>
    <p:extLst>
      <p:ext uri="{BB962C8B-B14F-4D97-AF65-F5344CB8AC3E}">
        <p14:creationId xmlns:p14="http://schemas.microsoft.com/office/powerpoint/2010/main" val="2962182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DD8EFE-5075-1BD6-2366-BE2B9F408286}"/>
              </a:ext>
            </a:extLst>
          </p:cNvPr>
          <p:cNvSpPr>
            <a:spLocks noGrp="1"/>
          </p:cNvSpPr>
          <p:nvPr>
            <p:ph type="title"/>
          </p:nvPr>
        </p:nvSpPr>
        <p:spPr>
          <a:xfrm>
            <a:off x="534988" y="722568"/>
            <a:ext cx="9666287" cy="709102"/>
          </a:xfrm>
        </p:spPr>
        <p:txBody>
          <a:bodyPr/>
          <a:lstStyle/>
          <a:p>
            <a:r>
              <a:rPr lang="en-US" dirty="0"/>
              <a:t> </a:t>
            </a:r>
            <a:r>
              <a:rPr lang="en-US" dirty="0" err="1"/>
              <a:t>Kies</a:t>
            </a:r>
            <a:r>
              <a:rPr lang="en-US" dirty="0"/>
              <a:t> een </a:t>
            </a:r>
            <a:r>
              <a:rPr lang="en-US" dirty="0" err="1"/>
              <a:t>deelonderwerp</a:t>
            </a:r>
            <a:r>
              <a:rPr lang="en-US" dirty="0"/>
              <a:t> (</a:t>
            </a:r>
            <a:r>
              <a:rPr lang="en-US" dirty="0" err="1"/>
              <a:t>wie</a:t>
            </a:r>
            <a:r>
              <a:rPr lang="en-US" dirty="0"/>
              <a:t> </a:t>
            </a:r>
            <a:r>
              <a:rPr lang="en-US" dirty="0" err="1"/>
              <a:t>weet</a:t>
            </a:r>
            <a:r>
              <a:rPr lang="en-US" dirty="0"/>
              <a:t> wat)</a:t>
            </a:r>
            <a:endParaRPr lang="nl-NL" dirty="0"/>
          </a:p>
        </p:txBody>
      </p:sp>
      <p:sp>
        <p:nvSpPr>
          <p:cNvPr id="5" name="Footer Placeholder 4">
            <a:extLst>
              <a:ext uri="{FF2B5EF4-FFF2-40B4-BE49-F238E27FC236}">
                <a16:creationId xmlns:a16="http://schemas.microsoft.com/office/drawing/2014/main" id="{ACF6BCE5-15DF-42A8-CBD0-070A7CC55F3F}"/>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3A365C74-AA89-6068-038E-965873CA7458}"/>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30A3D207-B45F-5DF5-C4DC-0CF59C638290}"/>
              </a:ext>
            </a:extLst>
          </p:cNvPr>
          <p:cNvSpPr>
            <a:spLocks noGrp="1"/>
          </p:cNvSpPr>
          <p:nvPr>
            <p:ph type="sldNum" sz="quarter" idx="12"/>
          </p:nvPr>
        </p:nvSpPr>
        <p:spPr/>
        <p:txBody>
          <a:bodyPr/>
          <a:lstStyle/>
          <a:p>
            <a:fld id="{361A1203-CA3D-4D48-AFA0-9D668419C1D5}" type="slidenum">
              <a:rPr lang="nl-NL" smtClean="0"/>
              <a:pPr/>
              <a:t>28</a:t>
            </a:fld>
            <a:endParaRPr lang="nl-NL" dirty="0"/>
          </a:p>
        </p:txBody>
      </p:sp>
      <p:sp>
        <p:nvSpPr>
          <p:cNvPr id="17" name="TextBox 16">
            <a:extLst>
              <a:ext uri="{FF2B5EF4-FFF2-40B4-BE49-F238E27FC236}">
                <a16:creationId xmlns:a16="http://schemas.microsoft.com/office/drawing/2014/main" id="{089904C1-C259-2C68-5707-ABDD2FD73B81}"/>
              </a:ext>
            </a:extLst>
          </p:cNvPr>
          <p:cNvSpPr txBox="1"/>
          <p:nvPr/>
        </p:nvSpPr>
        <p:spPr>
          <a:xfrm>
            <a:off x="0" y="-12877"/>
            <a:ext cx="1514475"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2.3 </a:t>
            </a:r>
            <a:endParaRPr lang="nl-NL" dirty="0">
              <a:solidFill>
                <a:schemeClr val="bg1"/>
              </a:solidFill>
            </a:endParaRPr>
          </a:p>
        </p:txBody>
      </p:sp>
      <p:sp>
        <p:nvSpPr>
          <p:cNvPr id="9" name="TextBox 8">
            <a:extLst>
              <a:ext uri="{FF2B5EF4-FFF2-40B4-BE49-F238E27FC236}">
                <a16:creationId xmlns:a16="http://schemas.microsoft.com/office/drawing/2014/main" id="{E0D0D4B1-937A-7478-996B-14F289A14E84}"/>
              </a:ext>
            </a:extLst>
          </p:cNvPr>
          <p:cNvSpPr txBox="1"/>
          <p:nvPr/>
        </p:nvSpPr>
        <p:spPr>
          <a:xfrm>
            <a:off x="514829" y="1239044"/>
            <a:ext cx="11162342" cy="3847207"/>
          </a:xfrm>
          <a:prstGeom prst="rect">
            <a:avLst/>
          </a:prstGeom>
          <a:noFill/>
        </p:spPr>
        <p:txBody>
          <a:bodyPr wrap="square">
            <a:spAutoFit/>
          </a:bodyPr>
          <a:lstStyle/>
          <a:p>
            <a:r>
              <a:rPr lang="nl-NL" sz="1600" b="1" dirty="0">
                <a:solidFill>
                  <a:schemeClr val="accent2"/>
                </a:solidFill>
              </a:rPr>
              <a:t>Doel van de activiteit: </a:t>
            </a:r>
            <a:br>
              <a:rPr lang="nl-NL" sz="1600" b="1" dirty="0"/>
            </a:br>
            <a:r>
              <a:rPr lang="nl-NL" sz="1600" dirty="0">
                <a:effectLst/>
                <a:ea typeface="Calibri" panose="020F0502020204030204" pitchFamily="34" charset="0"/>
                <a:cs typeface="Times New Roman" panose="02020603050405020304" pitchFamily="18" charset="0"/>
              </a:rPr>
              <a:t>Je bepaalt wat je al weet over het deelonderwerp, wat anderen al weten en wat nog niemand weet. </a:t>
            </a:r>
          </a:p>
          <a:p>
            <a:endParaRPr lang="nl-NL" sz="1600" dirty="0"/>
          </a:p>
          <a:p>
            <a:r>
              <a:rPr lang="nl-NL" sz="1600" b="1" dirty="0">
                <a:solidFill>
                  <a:schemeClr val="accent2"/>
                </a:solidFill>
              </a:rPr>
              <a:t>Nodig</a:t>
            </a:r>
            <a:r>
              <a:rPr lang="nl-NL" sz="1600" dirty="0">
                <a:solidFill>
                  <a:schemeClr val="accent2"/>
                </a:solidFill>
              </a:rPr>
              <a:t>: </a:t>
            </a:r>
          </a:p>
          <a:p>
            <a:r>
              <a:rPr lang="nl-NL" sz="1600" dirty="0">
                <a:effectLst/>
                <a:ea typeface="Times New Roman" panose="02020603050405020304" pitchFamily="18" charset="0"/>
                <a:cs typeface="Times New Roman" panose="02020603050405020304" pitchFamily="18" charset="0"/>
              </a:rPr>
              <a:t>Papier, pen of digitaal</a:t>
            </a:r>
          </a:p>
          <a:p>
            <a:endParaRPr lang="nl-NL" sz="1600" dirty="0"/>
          </a:p>
          <a:p>
            <a:r>
              <a:rPr lang="nl-NL" sz="1600" b="1" dirty="0">
                <a:solidFill>
                  <a:schemeClr val="accent2"/>
                </a:solidFill>
              </a:rPr>
              <a:t>Volg de stappen: </a:t>
            </a:r>
          </a:p>
          <a:p>
            <a:pPr marL="342900" indent="-342900">
              <a:buFont typeface="+mj-lt"/>
              <a:buAutoNum type="arabicPeriod"/>
            </a:pPr>
            <a:r>
              <a:rPr lang="nl-NL" sz="1600" dirty="0"/>
              <a:t>Maak een overzicht van wat jij al weet over het onderwerp. Je kunt ervoor kiezen om het </a:t>
            </a:r>
            <a:r>
              <a:rPr lang="nl-NL" sz="1600" dirty="0" err="1"/>
              <a:t>woordweb</a:t>
            </a:r>
            <a:r>
              <a:rPr lang="nl-NL" sz="1600" dirty="0"/>
              <a:t> van </a:t>
            </a:r>
            <a:r>
              <a:rPr lang="nl-NL" sz="1600" b="1" dirty="0">
                <a:solidFill>
                  <a:schemeClr val="accent2"/>
                </a:solidFill>
                <a:hlinkClick r:id="rId2" action="ppaction://hlinksldjump"/>
              </a:rPr>
              <a:t>activiteit 2.2 </a:t>
            </a:r>
            <a:r>
              <a:rPr lang="nl-NL" sz="1600" dirty="0"/>
              <a:t>uit te breiden. Noteer in de </a:t>
            </a:r>
            <a:r>
              <a:rPr lang="nl-NL" sz="1600" dirty="0" err="1"/>
              <a:t>mindmap</a:t>
            </a:r>
            <a:r>
              <a:rPr lang="nl-NL" sz="1600" dirty="0"/>
              <a:t> wat jij al weet over het onderwerp. </a:t>
            </a:r>
          </a:p>
          <a:p>
            <a:pPr marL="342900" indent="-342900">
              <a:buFont typeface="+mj-lt"/>
              <a:buAutoNum type="arabicPeriod"/>
            </a:pPr>
            <a:r>
              <a:rPr lang="nl-NL" sz="1600" dirty="0"/>
              <a:t>Maak een overzicht van wat er al bekend is over het onderwerp. Je kunt ervoor kiezen om het schema van </a:t>
            </a:r>
            <a:r>
              <a:rPr lang="nl-NL" sz="1600" b="1" dirty="0">
                <a:solidFill>
                  <a:schemeClr val="accent2"/>
                </a:solidFill>
                <a:latin typeface="+mj-lt"/>
                <a:hlinkClick r:id="rId3" action="ppaction://hlinksldjump"/>
              </a:rPr>
              <a:t>activiteit 2.1 </a:t>
            </a:r>
            <a:r>
              <a:rPr lang="nl-NL" sz="1600" dirty="0"/>
              <a:t>uit te breiden. Noteer in het schema welke bronnen jij hebt gevonden over het onderwerp. </a:t>
            </a:r>
          </a:p>
          <a:p>
            <a:pPr marL="342900" indent="-342900">
              <a:buFont typeface="+mj-lt"/>
              <a:buAutoNum type="arabicPeriod"/>
            </a:pPr>
            <a:r>
              <a:rPr lang="nl-NL" sz="1600" dirty="0"/>
              <a:t>Maak een overzicht van wat nog niemand weet over het onderwerp. Wat heeft nog niemand onderzocht. Formuleer opnieuw (gedetailleerde) nieuwsgierige vragen. </a:t>
            </a:r>
          </a:p>
          <a:p>
            <a:endParaRPr lang="nl-NL" dirty="0"/>
          </a:p>
          <a:p>
            <a:endParaRPr lang="nl-NL" dirty="0"/>
          </a:p>
        </p:txBody>
      </p:sp>
      <p:pic>
        <p:nvPicPr>
          <p:cNvPr id="4" name="Afbeelding 11">
            <a:hlinkClick r:id="rId4" action="ppaction://hlinksldjump"/>
            <a:extLst>
              <a:ext uri="{FF2B5EF4-FFF2-40B4-BE49-F238E27FC236}">
                <a16:creationId xmlns:a16="http://schemas.microsoft.com/office/drawing/2014/main" id="{B645C04E-2C1E-D7D4-221E-BDEEA54177ED}"/>
              </a:ext>
            </a:extLst>
          </p:cNvPr>
          <p:cNvPicPr>
            <a:picLocks noChangeAspect="1"/>
          </p:cNvPicPr>
          <p:nvPr/>
        </p:nvPicPr>
        <p:blipFill>
          <a:blip r:embed="rId5"/>
          <a:stretch>
            <a:fillRect/>
          </a:stretch>
        </p:blipFill>
        <p:spPr>
          <a:xfrm>
            <a:off x="5220743" y="6382133"/>
            <a:ext cx="331680" cy="331680"/>
          </a:xfrm>
          <a:prstGeom prst="rect">
            <a:avLst/>
          </a:prstGeom>
        </p:spPr>
      </p:pic>
      <p:pic>
        <p:nvPicPr>
          <p:cNvPr id="8" name="Afbeelding 13">
            <a:hlinkClick r:id="rId6" action="ppaction://hlinksldjump"/>
            <a:extLst>
              <a:ext uri="{FF2B5EF4-FFF2-40B4-BE49-F238E27FC236}">
                <a16:creationId xmlns:a16="http://schemas.microsoft.com/office/drawing/2014/main" id="{ED063BFF-EFC3-ED06-52F2-9A6F221BC76D}"/>
              </a:ext>
            </a:extLst>
          </p:cNvPr>
          <p:cNvPicPr>
            <a:picLocks noChangeAspect="1"/>
          </p:cNvPicPr>
          <p:nvPr/>
        </p:nvPicPr>
        <p:blipFill>
          <a:blip r:embed="rId7"/>
          <a:stretch>
            <a:fillRect/>
          </a:stretch>
        </p:blipFill>
        <p:spPr>
          <a:xfrm>
            <a:off x="5640372" y="6363730"/>
            <a:ext cx="361656" cy="350084"/>
          </a:xfrm>
          <a:prstGeom prst="rect">
            <a:avLst/>
          </a:prstGeom>
        </p:spPr>
      </p:pic>
      <p:pic>
        <p:nvPicPr>
          <p:cNvPr id="10" name="Afbeelding 20">
            <a:hlinkClick r:id="rId8" action="ppaction://hlinksldjump"/>
            <a:extLst>
              <a:ext uri="{FF2B5EF4-FFF2-40B4-BE49-F238E27FC236}">
                <a16:creationId xmlns:a16="http://schemas.microsoft.com/office/drawing/2014/main" id="{FCF8CA11-6B43-46C3-A109-D95DC6E27AC9}"/>
              </a:ext>
            </a:extLst>
          </p:cNvPr>
          <p:cNvPicPr>
            <a:picLocks noChangeAspect="1"/>
          </p:cNvPicPr>
          <p:nvPr/>
        </p:nvPicPr>
        <p:blipFill>
          <a:blip r:embed="rId9"/>
          <a:stretch>
            <a:fillRect/>
          </a:stretch>
        </p:blipFill>
        <p:spPr>
          <a:xfrm flipH="1">
            <a:off x="6058152" y="6363729"/>
            <a:ext cx="331679" cy="331679"/>
          </a:xfrm>
          <a:prstGeom prst="rect">
            <a:avLst/>
          </a:prstGeom>
        </p:spPr>
      </p:pic>
      <p:pic>
        <p:nvPicPr>
          <p:cNvPr id="11" name="Afbeelding 21">
            <a:hlinkClick r:id="rId10" action="ppaction://hlinksldjump"/>
            <a:extLst>
              <a:ext uri="{FF2B5EF4-FFF2-40B4-BE49-F238E27FC236}">
                <a16:creationId xmlns:a16="http://schemas.microsoft.com/office/drawing/2014/main" id="{10A5DE2B-46F0-3C77-C19D-FD11A98B5978}"/>
              </a:ext>
            </a:extLst>
          </p:cNvPr>
          <p:cNvPicPr>
            <a:picLocks noChangeAspect="1"/>
          </p:cNvPicPr>
          <p:nvPr/>
        </p:nvPicPr>
        <p:blipFill>
          <a:blip r:embed="rId11"/>
          <a:stretch>
            <a:fillRect/>
          </a:stretch>
        </p:blipFill>
        <p:spPr>
          <a:xfrm flipH="1">
            <a:off x="6477833" y="6363729"/>
            <a:ext cx="331679" cy="331679"/>
          </a:xfrm>
          <a:prstGeom prst="rect">
            <a:avLst/>
          </a:prstGeom>
        </p:spPr>
      </p:pic>
      <p:pic>
        <p:nvPicPr>
          <p:cNvPr id="12" name="Afbeelding 22">
            <a:hlinkClick r:id="rId12" action="ppaction://hlinksldjump"/>
            <a:extLst>
              <a:ext uri="{FF2B5EF4-FFF2-40B4-BE49-F238E27FC236}">
                <a16:creationId xmlns:a16="http://schemas.microsoft.com/office/drawing/2014/main" id="{D48EDF49-250D-AF59-4A2D-B18682D9D317}"/>
              </a:ext>
            </a:extLst>
          </p:cNvPr>
          <p:cNvPicPr>
            <a:picLocks noChangeAspect="1"/>
          </p:cNvPicPr>
          <p:nvPr/>
        </p:nvPicPr>
        <p:blipFill>
          <a:blip r:embed="rId13"/>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4" action="ppaction://hlinksldjump"/>
            <a:extLst>
              <a:ext uri="{FF2B5EF4-FFF2-40B4-BE49-F238E27FC236}">
                <a16:creationId xmlns:a16="http://schemas.microsoft.com/office/drawing/2014/main" id="{FF7900B5-CCCB-D771-82D2-8F8607DD91AD}"/>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6" action="ppaction://hlinksldjump"/>
            <a:extLst>
              <a:ext uri="{FF2B5EF4-FFF2-40B4-BE49-F238E27FC236}">
                <a16:creationId xmlns:a16="http://schemas.microsoft.com/office/drawing/2014/main" id="{47279FA2-98A7-A7FA-62F4-D14B92A1FEFC}"/>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8" action="ppaction://hlinksldjump"/>
            <a:extLst>
              <a:ext uri="{FF2B5EF4-FFF2-40B4-BE49-F238E27FC236}">
                <a16:creationId xmlns:a16="http://schemas.microsoft.com/office/drawing/2014/main" id="{49A07A50-6886-8CDE-70B1-5763613D4C30}"/>
              </a:ext>
            </a:extLst>
          </p:cNvPr>
          <p:cNvPicPr>
            <a:picLocks noChangeAspect="1"/>
          </p:cNvPicPr>
          <p:nvPr/>
        </p:nvPicPr>
        <p:blipFill>
          <a:blip r:embed="rId19"/>
          <a:stretch>
            <a:fillRect/>
          </a:stretch>
        </p:blipFill>
        <p:spPr>
          <a:xfrm>
            <a:off x="4801114" y="6369176"/>
            <a:ext cx="331680" cy="326373"/>
          </a:xfrm>
          <a:prstGeom prst="rect">
            <a:avLst/>
          </a:prstGeom>
        </p:spPr>
      </p:pic>
      <p:sp>
        <p:nvSpPr>
          <p:cNvPr id="16" name="TextBox 15">
            <a:extLst>
              <a:ext uri="{FF2B5EF4-FFF2-40B4-BE49-F238E27FC236}">
                <a16:creationId xmlns:a16="http://schemas.microsoft.com/office/drawing/2014/main" id="{407AFE22-0193-0EEA-0634-0AD700AB019A}"/>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8" name="Picture 17" descr="\\campus.eur.nl\shared\groups\USC-MC-EAO-WK\WK\Onderzoeksvaardigheden\2. Afbeeldingen onderzoeksvaardigheden\Png-files_voor scherm toepassingen\07Trek_in_twijfel.png">
            <a:extLst>
              <a:ext uri="{FF2B5EF4-FFF2-40B4-BE49-F238E27FC236}">
                <a16:creationId xmlns:a16="http://schemas.microsoft.com/office/drawing/2014/main" id="{B3E1D073-FFDE-C868-A5D7-D735868FE40D}"/>
              </a:ext>
            </a:extLst>
          </p:cNvPr>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11053383" y="152394"/>
            <a:ext cx="591134" cy="684024"/>
          </a:xfrm>
          <a:prstGeom prst="rect">
            <a:avLst/>
          </a:prstGeom>
          <a:noFill/>
          <a:ln>
            <a:noFill/>
          </a:ln>
        </p:spPr>
      </p:pic>
      <p:pic>
        <p:nvPicPr>
          <p:cNvPr id="19" name="Picture 18" descr="\\campus.eur.nl\shared\groups\USC-MC-EAO-WK\WK\Onderzoekscyclus\Onderzoekscyclus_2_notext.png">
            <a:hlinkClick r:id="rId4" action="ppaction://hlinksldjump"/>
            <a:extLst>
              <a:ext uri="{FF2B5EF4-FFF2-40B4-BE49-F238E27FC236}">
                <a16:creationId xmlns:a16="http://schemas.microsoft.com/office/drawing/2014/main" id="{EAF0EF10-3993-FFEF-35B5-4BD8B66B20C9}"/>
              </a:ext>
            </a:extLst>
          </p:cNvPr>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11345830" y="6100074"/>
            <a:ext cx="597371" cy="586761"/>
          </a:xfrm>
          <a:prstGeom prst="rect">
            <a:avLst/>
          </a:prstGeom>
          <a:noFill/>
          <a:ln>
            <a:noFill/>
          </a:ln>
        </p:spPr>
      </p:pic>
    </p:spTree>
    <p:extLst>
      <p:ext uri="{BB962C8B-B14F-4D97-AF65-F5344CB8AC3E}">
        <p14:creationId xmlns:p14="http://schemas.microsoft.com/office/powerpoint/2010/main" val="687746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7618412" cy="387820"/>
          </a:xfrm>
          <a:solidFill>
            <a:schemeClr val="bg1"/>
          </a:solidFill>
        </p:spPr>
        <p:txBody>
          <a:bodyPr/>
          <a:lstStyle/>
          <a:p>
            <a:r>
              <a:rPr lang="en-US" dirty="0">
                <a:latin typeface="+mn-lt"/>
              </a:rPr>
              <a:t>Een </a:t>
            </a:r>
            <a:r>
              <a:rPr lang="en-US" dirty="0" err="1">
                <a:latin typeface="+mn-lt"/>
              </a:rPr>
              <a:t>onderzoeksvraag</a:t>
            </a:r>
            <a:r>
              <a:rPr lang="en-US" dirty="0">
                <a:latin typeface="+mn-lt"/>
              </a:rPr>
              <a:t> maken (1)</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2.1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74421" y="1110388"/>
            <a:ext cx="5113176" cy="3411703"/>
          </a:xfrm>
          <a:prstGeom prst="rect">
            <a:avLst/>
          </a:prstGeom>
          <a:noFill/>
        </p:spPr>
        <p:txBody>
          <a:bodyPr wrap="square">
            <a:spAutoFit/>
          </a:bodyPr>
          <a:lstStyle/>
          <a:p>
            <a:r>
              <a:rPr lang="nl-NL" sz="1100" b="1" dirty="0"/>
              <a:t>Een goede onderzoeksvraag voldoet aan de volgende kenmerken. Je kan een vragenmachientje gebruiken om te controleren of jouw vraag goed is. Loop je vast bij een vraag, pas hem dan aan en probeer het opnieuw. </a:t>
            </a:r>
          </a:p>
          <a:p>
            <a:endParaRPr lang="nl-NL" sz="1100" b="1" dirty="0"/>
          </a:p>
          <a:p>
            <a:pPr marL="228600" indent="-228600">
              <a:buFont typeface="+mj-lt"/>
              <a:buAutoNum type="arabicPeriod"/>
            </a:pPr>
            <a:r>
              <a:rPr lang="nl-NL" sz="1000" b="1" dirty="0"/>
              <a:t>Ben je nieuwsgierig naar het antwoord op de vraag? </a:t>
            </a:r>
            <a:r>
              <a:rPr lang="nl-NL" sz="1000" dirty="0"/>
              <a:t>Nieuwsgierigheid is belangrijkste basis van het doen van onderzoek. Ook al is de vraag </a:t>
            </a:r>
            <a:r>
              <a:rPr lang="nl-NL" sz="1000" dirty="0" err="1"/>
              <a:t>onderzoekbaar</a:t>
            </a:r>
            <a:r>
              <a:rPr lang="nl-NL" sz="1000" dirty="0"/>
              <a:t>, zonder nieuwsgierigheid is het geen volwaardige onderzoeksvraag. </a:t>
            </a:r>
            <a:br>
              <a:rPr lang="nl-NL" sz="1000" dirty="0"/>
            </a:br>
            <a:r>
              <a:rPr lang="nl-NL" sz="1000" dirty="0"/>
              <a:t>Fout: Een vraag die niet binnen je interessegebied ligt. </a:t>
            </a:r>
          </a:p>
          <a:p>
            <a:pPr marL="228600" indent="-228600">
              <a:buFont typeface="+mj-lt"/>
              <a:buAutoNum type="arabicPeriod"/>
            </a:pPr>
            <a:r>
              <a:rPr lang="nl-NL" sz="1000" b="1" dirty="0"/>
              <a:t>Is het een opzoekvraag? </a:t>
            </a:r>
            <a:r>
              <a:rPr lang="nl-NL" sz="1000" dirty="0"/>
              <a:t>Alle vragen waarvan je het antwoord kan opzoeken op internet of in boeken, zijn opzoekvragen. Vaak is het antwoord van een opzoekvraag een feitje of theorie. </a:t>
            </a:r>
            <a:br>
              <a:rPr lang="nl-NL" sz="1000" dirty="0"/>
            </a:br>
            <a:r>
              <a:rPr lang="nl-NL" sz="1000" dirty="0"/>
              <a:t>Fout: Wanneer was de Tweede Wereldoorlog? </a:t>
            </a:r>
          </a:p>
          <a:p>
            <a:pPr marL="228600" indent="-228600">
              <a:buFont typeface="+mj-lt"/>
              <a:buAutoNum type="arabicPeriod"/>
            </a:pPr>
            <a:r>
              <a:rPr lang="nl-NL" sz="1000" b="1" dirty="0"/>
              <a:t>Is het al eerder onderzocht?  </a:t>
            </a:r>
            <a:r>
              <a:rPr lang="nl-NL" sz="1000" dirty="0"/>
              <a:t>Het heeft geen toegevoegde waarde voor de wetenschap als je iets onderzoekt wat al een keer eerder is onderzocht. Probeer dus een nieuw element toe te voegen aan je onderzoek.</a:t>
            </a:r>
          </a:p>
          <a:p>
            <a:pPr marL="228600" indent="-228600">
              <a:buFont typeface="+mj-lt"/>
              <a:buAutoNum type="arabicPeriod"/>
            </a:pPr>
            <a:r>
              <a:rPr lang="nl-NL" sz="1000" b="1" dirty="0"/>
              <a:t>Is het echt een (open) vraag? </a:t>
            </a:r>
            <a:r>
              <a:rPr lang="nl-NL" sz="1000" dirty="0"/>
              <a:t>Je onderzoek moet een vraag zijn en niet uit meerdere vragen bestaan. Als de vraag uit meerdere vragen bestaat, kan je geen eenduidig antwoord geven. </a:t>
            </a:r>
          </a:p>
          <a:p>
            <a:pPr marL="457200">
              <a:lnSpc>
                <a:spcPct val="107000"/>
              </a:lnSpc>
              <a:tabLst>
                <a:tab pos="3524250" algn="l"/>
              </a:tabLst>
            </a:pPr>
            <a:endParaRPr lang="nl-NL" sz="1000" i="1" dirty="0">
              <a:effectLst/>
              <a:ea typeface="Calibri" panose="020F0502020204030204" pitchFamily="34" charset="0"/>
              <a:cs typeface="Times New Roman" panose="02020603050405020304" pitchFamily="18" charset="0"/>
            </a:endParaRPr>
          </a:p>
          <a:p>
            <a:pPr marL="228600" indent="-228600">
              <a:buFont typeface="+mj-lt"/>
              <a:buAutoNum type="arabicPeriod"/>
            </a:pPr>
            <a:endParaRPr lang="nl-NL" sz="1050" dirty="0"/>
          </a:p>
          <a:p>
            <a:endParaRPr lang="nl-NL" sz="1050" dirty="0"/>
          </a:p>
        </p:txBody>
      </p:sp>
      <p:sp>
        <p:nvSpPr>
          <p:cNvPr id="13" name="TextBox 12">
            <a:extLst>
              <a:ext uri="{FF2B5EF4-FFF2-40B4-BE49-F238E27FC236}">
                <a16:creationId xmlns:a16="http://schemas.microsoft.com/office/drawing/2014/main" id="{69A85AC7-3571-8923-E1ED-7AA06D53009D}"/>
              </a:ext>
            </a:extLst>
          </p:cNvPr>
          <p:cNvSpPr txBox="1"/>
          <p:nvPr/>
        </p:nvSpPr>
        <p:spPr>
          <a:xfrm>
            <a:off x="499138" y="3942824"/>
            <a:ext cx="11193724" cy="1838965"/>
          </a:xfrm>
          <a:prstGeom prst="rect">
            <a:avLst/>
          </a:prstGeom>
          <a:noFill/>
        </p:spPr>
        <p:txBody>
          <a:bodyPr wrap="square">
            <a:spAutoFit/>
          </a:bodyPr>
          <a:lstStyle/>
          <a:p>
            <a:pPr marL="228600" indent="-228600">
              <a:buFont typeface="+mj-lt"/>
              <a:buAutoNum type="arabicPeriod" startAt="5"/>
            </a:pPr>
            <a:r>
              <a:rPr lang="nl-NL" sz="1000" b="1" dirty="0"/>
              <a:t>Is de vraag wetenschappelijk, maatschappelijk of praktisch relevant?  </a:t>
            </a:r>
            <a:r>
              <a:rPr lang="nl-NL" sz="1000" dirty="0"/>
              <a:t>Denk na over de meerwaarde van je onderzoek. Wat heb je aan de uitkomst van het onderzoek? Wie of wat wordt er beter van?  </a:t>
            </a:r>
            <a:endParaRPr lang="nl-NL" sz="1000" b="1" dirty="0">
              <a:effectLst/>
              <a:ea typeface="Calibri" panose="020F0502020204030204" pitchFamily="34" charset="0"/>
              <a:cs typeface="Times New Roman" panose="02020603050405020304" pitchFamily="18" charset="0"/>
            </a:endParaRPr>
          </a:p>
          <a:p>
            <a:pPr marL="228600" indent="-228600">
              <a:buFont typeface="+mj-lt"/>
              <a:buAutoNum type="arabicPeriod" startAt="5"/>
            </a:pPr>
            <a:r>
              <a:rPr lang="nl-NL" sz="1000" b="1" dirty="0">
                <a:effectLst/>
                <a:ea typeface="Calibri" panose="020F0502020204030204" pitchFamily="34" charset="0"/>
                <a:cs typeface="Times New Roman" panose="02020603050405020304" pitchFamily="18" charset="0"/>
              </a:rPr>
              <a:t>Is de vraag specifiek geformuleerd? =  Staat het antwoord van deze vragen in de vraag</a:t>
            </a:r>
          </a:p>
          <a:p>
            <a:pPr marL="742950" lvl="1" indent="-285750">
              <a:lnSpc>
                <a:spcPct val="107000"/>
              </a:lnSpc>
              <a:buFont typeface="+mj-lt"/>
              <a:buAutoNum type="arabicPeriod"/>
            </a:pPr>
            <a:r>
              <a:rPr lang="nl-NL" sz="1000" dirty="0">
                <a:effectLst/>
                <a:ea typeface="Calibri" panose="020F0502020204030204" pitchFamily="34" charset="0"/>
                <a:cs typeface="Times New Roman" panose="02020603050405020304" pitchFamily="18" charset="0"/>
              </a:rPr>
              <a:t>Wat ga je precies onderzoeken?</a:t>
            </a:r>
          </a:p>
          <a:p>
            <a:pPr marL="742950" lvl="1" indent="-285750">
              <a:lnSpc>
                <a:spcPct val="107000"/>
              </a:lnSpc>
              <a:buFont typeface="+mj-lt"/>
              <a:buAutoNum type="arabicPeriod"/>
            </a:pPr>
            <a:r>
              <a:rPr lang="en-US" sz="1000" dirty="0">
                <a:effectLst/>
                <a:ea typeface="Calibri" panose="020F0502020204030204" pitchFamily="34" charset="0"/>
                <a:cs typeface="Times New Roman" panose="02020603050405020304" pitchFamily="18" charset="0"/>
              </a:rPr>
              <a:t>Wie ga je </a:t>
            </a:r>
            <a:r>
              <a:rPr lang="en-US" sz="1000" dirty="0" err="1">
                <a:effectLst/>
                <a:ea typeface="Calibri" panose="020F0502020204030204" pitchFamily="34" charset="0"/>
                <a:cs typeface="Times New Roman" panose="02020603050405020304" pitchFamily="18" charset="0"/>
              </a:rPr>
              <a:t>onderzoeken</a:t>
            </a:r>
            <a:r>
              <a:rPr lang="en-US" sz="1000" dirty="0">
                <a:effectLst/>
                <a:ea typeface="Calibri" panose="020F0502020204030204" pitchFamily="34" charset="0"/>
                <a:cs typeface="Times New Roman" panose="02020603050405020304" pitchFamily="18" charset="0"/>
              </a:rPr>
              <a:t>?</a:t>
            </a:r>
            <a:endParaRPr lang="nl-NL" sz="1000" dirty="0">
              <a:effectLst/>
              <a:ea typeface="Calibri" panose="020F0502020204030204" pitchFamily="34" charset="0"/>
              <a:cs typeface="Times New Roman" panose="02020603050405020304" pitchFamily="18" charset="0"/>
            </a:endParaRPr>
          </a:p>
          <a:p>
            <a:pPr marL="742950" lvl="1" indent="-285750">
              <a:lnSpc>
                <a:spcPct val="107000"/>
              </a:lnSpc>
              <a:buFont typeface="+mj-lt"/>
              <a:buAutoNum type="arabicPeriod"/>
            </a:pPr>
            <a:r>
              <a:rPr lang="nl-NL" sz="1000" dirty="0">
                <a:effectLst/>
                <a:ea typeface="Calibri" panose="020F0502020204030204" pitchFamily="34" charset="0"/>
                <a:cs typeface="Times New Roman" panose="02020603050405020304" pitchFamily="18" charset="0"/>
              </a:rPr>
              <a:t>Wanneer ga je het onderzoeken?</a:t>
            </a:r>
          </a:p>
          <a:p>
            <a:pPr marL="742950" lvl="1" indent="-285750">
              <a:lnSpc>
                <a:spcPct val="107000"/>
              </a:lnSpc>
              <a:buFont typeface="+mj-lt"/>
              <a:buAutoNum type="arabicPeriod"/>
            </a:pPr>
            <a:r>
              <a:rPr lang="nl-NL" sz="1000" dirty="0">
                <a:effectLst/>
                <a:ea typeface="Calibri" panose="020F0502020204030204" pitchFamily="34" charset="0"/>
                <a:cs typeface="Times New Roman" panose="02020603050405020304" pitchFamily="18" charset="0"/>
              </a:rPr>
              <a:t>Waar ga je het onderzoeken?</a:t>
            </a:r>
          </a:p>
          <a:p>
            <a:pPr marL="742950" lvl="1" indent="-285750">
              <a:lnSpc>
                <a:spcPct val="107000"/>
              </a:lnSpc>
              <a:buFont typeface="+mj-lt"/>
              <a:buAutoNum type="arabicPeriod"/>
            </a:pPr>
            <a:r>
              <a:rPr lang="nl-NL" sz="1000" dirty="0">
                <a:effectLst/>
                <a:ea typeface="Calibri" panose="020F0502020204030204" pitchFamily="34" charset="0"/>
                <a:cs typeface="Times New Roman" panose="02020603050405020304" pitchFamily="18" charset="0"/>
              </a:rPr>
              <a:t>Wat is het doel van het onderzoek?</a:t>
            </a:r>
          </a:p>
          <a:p>
            <a:pPr marL="228600" indent="-228600">
              <a:buFont typeface="+mj-lt"/>
              <a:buAutoNum type="arabicPeriod" startAt="7"/>
            </a:pPr>
            <a:r>
              <a:rPr lang="nl-NL" sz="1000" b="1" dirty="0">
                <a:effectLst/>
                <a:ea typeface="Calibri" panose="020F0502020204030204" pitchFamily="34" charset="0"/>
                <a:cs typeface="Times New Roman" panose="02020603050405020304" pitchFamily="18" charset="0"/>
              </a:rPr>
              <a:t>Kan je de vraag zelf uitvoeren? </a:t>
            </a:r>
            <a:r>
              <a:rPr lang="nl-NL" sz="1000" dirty="0">
                <a:effectLst/>
                <a:ea typeface="Calibri" panose="020F0502020204030204" pitchFamily="34" charset="0"/>
                <a:cs typeface="Arial" panose="020B0604020202020204" pitchFamily="34" charset="0"/>
              </a:rPr>
              <a:t>De vraag moet je zelf kunnen uitvoeren. Denk aan: </a:t>
            </a:r>
            <a:r>
              <a:rPr lang="nl-NL" sz="1000" dirty="0">
                <a:effectLst/>
                <a:ea typeface="Calibri" panose="020F0502020204030204" pitchFamily="34" charset="0"/>
                <a:cs typeface="Times New Roman" panose="02020603050405020304" pitchFamily="18" charset="0"/>
              </a:rPr>
              <a:t>Hebben jullie de middelen om dit te onderzoeken? Lukt het om dit binnen de tijd van dit programma te onderzoeken?</a:t>
            </a:r>
            <a:br>
              <a:rPr lang="nl-NL" sz="1000" i="1" dirty="0">
                <a:ea typeface="Calibri" panose="020F0502020204030204" pitchFamily="34" charset="0"/>
                <a:cs typeface="Times New Roman" panose="02020603050405020304" pitchFamily="18" charset="0"/>
              </a:rPr>
            </a:br>
            <a:endParaRPr lang="nl-NL" sz="1000" dirty="0">
              <a:effectLst/>
              <a:ea typeface="Calibri" panose="020F0502020204030204" pitchFamily="34" charset="0"/>
              <a:cs typeface="Times New Roman" panose="02020603050405020304" pitchFamily="18" charset="0"/>
            </a:endParaRPr>
          </a:p>
        </p:txBody>
      </p:sp>
      <p:pic>
        <p:nvPicPr>
          <p:cNvPr id="4" name="Picture 3">
            <a:extLst>
              <a:ext uri="{FF2B5EF4-FFF2-40B4-BE49-F238E27FC236}">
                <a16:creationId xmlns:a16="http://schemas.microsoft.com/office/drawing/2014/main" id="{BEC1A33D-A020-9F75-0B6B-C255564051C1}"/>
              </a:ext>
            </a:extLst>
          </p:cNvPr>
          <p:cNvPicPr>
            <a:picLocks noChangeAspect="1"/>
          </p:cNvPicPr>
          <p:nvPr/>
        </p:nvPicPr>
        <p:blipFill>
          <a:blip r:embed="rId2"/>
          <a:stretch>
            <a:fillRect/>
          </a:stretch>
        </p:blipFill>
        <p:spPr>
          <a:xfrm>
            <a:off x="5854897" y="1305012"/>
            <a:ext cx="5969709" cy="2522764"/>
          </a:xfrm>
          <a:prstGeom prst="rect">
            <a:avLst/>
          </a:prstGeom>
        </p:spPr>
      </p:pic>
      <p:pic>
        <p:nvPicPr>
          <p:cNvPr id="6" name="Afbeelding 11">
            <a:hlinkClick r:id="rId3" action="ppaction://hlinksldjump"/>
            <a:extLst>
              <a:ext uri="{FF2B5EF4-FFF2-40B4-BE49-F238E27FC236}">
                <a16:creationId xmlns:a16="http://schemas.microsoft.com/office/drawing/2014/main" id="{6D8FBDA0-B9E6-DB03-D761-EB630FE5E93F}"/>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8" name="Afbeelding 13">
            <a:hlinkClick r:id="rId5" action="ppaction://hlinksldjump"/>
            <a:extLst>
              <a:ext uri="{FF2B5EF4-FFF2-40B4-BE49-F238E27FC236}">
                <a16:creationId xmlns:a16="http://schemas.microsoft.com/office/drawing/2014/main" id="{EA51D048-087D-C644-6654-829F3ADF534A}"/>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10" name="Afbeelding 20">
            <a:hlinkClick r:id="rId7" action="ppaction://hlinksldjump"/>
            <a:extLst>
              <a:ext uri="{FF2B5EF4-FFF2-40B4-BE49-F238E27FC236}">
                <a16:creationId xmlns:a16="http://schemas.microsoft.com/office/drawing/2014/main" id="{D5380F6C-A355-F4E0-4813-8D51E96E4987}"/>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12" name="Afbeelding 21">
            <a:hlinkClick r:id="rId9" action="ppaction://hlinksldjump"/>
            <a:extLst>
              <a:ext uri="{FF2B5EF4-FFF2-40B4-BE49-F238E27FC236}">
                <a16:creationId xmlns:a16="http://schemas.microsoft.com/office/drawing/2014/main" id="{807A147D-3BB4-7D8A-55C5-1CA041CB6A77}"/>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14" name="Afbeelding 22">
            <a:hlinkClick r:id="rId11" action="ppaction://hlinksldjump"/>
            <a:extLst>
              <a:ext uri="{FF2B5EF4-FFF2-40B4-BE49-F238E27FC236}">
                <a16:creationId xmlns:a16="http://schemas.microsoft.com/office/drawing/2014/main" id="{2E6CBC64-BF4D-F3EC-B912-F11E4131F93D}"/>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5" name="Afbeelding 23" descr="Afbeelding met tekst, logo, schermopname, ontwerp&#10;&#10;Automatisch gegenereerde beschrijving">
            <a:hlinkClick r:id="rId13" action="ppaction://hlinksldjump"/>
            <a:extLst>
              <a:ext uri="{FF2B5EF4-FFF2-40B4-BE49-F238E27FC236}">
                <a16:creationId xmlns:a16="http://schemas.microsoft.com/office/drawing/2014/main" id="{5279F7C1-D3D7-CCB7-009C-EB5B3B2508F4}"/>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6" name="Afbeelding 8" descr="Afbeelding met tekst, logo, Graphics, Lettertype&#10;&#10;Automatisch gegenereerde beschrijving">
            <a:hlinkClick r:id="rId15" action="ppaction://hlinksldjump"/>
            <a:extLst>
              <a:ext uri="{FF2B5EF4-FFF2-40B4-BE49-F238E27FC236}">
                <a16:creationId xmlns:a16="http://schemas.microsoft.com/office/drawing/2014/main" id="{C61F483E-28C4-D330-7755-EAEB6C98CB41}"/>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7" name="Afbeelding 10">
            <a:hlinkClick r:id="rId17" action="ppaction://hlinksldjump"/>
            <a:extLst>
              <a:ext uri="{FF2B5EF4-FFF2-40B4-BE49-F238E27FC236}">
                <a16:creationId xmlns:a16="http://schemas.microsoft.com/office/drawing/2014/main" id="{F3F03715-D1EE-4493-120F-F3606D131137}"/>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3" name="Picture 2" descr="\\campus.eur.nl\shared\groups\USC-MC-EAO-WK\WK\Onderzoekscyclus\Onderzoekscyclus_2_notext.png">
            <a:hlinkClick r:id="rId3" action="ppaction://hlinksldjump"/>
            <a:extLst>
              <a:ext uri="{FF2B5EF4-FFF2-40B4-BE49-F238E27FC236}">
                <a16:creationId xmlns:a16="http://schemas.microsoft.com/office/drawing/2014/main" id="{C807F531-A7CF-7FF5-FEF7-60210DDD6369}"/>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345830" y="6100074"/>
            <a:ext cx="597371" cy="586761"/>
          </a:xfrm>
          <a:prstGeom prst="rect">
            <a:avLst/>
          </a:prstGeom>
          <a:noFill/>
          <a:ln>
            <a:noFill/>
          </a:ln>
        </p:spPr>
      </p:pic>
    </p:spTree>
    <p:extLst>
      <p:ext uri="{BB962C8B-B14F-4D97-AF65-F5344CB8AC3E}">
        <p14:creationId xmlns:p14="http://schemas.microsoft.com/office/powerpoint/2010/main" val="1927046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62480730-1549-F176-EEDA-89FB9CB2B5A5}"/>
              </a:ext>
            </a:extLst>
          </p:cNvPr>
          <p:cNvPicPr>
            <a:picLocks noChangeAspect="1"/>
          </p:cNvPicPr>
          <p:nvPr/>
        </p:nvPicPr>
        <p:blipFill>
          <a:blip r:embed="rId2"/>
          <a:stretch>
            <a:fillRect/>
          </a:stretch>
        </p:blipFill>
        <p:spPr>
          <a:xfrm flipV="1">
            <a:off x="6199911" y="-261886"/>
            <a:ext cx="490752" cy="557811"/>
          </a:xfrm>
          <a:prstGeom prst="rect">
            <a:avLst/>
          </a:prstGeom>
        </p:spPr>
      </p:pic>
      <p:sp>
        <p:nvSpPr>
          <p:cNvPr id="4" name="Titel 1">
            <a:extLst>
              <a:ext uri="{FF2B5EF4-FFF2-40B4-BE49-F238E27FC236}">
                <a16:creationId xmlns:a16="http://schemas.microsoft.com/office/drawing/2014/main" id="{196FE5A3-0BC8-15F7-A1A6-406B0C5AD891}"/>
              </a:ext>
            </a:extLst>
          </p:cNvPr>
          <p:cNvSpPr>
            <a:spLocks noGrp="1"/>
          </p:cNvSpPr>
          <p:nvPr>
            <p:ph type="title"/>
          </p:nvPr>
        </p:nvSpPr>
        <p:spPr>
          <a:xfrm>
            <a:off x="339512" y="181785"/>
            <a:ext cx="4230717" cy="642833"/>
          </a:xfrm>
        </p:spPr>
        <p:txBody>
          <a:bodyPr/>
          <a:lstStyle/>
          <a:p>
            <a:r>
              <a:rPr lang="nl-NL" dirty="0"/>
              <a:t>Gebruik presentatie</a:t>
            </a:r>
          </a:p>
        </p:txBody>
      </p:sp>
      <p:sp>
        <p:nvSpPr>
          <p:cNvPr id="11" name="Tekstvak 10">
            <a:extLst>
              <a:ext uri="{FF2B5EF4-FFF2-40B4-BE49-F238E27FC236}">
                <a16:creationId xmlns:a16="http://schemas.microsoft.com/office/drawing/2014/main" id="{15D255F0-5B62-97FA-BBB8-DC76542FC6E2}"/>
              </a:ext>
            </a:extLst>
          </p:cNvPr>
          <p:cNvSpPr txBox="1"/>
          <p:nvPr/>
        </p:nvSpPr>
        <p:spPr>
          <a:xfrm>
            <a:off x="339512" y="824618"/>
            <a:ext cx="11374812" cy="1415772"/>
          </a:xfrm>
          <a:prstGeom prst="rect">
            <a:avLst/>
          </a:prstGeom>
          <a:noFill/>
        </p:spPr>
        <p:txBody>
          <a:bodyPr wrap="square" rtlCol="0">
            <a:spAutoFit/>
          </a:bodyPr>
          <a:lstStyle/>
          <a:p>
            <a:r>
              <a:rPr lang="nl-NL" sz="1600" spc="10" dirty="0">
                <a:solidFill>
                  <a:srgbClr val="000000"/>
                </a:solidFill>
                <a:latin typeface="Arial" panose="020B0604020202020204" pitchFamily="34" charset="0"/>
                <a:ea typeface="Arial" panose="020B0604020202020204" pitchFamily="34" charset="0"/>
                <a:cs typeface="Arial" panose="020B0604020202020204" pitchFamily="34" charset="0"/>
              </a:rPr>
              <a:t>Deze presentie maakt gebruik van knoppen waar je op kunt drukken. Hiermee kun je makkelijk naar informatie zoeken. Hieronder worden de knoppen toegelicht.</a:t>
            </a:r>
          </a:p>
          <a:p>
            <a:endParaRPr lang="nl-NL" spc="10" dirty="0">
              <a:solidFill>
                <a:srgbClr val="000000"/>
              </a:solidFill>
              <a:latin typeface="Arial" panose="020B0604020202020204" pitchFamily="34" charset="0"/>
              <a:ea typeface="Arial" panose="020B0604020202020204" pitchFamily="34" charset="0"/>
              <a:cs typeface="Arial" panose="020B0604020202020204" pitchFamily="34" charset="0"/>
            </a:endParaRPr>
          </a:p>
          <a:p>
            <a:endParaRPr lang="nl-NL" dirty="0"/>
          </a:p>
          <a:p>
            <a:r>
              <a:rPr lang="nl-NL" dirty="0"/>
              <a:t>  </a:t>
            </a:r>
          </a:p>
        </p:txBody>
      </p:sp>
      <p:sp>
        <p:nvSpPr>
          <p:cNvPr id="16" name="Tekstvak 15">
            <a:extLst>
              <a:ext uri="{FF2B5EF4-FFF2-40B4-BE49-F238E27FC236}">
                <a16:creationId xmlns:a16="http://schemas.microsoft.com/office/drawing/2014/main" id="{11A53AAB-F109-5648-29AB-C086E9A8B344}"/>
              </a:ext>
            </a:extLst>
          </p:cNvPr>
          <p:cNvSpPr txBox="1"/>
          <p:nvPr/>
        </p:nvSpPr>
        <p:spPr>
          <a:xfrm>
            <a:off x="956572" y="1854063"/>
            <a:ext cx="4264818" cy="276999"/>
          </a:xfrm>
          <a:prstGeom prst="rect">
            <a:avLst/>
          </a:prstGeom>
          <a:noFill/>
        </p:spPr>
        <p:txBody>
          <a:bodyPr wrap="square" rtlCol="0">
            <a:spAutoFit/>
          </a:bodyPr>
          <a:lstStyle/>
          <a:p>
            <a:r>
              <a:rPr lang="nl-NL" sz="1200" dirty="0"/>
              <a:t>Spring naar de pagina met de </a:t>
            </a:r>
            <a:r>
              <a:rPr lang="nl-NL" sz="1200" dirty="0" err="1"/>
              <a:t>onderzoekscyclus</a:t>
            </a:r>
            <a:endParaRPr lang="nl-NL" sz="1200" dirty="0"/>
          </a:p>
        </p:txBody>
      </p:sp>
      <p:sp>
        <p:nvSpPr>
          <p:cNvPr id="20" name="Tekstvak 19">
            <a:extLst>
              <a:ext uri="{FF2B5EF4-FFF2-40B4-BE49-F238E27FC236}">
                <a16:creationId xmlns:a16="http://schemas.microsoft.com/office/drawing/2014/main" id="{FA7BC9E0-A488-ADF9-423E-3025EA04BE9B}"/>
              </a:ext>
            </a:extLst>
          </p:cNvPr>
          <p:cNvSpPr txBox="1"/>
          <p:nvPr/>
        </p:nvSpPr>
        <p:spPr>
          <a:xfrm>
            <a:off x="951807" y="2249352"/>
            <a:ext cx="4264818" cy="276999"/>
          </a:xfrm>
          <a:prstGeom prst="rect">
            <a:avLst/>
          </a:prstGeom>
          <a:noFill/>
        </p:spPr>
        <p:txBody>
          <a:bodyPr wrap="square" rtlCol="0">
            <a:spAutoFit/>
          </a:bodyPr>
          <a:lstStyle/>
          <a:p>
            <a:r>
              <a:rPr lang="nl-NL" sz="1200" dirty="0"/>
              <a:t>Spring naar de startpagina Verwonderen</a:t>
            </a:r>
          </a:p>
        </p:txBody>
      </p:sp>
      <p:sp>
        <p:nvSpPr>
          <p:cNvPr id="26" name="Tekstvak 25">
            <a:extLst>
              <a:ext uri="{FF2B5EF4-FFF2-40B4-BE49-F238E27FC236}">
                <a16:creationId xmlns:a16="http://schemas.microsoft.com/office/drawing/2014/main" id="{7C2CC5F8-19FB-ADFC-51D1-56C36F3F6452}"/>
              </a:ext>
            </a:extLst>
          </p:cNvPr>
          <p:cNvSpPr txBox="1"/>
          <p:nvPr/>
        </p:nvSpPr>
        <p:spPr>
          <a:xfrm>
            <a:off x="954183" y="2666073"/>
            <a:ext cx="4264818" cy="276999"/>
          </a:xfrm>
          <a:prstGeom prst="rect">
            <a:avLst/>
          </a:prstGeom>
          <a:noFill/>
        </p:spPr>
        <p:txBody>
          <a:bodyPr wrap="square" rtlCol="0">
            <a:spAutoFit/>
          </a:bodyPr>
          <a:lstStyle/>
          <a:p>
            <a:r>
              <a:rPr lang="nl-NL" sz="1200" dirty="0"/>
              <a:t>Spring naar de startpagina Verkennen</a:t>
            </a:r>
          </a:p>
        </p:txBody>
      </p:sp>
      <p:sp>
        <p:nvSpPr>
          <p:cNvPr id="34" name="Tekstvak 33">
            <a:extLst>
              <a:ext uri="{FF2B5EF4-FFF2-40B4-BE49-F238E27FC236}">
                <a16:creationId xmlns:a16="http://schemas.microsoft.com/office/drawing/2014/main" id="{A064F4CB-DB8E-7F67-D6EE-339C4B25A673}"/>
              </a:ext>
            </a:extLst>
          </p:cNvPr>
          <p:cNvSpPr txBox="1"/>
          <p:nvPr/>
        </p:nvSpPr>
        <p:spPr>
          <a:xfrm>
            <a:off x="966093" y="3092321"/>
            <a:ext cx="4264818" cy="276999"/>
          </a:xfrm>
          <a:prstGeom prst="rect">
            <a:avLst/>
          </a:prstGeom>
          <a:noFill/>
        </p:spPr>
        <p:txBody>
          <a:bodyPr wrap="square" rtlCol="0">
            <a:spAutoFit/>
          </a:bodyPr>
          <a:lstStyle/>
          <a:p>
            <a:r>
              <a:rPr lang="nl-NL" sz="1200" dirty="0"/>
              <a:t>Spring naar de startpagina Onderzoek opzetten</a:t>
            </a:r>
          </a:p>
        </p:txBody>
      </p:sp>
      <p:sp>
        <p:nvSpPr>
          <p:cNvPr id="35" name="Tekstvak 34">
            <a:extLst>
              <a:ext uri="{FF2B5EF4-FFF2-40B4-BE49-F238E27FC236}">
                <a16:creationId xmlns:a16="http://schemas.microsoft.com/office/drawing/2014/main" id="{7989ECFB-3A81-2190-3039-5383F52126F8}"/>
              </a:ext>
            </a:extLst>
          </p:cNvPr>
          <p:cNvSpPr txBox="1"/>
          <p:nvPr/>
        </p:nvSpPr>
        <p:spPr>
          <a:xfrm>
            <a:off x="961328" y="3487610"/>
            <a:ext cx="4264818" cy="276999"/>
          </a:xfrm>
          <a:prstGeom prst="rect">
            <a:avLst/>
          </a:prstGeom>
          <a:noFill/>
        </p:spPr>
        <p:txBody>
          <a:bodyPr wrap="square" rtlCol="0">
            <a:spAutoFit/>
          </a:bodyPr>
          <a:lstStyle/>
          <a:p>
            <a:r>
              <a:rPr lang="nl-NL" sz="1200" dirty="0"/>
              <a:t>Spring naar de startpagina Onderzoek uitvoeren</a:t>
            </a:r>
          </a:p>
        </p:txBody>
      </p:sp>
      <p:sp>
        <p:nvSpPr>
          <p:cNvPr id="37" name="Tekstvak 36">
            <a:extLst>
              <a:ext uri="{FF2B5EF4-FFF2-40B4-BE49-F238E27FC236}">
                <a16:creationId xmlns:a16="http://schemas.microsoft.com/office/drawing/2014/main" id="{183B801A-E692-5C10-544A-7D4DF3D6CFAE}"/>
              </a:ext>
            </a:extLst>
          </p:cNvPr>
          <p:cNvSpPr txBox="1"/>
          <p:nvPr/>
        </p:nvSpPr>
        <p:spPr>
          <a:xfrm>
            <a:off x="963704" y="3904331"/>
            <a:ext cx="4264818" cy="276999"/>
          </a:xfrm>
          <a:prstGeom prst="rect">
            <a:avLst/>
          </a:prstGeom>
          <a:noFill/>
        </p:spPr>
        <p:txBody>
          <a:bodyPr wrap="square" rtlCol="0">
            <a:spAutoFit/>
          </a:bodyPr>
          <a:lstStyle/>
          <a:p>
            <a:r>
              <a:rPr lang="nl-NL" sz="1200" dirty="0"/>
              <a:t>Spring naar de startpagina Concluderen</a:t>
            </a:r>
          </a:p>
        </p:txBody>
      </p:sp>
      <p:sp>
        <p:nvSpPr>
          <p:cNvPr id="40" name="Tekstvak 39">
            <a:extLst>
              <a:ext uri="{FF2B5EF4-FFF2-40B4-BE49-F238E27FC236}">
                <a16:creationId xmlns:a16="http://schemas.microsoft.com/office/drawing/2014/main" id="{ADE90A4A-7A5C-0944-9233-17B132300D50}"/>
              </a:ext>
            </a:extLst>
          </p:cNvPr>
          <p:cNvSpPr txBox="1"/>
          <p:nvPr/>
        </p:nvSpPr>
        <p:spPr>
          <a:xfrm>
            <a:off x="958953" y="4313910"/>
            <a:ext cx="4264818" cy="276999"/>
          </a:xfrm>
          <a:prstGeom prst="rect">
            <a:avLst/>
          </a:prstGeom>
          <a:noFill/>
        </p:spPr>
        <p:txBody>
          <a:bodyPr wrap="square" rtlCol="0">
            <a:spAutoFit/>
          </a:bodyPr>
          <a:lstStyle/>
          <a:p>
            <a:r>
              <a:rPr lang="nl-NL" sz="1200" dirty="0"/>
              <a:t>Spring naar de pagina met Presenteren en Schrijven</a:t>
            </a:r>
          </a:p>
        </p:txBody>
      </p:sp>
      <p:sp>
        <p:nvSpPr>
          <p:cNvPr id="68" name="Tekstvak 67">
            <a:extLst>
              <a:ext uri="{FF2B5EF4-FFF2-40B4-BE49-F238E27FC236}">
                <a16:creationId xmlns:a16="http://schemas.microsoft.com/office/drawing/2014/main" id="{F6D3B561-7735-FE89-9DDC-4A8C444CC53A}"/>
              </a:ext>
            </a:extLst>
          </p:cNvPr>
          <p:cNvSpPr txBox="1"/>
          <p:nvPr/>
        </p:nvSpPr>
        <p:spPr>
          <a:xfrm>
            <a:off x="977998" y="5186214"/>
            <a:ext cx="9239022" cy="646331"/>
          </a:xfrm>
          <a:prstGeom prst="rect">
            <a:avLst/>
          </a:prstGeom>
          <a:noFill/>
        </p:spPr>
        <p:txBody>
          <a:bodyPr wrap="square" rtlCol="0">
            <a:spAutoFit/>
          </a:bodyPr>
          <a:lstStyle/>
          <a:p>
            <a:r>
              <a:rPr lang="nl-NL" sz="1200" spc="10" dirty="0">
                <a:solidFill>
                  <a:srgbClr val="000000"/>
                </a:solidFill>
                <a:latin typeface="Arial" panose="020B0604020202020204" pitchFamily="34" charset="0"/>
                <a:ea typeface="Arial" panose="020B0604020202020204" pitchFamily="34" charset="0"/>
                <a:cs typeface="Arial" panose="020B0604020202020204" pitchFamily="34" charset="0"/>
              </a:rPr>
              <a:t>Ook op sommige woorden of teksten kun je drukken om snel naar informatie te springen.</a:t>
            </a:r>
          </a:p>
          <a:p>
            <a:endParaRPr lang="nl-NL" sz="1200" dirty="0"/>
          </a:p>
          <a:p>
            <a:r>
              <a:rPr lang="nl-NL" sz="1200" dirty="0"/>
              <a:t>  </a:t>
            </a:r>
          </a:p>
        </p:txBody>
      </p:sp>
      <p:sp>
        <p:nvSpPr>
          <p:cNvPr id="73" name="Tekstvak 72">
            <a:extLst>
              <a:ext uri="{FF2B5EF4-FFF2-40B4-BE49-F238E27FC236}">
                <a16:creationId xmlns:a16="http://schemas.microsoft.com/office/drawing/2014/main" id="{3BFDA853-A119-47EA-8E31-2DB505E79EC4}"/>
              </a:ext>
            </a:extLst>
          </p:cNvPr>
          <p:cNvSpPr txBox="1"/>
          <p:nvPr/>
        </p:nvSpPr>
        <p:spPr>
          <a:xfrm>
            <a:off x="977998" y="4750062"/>
            <a:ext cx="4264818" cy="276999"/>
          </a:xfrm>
          <a:prstGeom prst="rect">
            <a:avLst/>
          </a:prstGeom>
          <a:noFill/>
        </p:spPr>
        <p:txBody>
          <a:bodyPr wrap="square" rtlCol="0">
            <a:spAutoFit/>
          </a:bodyPr>
          <a:lstStyle/>
          <a:p>
            <a:r>
              <a:rPr lang="nl-NL" sz="1200" dirty="0"/>
              <a:t>Ga naar de pagina met de Vaardigheden</a:t>
            </a:r>
          </a:p>
        </p:txBody>
      </p:sp>
      <p:sp>
        <p:nvSpPr>
          <p:cNvPr id="8" name="Tekstvak 7">
            <a:extLst>
              <a:ext uri="{FF2B5EF4-FFF2-40B4-BE49-F238E27FC236}">
                <a16:creationId xmlns:a16="http://schemas.microsoft.com/office/drawing/2014/main" id="{1C47EF9A-82A8-7506-E76E-A7458F77D635}"/>
              </a:ext>
            </a:extLst>
          </p:cNvPr>
          <p:cNvSpPr txBox="1"/>
          <p:nvPr/>
        </p:nvSpPr>
        <p:spPr>
          <a:xfrm>
            <a:off x="477676" y="5226728"/>
            <a:ext cx="579146" cy="276999"/>
          </a:xfrm>
          <a:prstGeom prst="rect">
            <a:avLst/>
          </a:prstGeom>
          <a:noFill/>
        </p:spPr>
        <p:txBody>
          <a:bodyPr wrap="square" rtlCol="0">
            <a:spAutoFit/>
          </a:bodyPr>
          <a:lstStyle/>
          <a:p>
            <a:r>
              <a:rPr lang="nl-NL" sz="1200" u="sng" dirty="0">
                <a:solidFill>
                  <a:srgbClr val="0070C0"/>
                </a:solidFill>
                <a:latin typeface="Arial" panose="020B0604020202020204" pitchFamily="34" charset="0"/>
                <a:cs typeface="Arial" panose="020B0604020202020204" pitchFamily="34" charset="0"/>
              </a:rPr>
              <a:t>Tekst</a:t>
            </a:r>
          </a:p>
        </p:txBody>
      </p:sp>
      <p:pic>
        <p:nvPicPr>
          <p:cNvPr id="3" name="Afbeelding 11">
            <a:hlinkClick r:id="rId3" action="ppaction://hlinksldjump"/>
            <a:extLst>
              <a:ext uri="{FF2B5EF4-FFF2-40B4-BE49-F238E27FC236}">
                <a16:creationId xmlns:a16="http://schemas.microsoft.com/office/drawing/2014/main" id="{2D3D821F-4282-A69F-DB1D-03A57D2E2EC8}"/>
              </a:ext>
            </a:extLst>
          </p:cNvPr>
          <p:cNvPicPr>
            <a:picLocks noChangeAspect="1"/>
          </p:cNvPicPr>
          <p:nvPr/>
        </p:nvPicPr>
        <p:blipFill>
          <a:blip r:embed="rId4"/>
          <a:stretch>
            <a:fillRect/>
          </a:stretch>
        </p:blipFill>
        <p:spPr>
          <a:xfrm>
            <a:off x="477675" y="2655076"/>
            <a:ext cx="331680" cy="331680"/>
          </a:xfrm>
          <a:prstGeom prst="rect">
            <a:avLst/>
          </a:prstGeom>
        </p:spPr>
      </p:pic>
      <p:pic>
        <p:nvPicPr>
          <p:cNvPr id="5" name="Afbeelding 13">
            <a:hlinkClick r:id="rId5" action="ppaction://hlinksldjump"/>
            <a:extLst>
              <a:ext uri="{FF2B5EF4-FFF2-40B4-BE49-F238E27FC236}">
                <a16:creationId xmlns:a16="http://schemas.microsoft.com/office/drawing/2014/main" id="{ADB50241-485C-E448-DEAF-50BE1EFD1EE1}"/>
              </a:ext>
            </a:extLst>
          </p:cNvPr>
          <p:cNvPicPr>
            <a:picLocks noChangeAspect="1"/>
          </p:cNvPicPr>
          <p:nvPr/>
        </p:nvPicPr>
        <p:blipFill>
          <a:blip r:embed="rId6"/>
          <a:stretch>
            <a:fillRect/>
          </a:stretch>
        </p:blipFill>
        <p:spPr>
          <a:xfrm>
            <a:off x="464281" y="3075907"/>
            <a:ext cx="361656" cy="350084"/>
          </a:xfrm>
          <a:prstGeom prst="rect">
            <a:avLst/>
          </a:prstGeom>
        </p:spPr>
      </p:pic>
      <p:pic>
        <p:nvPicPr>
          <p:cNvPr id="6" name="Afbeelding 20">
            <a:hlinkClick r:id="rId7" action="ppaction://hlinksldjump"/>
            <a:extLst>
              <a:ext uri="{FF2B5EF4-FFF2-40B4-BE49-F238E27FC236}">
                <a16:creationId xmlns:a16="http://schemas.microsoft.com/office/drawing/2014/main" id="{3776975A-CBE0-857B-2FC0-584A344F4CAD}"/>
              </a:ext>
            </a:extLst>
          </p:cNvPr>
          <p:cNvPicPr>
            <a:picLocks noChangeAspect="1"/>
          </p:cNvPicPr>
          <p:nvPr/>
        </p:nvPicPr>
        <p:blipFill>
          <a:blip r:embed="rId8"/>
          <a:stretch>
            <a:fillRect/>
          </a:stretch>
        </p:blipFill>
        <p:spPr>
          <a:xfrm flipH="1">
            <a:off x="494258" y="3502942"/>
            <a:ext cx="331679" cy="331679"/>
          </a:xfrm>
          <a:prstGeom prst="rect">
            <a:avLst/>
          </a:prstGeom>
        </p:spPr>
      </p:pic>
      <p:pic>
        <p:nvPicPr>
          <p:cNvPr id="9" name="Afbeelding 21">
            <a:hlinkClick r:id="rId9" action="ppaction://hlinksldjump"/>
            <a:extLst>
              <a:ext uri="{FF2B5EF4-FFF2-40B4-BE49-F238E27FC236}">
                <a16:creationId xmlns:a16="http://schemas.microsoft.com/office/drawing/2014/main" id="{C485AA38-D038-0608-8728-A78E11C04877}"/>
              </a:ext>
            </a:extLst>
          </p:cNvPr>
          <p:cNvPicPr>
            <a:picLocks noChangeAspect="1"/>
          </p:cNvPicPr>
          <p:nvPr/>
        </p:nvPicPr>
        <p:blipFill>
          <a:blip r:embed="rId10"/>
          <a:stretch>
            <a:fillRect/>
          </a:stretch>
        </p:blipFill>
        <p:spPr>
          <a:xfrm flipH="1">
            <a:off x="494258" y="3911572"/>
            <a:ext cx="331679" cy="331679"/>
          </a:xfrm>
          <a:prstGeom prst="rect">
            <a:avLst/>
          </a:prstGeom>
        </p:spPr>
      </p:pic>
      <p:pic>
        <p:nvPicPr>
          <p:cNvPr id="10" name="Afbeelding 22">
            <a:hlinkClick r:id="rId11" action="ppaction://hlinksldjump"/>
            <a:extLst>
              <a:ext uri="{FF2B5EF4-FFF2-40B4-BE49-F238E27FC236}">
                <a16:creationId xmlns:a16="http://schemas.microsoft.com/office/drawing/2014/main" id="{2882B3D3-AF8D-343D-072C-FFB6ECB463B1}"/>
              </a:ext>
            </a:extLst>
          </p:cNvPr>
          <p:cNvPicPr>
            <a:picLocks noChangeAspect="1"/>
          </p:cNvPicPr>
          <p:nvPr/>
        </p:nvPicPr>
        <p:blipFill>
          <a:blip r:embed="rId12"/>
          <a:stretch>
            <a:fillRect/>
          </a:stretch>
        </p:blipFill>
        <p:spPr>
          <a:xfrm flipH="1">
            <a:off x="494257" y="4317975"/>
            <a:ext cx="361654" cy="361654"/>
          </a:xfrm>
          <a:prstGeom prst="rect">
            <a:avLst/>
          </a:prstGeom>
        </p:spPr>
      </p:pic>
      <p:pic>
        <p:nvPicPr>
          <p:cNvPr id="12" name="Afbeelding 23" descr="Afbeelding met tekst, logo, schermopname, ontwerp&#10;&#10;Automatisch gegenereerde beschrijving">
            <a:hlinkClick r:id="rId13" action="ppaction://hlinksldjump"/>
            <a:extLst>
              <a:ext uri="{FF2B5EF4-FFF2-40B4-BE49-F238E27FC236}">
                <a16:creationId xmlns:a16="http://schemas.microsoft.com/office/drawing/2014/main" id="{A307D6F0-D1E3-7C21-58AF-2410BEEEA461}"/>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59473" y="4752383"/>
            <a:ext cx="266464" cy="333835"/>
          </a:xfrm>
          <a:prstGeom prst="rect">
            <a:avLst/>
          </a:prstGeom>
        </p:spPr>
      </p:pic>
      <p:pic>
        <p:nvPicPr>
          <p:cNvPr id="13" name="Afbeelding 8" descr="Afbeelding met tekst, logo, Graphics, Lettertype&#10;&#10;Automatisch gegenereerde beschrijving">
            <a:hlinkClick r:id="rId15" action="ppaction://hlinksldjump"/>
            <a:extLst>
              <a:ext uri="{FF2B5EF4-FFF2-40B4-BE49-F238E27FC236}">
                <a16:creationId xmlns:a16="http://schemas.microsoft.com/office/drawing/2014/main" id="{F04F2ED5-6637-F77B-2C90-E4BB4836087A}"/>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77676" y="1815323"/>
            <a:ext cx="331679" cy="331679"/>
          </a:xfrm>
          <a:prstGeom prst="rect">
            <a:avLst/>
          </a:prstGeom>
        </p:spPr>
      </p:pic>
      <p:pic>
        <p:nvPicPr>
          <p:cNvPr id="14" name="Afbeelding 10">
            <a:hlinkClick r:id="rId17" action="ppaction://hlinksldjump"/>
            <a:extLst>
              <a:ext uri="{FF2B5EF4-FFF2-40B4-BE49-F238E27FC236}">
                <a16:creationId xmlns:a16="http://schemas.microsoft.com/office/drawing/2014/main" id="{0B65A898-1973-C1AA-637D-D895072DCEC7}"/>
              </a:ext>
            </a:extLst>
          </p:cNvPr>
          <p:cNvPicPr>
            <a:picLocks noChangeAspect="1"/>
          </p:cNvPicPr>
          <p:nvPr/>
        </p:nvPicPr>
        <p:blipFill>
          <a:blip r:embed="rId18"/>
          <a:stretch>
            <a:fillRect/>
          </a:stretch>
        </p:blipFill>
        <p:spPr>
          <a:xfrm>
            <a:off x="494257" y="2228523"/>
            <a:ext cx="331680" cy="326373"/>
          </a:xfrm>
          <a:prstGeom prst="rect">
            <a:avLst/>
          </a:prstGeom>
        </p:spPr>
      </p:pic>
    </p:spTree>
    <p:extLst>
      <p:ext uri="{BB962C8B-B14F-4D97-AF65-F5344CB8AC3E}">
        <p14:creationId xmlns:p14="http://schemas.microsoft.com/office/powerpoint/2010/main" val="264287412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7618412" cy="387820"/>
          </a:xfrm>
          <a:solidFill>
            <a:schemeClr val="bg1"/>
          </a:solidFill>
        </p:spPr>
        <p:txBody>
          <a:bodyPr/>
          <a:lstStyle/>
          <a:p>
            <a:r>
              <a:rPr lang="en-US" dirty="0">
                <a:latin typeface="+mn-lt"/>
              </a:rPr>
              <a:t>Een </a:t>
            </a:r>
            <a:r>
              <a:rPr lang="en-US" dirty="0" err="1">
                <a:latin typeface="+mn-lt"/>
              </a:rPr>
              <a:t>onderzoeksvraag</a:t>
            </a:r>
            <a:r>
              <a:rPr lang="en-US" dirty="0">
                <a:latin typeface="+mn-lt"/>
              </a:rPr>
              <a:t> </a:t>
            </a:r>
            <a:r>
              <a:rPr lang="en-US" dirty="0" err="1">
                <a:latin typeface="+mn-lt"/>
              </a:rPr>
              <a:t>maken</a:t>
            </a:r>
            <a:r>
              <a:rPr lang="en-US" dirty="0">
                <a:latin typeface="+mn-lt"/>
              </a:rPr>
              <a:t> (2)</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2.1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516099" y="1356261"/>
            <a:ext cx="9342276" cy="961802"/>
          </a:xfrm>
          <a:prstGeom prst="rect">
            <a:avLst/>
          </a:prstGeom>
          <a:noFill/>
        </p:spPr>
        <p:txBody>
          <a:bodyPr wrap="square">
            <a:spAutoFit/>
          </a:bodyPr>
          <a:lstStyle/>
          <a:p>
            <a:r>
              <a:rPr lang="nl-NL" sz="1600" b="1" dirty="0"/>
              <a:t>Bekijk het uitgewerkte voorbeeld.</a:t>
            </a:r>
          </a:p>
          <a:p>
            <a:r>
              <a:rPr lang="nl-NL" sz="1400" b="0" i="0" u="none" strike="noStrike" baseline="0" dirty="0"/>
              <a:t>Ik stop de vraag: ‘Wat is de invloed van reclame op het eetgedrag?’ in de vragenmachine:</a:t>
            </a:r>
            <a:endParaRPr lang="nl-NL" sz="1400" b="1" dirty="0"/>
          </a:p>
          <a:p>
            <a:endParaRPr lang="nl-NL" sz="1600" b="1" dirty="0"/>
          </a:p>
          <a:p>
            <a:endParaRPr lang="nl-NL" sz="1050" dirty="0"/>
          </a:p>
        </p:txBody>
      </p:sp>
      <p:pic>
        <p:nvPicPr>
          <p:cNvPr id="9" name="Picture Placeholder 24" descr="Question mark boxes">
            <a:extLst>
              <a:ext uri="{FF2B5EF4-FFF2-40B4-BE49-F238E27FC236}">
                <a16:creationId xmlns:a16="http://schemas.microsoft.com/office/drawing/2014/main" id="{0E690F37-3A18-FF48-2701-7F4C5F13EC2F}"/>
              </a:ext>
            </a:extLst>
          </p:cNvPr>
          <p:cNvPicPr>
            <a:picLocks noGrp="1" noChangeAspect="1"/>
          </p:cNvPicPr>
          <p:nvPr>
            <p:ph type="pic" sz="quarter" idx="14"/>
          </p:nvPr>
        </p:nvPicPr>
        <p:blipFill>
          <a:blip r:embed="rId2">
            <a:duotone>
              <a:schemeClr val="accent2">
                <a:shade val="45000"/>
                <a:satMod val="135000"/>
              </a:schemeClr>
              <a:prstClr val="white"/>
            </a:duotone>
            <a:extLst>
              <a:ext uri="{28A0092B-C50C-407E-A947-70E740481C1C}">
                <a14:useLocalDpi xmlns:a14="http://schemas.microsoft.com/office/drawing/2010/main" val="0"/>
              </a:ext>
            </a:extLst>
          </a:blip>
          <a:srcRect l="1533" r="1533"/>
          <a:stretch>
            <a:fillRect/>
          </a:stretch>
        </p:blipFill>
        <p:spPr>
          <a:xfrm>
            <a:off x="7372350" y="-477705"/>
            <a:ext cx="6391275" cy="4352900"/>
          </a:xfrm>
        </p:spPr>
      </p:pic>
      <p:pic>
        <p:nvPicPr>
          <p:cNvPr id="10" name="Afbeelding 11">
            <a:hlinkClick r:id="rId3" action="ppaction://hlinksldjump"/>
            <a:extLst>
              <a:ext uri="{FF2B5EF4-FFF2-40B4-BE49-F238E27FC236}">
                <a16:creationId xmlns:a16="http://schemas.microsoft.com/office/drawing/2014/main" id="{A7F9A6F5-557E-4792-30FE-E266CA8DEDA7}"/>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12" name="Afbeelding 13">
            <a:hlinkClick r:id="rId5" action="ppaction://hlinksldjump"/>
            <a:extLst>
              <a:ext uri="{FF2B5EF4-FFF2-40B4-BE49-F238E27FC236}">
                <a16:creationId xmlns:a16="http://schemas.microsoft.com/office/drawing/2014/main" id="{30B34CE4-1423-24DF-A3B1-71A9FA624A6D}"/>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13" name="Afbeelding 20">
            <a:hlinkClick r:id="rId7" action="ppaction://hlinksldjump"/>
            <a:extLst>
              <a:ext uri="{FF2B5EF4-FFF2-40B4-BE49-F238E27FC236}">
                <a16:creationId xmlns:a16="http://schemas.microsoft.com/office/drawing/2014/main" id="{2DE114C8-9CA8-833D-B75E-63CB0AC20315}"/>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14" name="Afbeelding 21">
            <a:hlinkClick r:id="rId9" action="ppaction://hlinksldjump"/>
            <a:extLst>
              <a:ext uri="{FF2B5EF4-FFF2-40B4-BE49-F238E27FC236}">
                <a16:creationId xmlns:a16="http://schemas.microsoft.com/office/drawing/2014/main" id="{EE65481C-B03F-1C9A-62F7-EC26D77060E8}"/>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15" name="Afbeelding 22">
            <a:hlinkClick r:id="rId11" action="ppaction://hlinksldjump"/>
            <a:extLst>
              <a:ext uri="{FF2B5EF4-FFF2-40B4-BE49-F238E27FC236}">
                <a16:creationId xmlns:a16="http://schemas.microsoft.com/office/drawing/2014/main" id="{E362E36A-50A0-2B2B-6FC4-8B8C681CC5EA}"/>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6" name="Afbeelding 23" descr="Afbeelding met tekst, logo, schermopname, ontwerp&#10;&#10;Automatisch gegenereerde beschrijving">
            <a:hlinkClick r:id="rId13" action="ppaction://hlinksldjump"/>
            <a:extLst>
              <a:ext uri="{FF2B5EF4-FFF2-40B4-BE49-F238E27FC236}">
                <a16:creationId xmlns:a16="http://schemas.microsoft.com/office/drawing/2014/main" id="{A51763AE-CF94-EC49-1496-AD669F53B985}"/>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7" name="Afbeelding 8" descr="Afbeelding met tekst, logo, Graphics, Lettertype&#10;&#10;Automatisch gegenereerde beschrijving">
            <a:hlinkClick r:id="rId15" action="ppaction://hlinksldjump"/>
            <a:extLst>
              <a:ext uri="{FF2B5EF4-FFF2-40B4-BE49-F238E27FC236}">
                <a16:creationId xmlns:a16="http://schemas.microsoft.com/office/drawing/2014/main" id="{88A6D9FA-396F-7D19-8A9E-563293A58968}"/>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8" name="Afbeelding 10">
            <a:hlinkClick r:id="rId17" action="ppaction://hlinksldjump"/>
            <a:extLst>
              <a:ext uri="{FF2B5EF4-FFF2-40B4-BE49-F238E27FC236}">
                <a16:creationId xmlns:a16="http://schemas.microsoft.com/office/drawing/2014/main" id="{C49DA626-B769-8205-2D69-6A9B541A35D5}"/>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4" name="Picture 3">
            <a:extLst>
              <a:ext uri="{FF2B5EF4-FFF2-40B4-BE49-F238E27FC236}">
                <a16:creationId xmlns:a16="http://schemas.microsoft.com/office/drawing/2014/main" id="{E4B0B949-182E-83BE-D5E7-64E4D88CA355}"/>
              </a:ext>
            </a:extLst>
          </p:cNvPr>
          <p:cNvPicPr>
            <a:picLocks noChangeAspect="1"/>
          </p:cNvPicPr>
          <p:nvPr/>
        </p:nvPicPr>
        <p:blipFill>
          <a:blip r:embed="rId19">
            <a:duotone>
              <a:schemeClr val="accent5">
                <a:shade val="45000"/>
                <a:satMod val="135000"/>
              </a:schemeClr>
              <a:prstClr val="white"/>
            </a:duotone>
          </a:blip>
          <a:stretch>
            <a:fillRect/>
          </a:stretch>
        </p:blipFill>
        <p:spPr>
          <a:xfrm>
            <a:off x="577295" y="1896660"/>
            <a:ext cx="4809288" cy="4463974"/>
          </a:xfrm>
          <a:prstGeom prst="rect">
            <a:avLst/>
          </a:prstGeom>
        </p:spPr>
      </p:pic>
      <p:pic>
        <p:nvPicPr>
          <p:cNvPr id="7" name="Picture 6">
            <a:extLst>
              <a:ext uri="{FF2B5EF4-FFF2-40B4-BE49-F238E27FC236}">
                <a16:creationId xmlns:a16="http://schemas.microsoft.com/office/drawing/2014/main" id="{DF443F2B-92C2-6C85-999F-E9E15A699703}"/>
              </a:ext>
            </a:extLst>
          </p:cNvPr>
          <p:cNvPicPr>
            <a:picLocks noChangeAspect="1"/>
          </p:cNvPicPr>
          <p:nvPr/>
        </p:nvPicPr>
        <p:blipFill>
          <a:blip r:embed="rId20">
            <a:duotone>
              <a:schemeClr val="accent5">
                <a:shade val="45000"/>
                <a:satMod val="135000"/>
              </a:schemeClr>
              <a:prstClr val="white"/>
            </a:duotone>
          </a:blip>
          <a:stretch>
            <a:fillRect/>
          </a:stretch>
        </p:blipFill>
        <p:spPr>
          <a:xfrm>
            <a:off x="5447779" y="1863852"/>
            <a:ext cx="5129662" cy="4496782"/>
          </a:xfrm>
          <a:prstGeom prst="rect">
            <a:avLst/>
          </a:prstGeom>
        </p:spPr>
      </p:pic>
      <p:pic>
        <p:nvPicPr>
          <p:cNvPr id="6" name="Picture 5" descr="\\campus.eur.nl\shared\groups\USC-MC-EAO-WK\WK\Onderzoekscyclus\Onderzoekscyclus_2_notext.png">
            <a:hlinkClick r:id="rId3" action="ppaction://hlinksldjump"/>
            <a:extLst>
              <a:ext uri="{FF2B5EF4-FFF2-40B4-BE49-F238E27FC236}">
                <a16:creationId xmlns:a16="http://schemas.microsoft.com/office/drawing/2014/main" id="{1F75009E-CF3B-4AEA-15E8-C23E20270301}"/>
              </a:ext>
            </a:extLst>
          </p:cNvPr>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11345830" y="6100074"/>
            <a:ext cx="597371" cy="586761"/>
          </a:xfrm>
          <a:prstGeom prst="rect">
            <a:avLst/>
          </a:prstGeom>
          <a:noFill/>
          <a:ln>
            <a:noFill/>
          </a:ln>
        </p:spPr>
      </p:pic>
    </p:spTree>
    <p:extLst>
      <p:ext uri="{BB962C8B-B14F-4D97-AF65-F5344CB8AC3E}">
        <p14:creationId xmlns:p14="http://schemas.microsoft.com/office/powerpoint/2010/main" val="4230987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7618412" cy="387820"/>
          </a:xfrm>
          <a:solidFill>
            <a:schemeClr val="bg1"/>
          </a:solidFill>
        </p:spPr>
        <p:txBody>
          <a:bodyPr/>
          <a:lstStyle/>
          <a:p>
            <a:r>
              <a:rPr lang="en-US" dirty="0">
                <a:latin typeface="+mn-lt"/>
              </a:rPr>
              <a:t>Een </a:t>
            </a:r>
            <a:r>
              <a:rPr lang="en-US" dirty="0" err="1">
                <a:latin typeface="+mn-lt"/>
              </a:rPr>
              <a:t>onderzoeksvraag</a:t>
            </a:r>
            <a:r>
              <a:rPr lang="en-US" dirty="0">
                <a:latin typeface="+mn-lt"/>
              </a:rPr>
              <a:t> </a:t>
            </a:r>
            <a:r>
              <a:rPr lang="en-US" dirty="0" err="1">
                <a:latin typeface="+mn-lt"/>
              </a:rPr>
              <a:t>maken</a:t>
            </a:r>
            <a:r>
              <a:rPr lang="en-US" dirty="0">
                <a:latin typeface="+mn-lt"/>
              </a:rPr>
              <a:t> (3)</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2.1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516098" y="1356261"/>
            <a:ext cx="11675901" cy="4078039"/>
          </a:xfrm>
          <a:prstGeom prst="rect">
            <a:avLst/>
          </a:prstGeom>
          <a:noFill/>
        </p:spPr>
        <p:txBody>
          <a:bodyPr wrap="square">
            <a:spAutoFit/>
          </a:bodyPr>
          <a:lstStyle/>
          <a:p>
            <a:r>
              <a:rPr lang="nl-NL" sz="1600" b="1" dirty="0"/>
              <a:t>Om je onderzoeksvraag scherp te krijgen kunnen de volgende tips ook helpen.</a:t>
            </a:r>
          </a:p>
          <a:p>
            <a:endParaRPr lang="nl-NL" sz="1600" b="1" dirty="0"/>
          </a:p>
          <a:p>
            <a:pPr marL="228600" indent="-228600">
              <a:buFont typeface="+mj-lt"/>
              <a:buAutoNum type="arabicPeriod"/>
            </a:pPr>
            <a:r>
              <a:rPr lang="nl-NL" sz="1600" dirty="0"/>
              <a:t>Geef antwoord op wie, wat, waar, wanneer, welke, waarom en hoe. Neem de antwoorden op in je onderzoeksvraag</a:t>
            </a:r>
            <a:r>
              <a:rPr lang="nl-NL" sz="1600" b="1" dirty="0"/>
              <a:t>.</a:t>
            </a:r>
          </a:p>
          <a:p>
            <a:endParaRPr lang="nl-NL" sz="1600" b="1" dirty="0"/>
          </a:p>
          <a:p>
            <a:endParaRPr lang="nl-NL" sz="1600" b="1" dirty="0"/>
          </a:p>
          <a:p>
            <a:pPr marL="228600" indent="-228600">
              <a:buFont typeface="+mj-lt"/>
              <a:buAutoNum type="arabicPeriod"/>
            </a:pPr>
            <a:endParaRPr lang="nl-NL" sz="1600" b="1" dirty="0"/>
          </a:p>
          <a:p>
            <a:pPr marL="228600" indent="-228600">
              <a:buFont typeface="+mj-lt"/>
              <a:buAutoNum type="arabicPeriod"/>
            </a:pPr>
            <a:endParaRPr lang="nl-NL" sz="1000" b="1" dirty="0"/>
          </a:p>
          <a:p>
            <a:pPr marL="228600" indent="-228600">
              <a:buFont typeface="+mj-lt"/>
              <a:buAutoNum type="arabicPeriod"/>
            </a:pPr>
            <a:endParaRPr lang="nl-NL" sz="1000" b="1" dirty="0"/>
          </a:p>
          <a:p>
            <a:pPr marL="228600" indent="-228600">
              <a:buFont typeface="+mj-lt"/>
              <a:buAutoNum type="arabicPeriod"/>
            </a:pPr>
            <a:endParaRPr lang="nl-NL" sz="1000" b="1" dirty="0"/>
          </a:p>
          <a:p>
            <a:pPr marL="228600" indent="-228600">
              <a:buFont typeface="+mj-lt"/>
              <a:buAutoNum type="arabicPeriod"/>
            </a:pPr>
            <a:endParaRPr lang="nl-NL" sz="1000" b="1" dirty="0"/>
          </a:p>
          <a:p>
            <a:pPr marL="228600" indent="-228600">
              <a:buFont typeface="+mj-lt"/>
              <a:buAutoNum type="arabicPeriod"/>
            </a:pPr>
            <a:endParaRPr lang="nl-NL" sz="1000" b="1" dirty="0"/>
          </a:p>
          <a:p>
            <a:pPr marL="228600" indent="-228600">
              <a:buFont typeface="+mj-lt"/>
              <a:buAutoNum type="arabicPeriod"/>
            </a:pPr>
            <a:endParaRPr lang="nl-NL" sz="1000" b="1" dirty="0"/>
          </a:p>
          <a:p>
            <a:pPr marL="228600" indent="-228600">
              <a:buFont typeface="+mj-lt"/>
              <a:buAutoNum type="arabicPeriod"/>
            </a:pPr>
            <a:endParaRPr lang="nl-NL" sz="1000" b="1" dirty="0"/>
          </a:p>
          <a:p>
            <a:pPr marL="228600" indent="-228600">
              <a:buFont typeface="+mj-lt"/>
              <a:buAutoNum type="arabicPeriod"/>
            </a:pPr>
            <a:endParaRPr lang="nl-NL" sz="1000" b="1" dirty="0"/>
          </a:p>
          <a:p>
            <a:pPr marL="228600" indent="-228600">
              <a:buFont typeface="+mj-lt"/>
              <a:buAutoNum type="arabicPeriod"/>
            </a:pPr>
            <a:endParaRPr lang="nl-NL" sz="1000" b="1" dirty="0"/>
          </a:p>
          <a:p>
            <a:pPr marL="228600" indent="-228600">
              <a:buFont typeface="+mj-lt"/>
              <a:buAutoNum type="arabicPeriod"/>
            </a:pPr>
            <a:endParaRPr lang="nl-NL" sz="1000" b="1" dirty="0"/>
          </a:p>
          <a:p>
            <a:pPr marL="228600" indent="-228600">
              <a:buFont typeface="+mj-lt"/>
              <a:buAutoNum type="arabicPeriod"/>
            </a:pPr>
            <a:endParaRPr lang="nl-NL" sz="1000" b="1" dirty="0"/>
          </a:p>
          <a:p>
            <a:endParaRPr lang="nl-NL" sz="1600" dirty="0"/>
          </a:p>
          <a:p>
            <a:pPr marL="228600" indent="-228600">
              <a:buFont typeface="+mj-lt"/>
              <a:buAutoNum type="arabicPeriod" startAt="2"/>
            </a:pPr>
            <a:r>
              <a:rPr lang="nl-NL" sz="1600" dirty="0"/>
              <a:t>Welk antwoord denk je te vinden op je onderzoeksvraag? Sluit dit antwoord aan bij je vraag?</a:t>
            </a:r>
          </a:p>
          <a:p>
            <a:pPr marL="228600" indent="-228600">
              <a:buFont typeface="+mj-lt"/>
              <a:buAutoNum type="arabicPeriod" startAt="2"/>
            </a:pPr>
            <a:endParaRPr lang="nl-NL" sz="1050" dirty="0"/>
          </a:p>
          <a:p>
            <a:endParaRPr lang="nl-NL" sz="1050" dirty="0"/>
          </a:p>
        </p:txBody>
      </p:sp>
      <p:sp>
        <p:nvSpPr>
          <p:cNvPr id="7" name="Rectangle 6">
            <a:extLst>
              <a:ext uri="{FF2B5EF4-FFF2-40B4-BE49-F238E27FC236}">
                <a16:creationId xmlns:a16="http://schemas.microsoft.com/office/drawing/2014/main" id="{47BA5F79-43CC-7E1E-2F89-49DD6495F655}"/>
              </a:ext>
            </a:extLst>
          </p:cNvPr>
          <p:cNvSpPr/>
          <p:nvPr/>
        </p:nvSpPr>
        <p:spPr>
          <a:xfrm>
            <a:off x="643811" y="2354734"/>
            <a:ext cx="11299389" cy="2266951"/>
          </a:xfrm>
          <a:prstGeom prst="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200" b="1" dirty="0" err="1"/>
              <a:t>Voorbeeld</a:t>
            </a:r>
            <a:endParaRPr lang="en-US" sz="1200" b="1" dirty="0"/>
          </a:p>
          <a:p>
            <a:endParaRPr lang="en-US" sz="1200" b="1" dirty="0"/>
          </a:p>
          <a:p>
            <a:r>
              <a:rPr lang="en-US" sz="1200" b="1" dirty="0" err="1"/>
              <a:t>Startvraag</a:t>
            </a:r>
            <a:r>
              <a:rPr lang="en-US" sz="1200" b="1" dirty="0"/>
              <a:t>: Hoe </a:t>
            </a:r>
            <a:r>
              <a:rPr lang="en-US" sz="1200" b="1" dirty="0" err="1"/>
              <a:t>veilig</a:t>
            </a:r>
            <a:r>
              <a:rPr lang="en-US" sz="1200" b="1" dirty="0"/>
              <a:t> </a:t>
            </a:r>
            <a:r>
              <a:rPr lang="en-US" sz="1200" b="1" dirty="0" err="1"/>
              <a:t>voelen</a:t>
            </a:r>
            <a:r>
              <a:rPr lang="en-US" sz="1200" b="1" dirty="0"/>
              <a:t> Rotterdammers </a:t>
            </a:r>
            <a:r>
              <a:rPr lang="en-US" sz="1200" b="1" dirty="0" err="1"/>
              <a:t>zich</a:t>
            </a:r>
            <a:r>
              <a:rPr lang="en-US" sz="1200" b="1" dirty="0"/>
              <a:t>?</a:t>
            </a:r>
          </a:p>
          <a:p>
            <a:endParaRPr lang="en-US" sz="1200" dirty="0"/>
          </a:p>
          <a:p>
            <a:r>
              <a:rPr lang="en-US" sz="1200" b="1" dirty="0"/>
              <a:t>Wie</a:t>
            </a:r>
            <a:r>
              <a:rPr lang="en-US" sz="1200" dirty="0"/>
              <a:t>: 		</a:t>
            </a:r>
            <a:r>
              <a:rPr lang="en-US" sz="1200" dirty="0" err="1"/>
              <a:t>Inwoners</a:t>
            </a:r>
            <a:r>
              <a:rPr lang="en-US" sz="1200" dirty="0"/>
              <a:t> in Rotterdam</a:t>
            </a:r>
          </a:p>
          <a:p>
            <a:r>
              <a:rPr lang="en-US" sz="1200" b="1" dirty="0"/>
              <a:t>Wat</a:t>
            </a:r>
            <a:r>
              <a:rPr lang="en-US" sz="1200" dirty="0"/>
              <a:t> 		</a:t>
            </a:r>
            <a:r>
              <a:rPr lang="en-US" sz="1200" dirty="0" err="1"/>
              <a:t>Ervaren</a:t>
            </a:r>
            <a:r>
              <a:rPr lang="en-US" sz="1200" dirty="0"/>
              <a:t> </a:t>
            </a:r>
            <a:r>
              <a:rPr lang="en-US" sz="1200" dirty="0" err="1"/>
              <a:t>gevoel</a:t>
            </a:r>
            <a:r>
              <a:rPr lang="en-US" sz="1200" dirty="0"/>
              <a:t> van </a:t>
            </a:r>
            <a:r>
              <a:rPr lang="en-US" sz="1200" dirty="0" err="1"/>
              <a:t>veiligheid</a:t>
            </a:r>
            <a:r>
              <a:rPr lang="en-US" sz="1200" dirty="0"/>
              <a:t> op </a:t>
            </a:r>
            <a:r>
              <a:rPr lang="en-US" sz="1200" dirty="0" err="1"/>
              <a:t>straat</a:t>
            </a:r>
            <a:br>
              <a:rPr lang="en-US" sz="1200" dirty="0"/>
            </a:br>
            <a:r>
              <a:rPr lang="en-US" sz="1200" b="1" dirty="0" err="1"/>
              <a:t>Waar</a:t>
            </a:r>
            <a:r>
              <a:rPr lang="en-US" sz="1200" dirty="0"/>
              <a:t>: 		</a:t>
            </a:r>
            <a:r>
              <a:rPr lang="en-US" sz="1200" dirty="0" err="1"/>
              <a:t>Rotterdamers</a:t>
            </a:r>
            <a:r>
              <a:rPr lang="en-US" sz="1200" dirty="0"/>
              <a:t> in </a:t>
            </a:r>
            <a:r>
              <a:rPr lang="en-US" sz="1200" dirty="0" err="1"/>
              <a:t>wijk</a:t>
            </a:r>
            <a:r>
              <a:rPr lang="en-US" sz="1200" dirty="0"/>
              <a:t> (</a:t>
            </a:r>
            <a:r>
              <a:rPr lang="en-US" sz="1200" dirty="0" err="1"/>
              <a:t>kies</a:t>
            </a:r>
            <a:r>
              <a:rPr lang="en-US" sz="1200" dirty="0"/>
              <a:t> de </a:t>
            </a:r>
            <a:r>
              <a:rPr lang="en-US" sz="1200" dirty="0" err="1"/>
              <a:t>wijk</a:t>
            </a:r>
            <a:r>
              <a:rPr lang="en-US" sz="1200" dirty="0"/>
              <a:t>)</a:t>
            </a:r>
          </a:p>
          <a:p>
            <a:r>
              <a:rPr lang="en-US" sz="1200" b="1" dirty="0" err="1"/>
              <a:t>Welke</a:t>
            </a:r>
            <a:r>
              <a:rPr lang="en-US" sz="1200" dirty="0"/>
              <a:t> 		Rotterdammers? </a:t>
            </a:r>
            <a:r>
              <a:rPr lang="en-US" sz="1200" dirty="0" err="1"/>
              <a:t>Zijn</a:t>
            </a:r>
            <a:r>
              <a:rPr lang="en-US" sz="1200" dirty="0"/>
              <a:t> er </a:t>
            </a:r>
            <a:r>
              <a:rPr lang="en-US" sz="1200" dirty="0" err="1"/>
              <a:t>verschillen</a:t>
            </a:r>
            <a:r>
              <a:rPr lang="en-US" sz="1200" dirty="0"/>
              <a:t> </a:t>
            </a:r>
            <a:r>
              <a:rPr lang="en-US" sz="1200" dirty="0" err="1"/>
              <a:t>tussen</a:t>
            </a:r>
            <a:r>
              <a:rPr lang="en-US" sz="1200" dirty="0"/>
              <a:t> </a:t>
            </a:r>
            <a:r>
              <a:rPr lang="en-US" sz="1200" dirty="0" err="1"/>
              <a:t>mannen</a:t>
            </a:r>
            <a:r>
              <a:rPr lang="en-US" sz="1200" dirty="0"/>
              <a:t> en </a:t>
            </a:r>
            <a:r>
              <a:rPr lang="en-US" sz="1200" dirty="0" err="1"/>
              <a:t>vrouwen</a:t>
            </a:r>
            <a:r>
              <a:rPr lang="en-US" sz="1200" dirty="0"/>
              <a:t>?</a:t>
            </a:r>
          </a:p>
          <a:p>
            <a:r>
              <a:rPr lang="en-US" sz="1200" b="1" dirty="0" err="1"/>
              <a:t>Wanneer</a:t>
            </a:r>
            <a:r>
              <a:rPr lang="en-US" sz="1200" dirty="0"/>
              <a:t>: 		‘s </a:t>
            </a:r>
            <a:r>
              <a:rPr lang="en-US" sz="1200" dirty="0" err="1"/>
              <a:t>avonds</a:t>
            </a:r>
            <a:endParaRPr lang="en-US" sz="1200" dirty="0"/>
          </a:p>
          <a:p>
            <a:r>
              <a:rPr lang="en-US" sz="1200" b="1" dirty="0" err="1"/>
              <a:t>Waarom</a:t>
            </a:r>
            <a:r>
              <a:rPr lang="en-US" sz="1200" dirty="0"/>
              <a:t>: 		</a:t>
            </a:r>
            <a:r>
              <a:rPr lang="en-US" sz="1200" dirty="0" err="1"/>
              <a:t>toegenomen</a:t>
            </a:r>
            <a:r>
              <a:rPr lang="en-US" sz="1200" dirty="0"/>
              <a:t> </a:t>
            </a:r>
            <a:r>
              <a:rPr lang="en-US" sz="1200" dirty="0" err="1"/>
              <a:t>criminaliteit</a:t>
            </a:r>
            <a:endParaRPr lang="en-US" sz="1200" dirty="0"/>
          </a:p>
          <a:p>
            <a:endParaRPr lang="en-US" sz="1200" dirty="0"/>
          </a:p>
          <a:p>
            <a:r>
              <a:rPr lang="en-US" sz="1200" b="1" dirty="0" err="1"/>
              <a:t>Nieuwe</a:t>
            </a:r>
            <a:r>
              <a:rPr lang="en-US" sz="1200" b="1" dirty="0"/>
              <a:t> </a:t>
            </a:r>
            <a:r>
              <a:rPr lang="en-US" sz="1200" b="1" dirty="0" err="1"/>
              <a:t>vraag</a:t>
            </a:r>
            <a:r>
              <a:rPr lang="en-US" sz="1200" b="1" dirty="0"/>
              <a:t>: </a:t>
            </a:r>
            <a:r>
              <a:rPr lang="en-US" sz="1200" b="1" dirty="0" err="1"/>
              <a:t>Zijn</a:t>
            </a:r>
            <a:r>
              <a:rPr lang="en-US" sz="1200" b="1" dirty="0"/>
              <a:t> er </a:t>
            </a:r>
            <a:r>
              <a:rPr lang="en-US" sz="1200" b="1" dirty="0" err="1"/>
              <a:t>verschillen</a:t>
            </a:r>
            <a:r>
              <a:rPr lang="en-US" sz="1200" b="1" dirty="0"/>
              <a:t> in het </a:t>
            </a:r>
            <a:r>
              <a:rPr lang="en-US" sz="1200" b="1" dirty="0" err="1"/>
              <a:t>ervaren</a:t>
            </a:r>
            <a:r>
              <a:rPr lang="en-US" sz="1200" b="1" dirty="0"/>
              <a:t> </a:t>
            </a:r>
            <a:r>
              <a:rPr lang="en-US" sz="1200" b="1" dirty="0" err="1"/>
              <a:t>veiligheidsgevoel</a:t>
            </a:r>
            <a:r>
              <a:rPr lang="en-US" sz="1200" b="1" dirty="0"/>
              <a:t> s’ </a:t>
            </a:r>
            <a:r>
              <a:rPr lang="en-US" sz="1200" b="1" dirty="0" err="1"/>
              <a:t>avonds</a:t>
            </a:r>
            <a:r>
              <a:rPr lang="en-US" sz="1200" b="1" dirty="0"/>
              <a:t> op </a:t>
            </a:r>
            <a:r>
              <a:rPr lang="en-US" sz="1200" b="1" dirty="0" err="1"/>
              <a:t>straat</a:t>
            </a:r>
            <a:r>
              <a:rPr lang="en-US" sz="1200" b="1" dirty="0"/>
              <a:t> </a:t>
            </a:r>
            <a:r>
              <a:rPr lang="en-US" sz="1200" b="1" dirty="0" err="1"/>
              <a:t>tussen</a:t>
            </a:r>
            <a:r>
              <a:rPr lang="en-US" sz="1200" b="1" dirty="0"/>
              <a:t> </a:t>
            </a:r>
            <a:r>
              <a:rPr lang="en-US" sz="1200" b="1" dirty="0" err="1"/>
              <a:t>mannen</a:t>
            </a:r>
            <a:r>
              <a:rPr lang="en-US" sz="1200" b="1" dirty="0"/>
              <a:t> en </a:t>
            </a:r>
            <a:r>
              <a:rPr lang="en-US" sz="1200" b="1" dirty="0" err="1"/>
              <a:t>vrouwen</a:t>
            </a:r>
            <a:r>
              <a:rPr lang="en-US" sz="1200" b="1" dirty="0"/>
              <a:t> in Rotterdam?</a:t>
            </a:r>
          </a:p>
          <a:p>
            <a:endParaRPr lang="nl-NL" sz="1100" dirty="0"/>
          </a:p>
        </p:txBody>
      </p:sp>
      <p:sp>
        <p:nvSpPr>
          <p:cNvPr id="8" name="Rectangle 7">
            <a:extLst>
              <a:ext uri="{FF2B5EF4-FFF2-40B4-BE49-F238E27FC236}">
                <a16:creationId xmlns:a16="http://schemas.microsoft.com/office/drawing/2014/main" id="{68C568E5-FF65-E5D9-6196-8DB8FE309AAC}"/>
              </a:ext>
            </a:extLst>
          </p:cNvPr>
          <p:cNvSpPr/>
          <p:nvPr/>
        </p:nvSpPr>
        <p:spPr>
          <a:xfrm>
            <a:off x="555649" y="5018164"/>
            <a:ext cx="11299388" cy="1193993"/>
          </a:xfrm>
          <a:prstGeom prst="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200" b="1" dirty="0" err="1"/>
              <a:t>Voorbeeld</a:t>
            </a:r>
            <a:endParaRPr lang="en-US" sz="1200" b="1" dirty="0"/>
          </a:p>
          <a:p>
            <a:r>
              <a:rPr lang="en-US" sz="1200" dirty="0" err="1"/>
              <a:t>Startvraag</a:t>
            </a:r>
            <a:r>
              <a:rPr lang="en-US" sz="1200" dirty="0"/>
              <a:t>: 		</a:t>
            </a:r>
            <a:r>
              <a:rPr lang="en-US" sz="1200" dirty="0" err="1"/>
              <a:t>Wordt</a:t>
            </a:r>
            <a:r>
              <a:rPr lang="en-US" sz="1200" dirty="0"/>
              <a:t> het </a:t>
            </a:r>
            <a:r>
              <a:rPr lang="en-US" sz="1200" dirty="0" err="1"/>
              <a:t>speelgedrag</a:t>
            </a:r>
            <a:r>
              <a:rPr lang="en-US" sz="1200" dirty="0"/>
              <a:t> van </a:t>
            </a:r>
            <a:r>
              <a:rPr lang="en-US" sz="1200" dirty="0" err="1"/>
              <a:t>kinderen</a:t>
            </a:r>
            <a:r>
              <a:rPr lang="en-US" sz="1200" dirty="0"/>
              <a:t> </a:t>
            </a:r>
            <a:r>
              <a:rPr lang="en-US" sz="1200" dirty="0" err="1"/>
              <a:t>beinvloed</a:t>
            </a:r>
            <a:r>
              <a:rPr lang="en-US" sz="1200" dirty="0"/>
              <a:t> door de </a:t>
            </a:r>
            <a:r>
              <a:rPr lang="en-US" sz="1200" dirty="0" err="1"/>
              <a:t>filmpjes</a:t>
            </a:r>
            <a:r>
              <a:rPr lang="en-US" sz="1200" dirty="0"/>
              <a:t> die ze </a:t>
            </a:r>
            <a:r>
              <a:rPr lang="en-US" sz="1200" dirty="0" err="1"/>
              <a:t>bekijken</a:t>
            </a:r>
            <a:r>
              <a:rPr lang="en-US" sz="1200" dirty="0"/>
              <a:t> op tv?</a:t>
            </a:r>
          </a:p>
          <a:p>
            <a:r>
              <a:rPr lang="en-US" sz="1200" dirty="0" err="1"/>
              <a:t>Verwacht</a:t>
            </a:r>
            <a:r>
              <a:rPr lang="en-US" sz="1200" dirty="0"/>
              <a:t> </a:t>
            </a:r>
            <a:r>
              <a:rPr lang="en-US" sz="1200" dirty="0" err="1"/>
              <a:t>antwoord</a:t>
            </a:r>
            <a:r>
              <a:rPr lang="en-US" sz="1200" dirty="0"/>
              <a:t>: 	</a:t>
            </a:r>
            <a:r>
              <a:rPr lang="en-US" sz="1200" dirty="0" err="1"/>
              <a:t>Jongens</a:t>
            </a:r>
            <a:r>
              <a:rPr lang="en-US" sz="1200" dirty="0"/>
              <a:t> </a:t>
            </a:r>
            <a:r>
              <a:rPr lang="en-US" sz="1200" dirty="0" err="1"/>
              <a:t>zijn</a:t>
            </a:r>
            <a:r>
              <a:rPr lang="en-US" sz="1200" dirty="0"/>
              <a:t> </a:t>
            </a:r>
            <a:r>
              <a:rPr lang="en-US" sz="1200" dirty="0" err="1"/>
              <a:t>eerder</a:t>
            </a:r>
            <a:r>
              <a:rPr lang="en-US" sz="1200" dirty="0"/>
              <a:t> </a:t>
            </a:r>
            <a:r>
              <a:rPr lang="en-US" sz="1200" dirty="0" err="1"/>
              <a:t>geneigd</a:t>
            </a:r>
            <a:r>
              <a:rPr lang="en-US" sz="1200" dirty="0"/>
              <a:t> om “</a:t>
            </a:r>
            <a:r>
              <a:rPr lang="en-US" sz="1200" dirty="0" err="1"/>
              <a:t>geweldadig</a:t>
            </a:r>
            <a:r>
              <a:rPr lang="en-US" sz="1200" dirty="0"/>
              <a:t> </a:t>
            </a:r>
            <a:r>
              <a:rPr lang="en-US" sz="1200" dirty="0" err="1"/>
              <a:t>gedrag</a:t>
            </a:r>
            <a:r>
              <a:rPr lang="en-US" sz="1200" dirty="0"/>
              <a:t>” </a:t>
            </a:r>
            <a:r>
              <a:rPr lang="en-US" sz="1200" dirty="0" err="1"/>
              <a:t>na</a:t>
            </a:r>
            <a:r>
              <a:rPr lang="en-US" sz="1200" dirty="0"/>
              <a:t> te </a:t>
            </a:r>
            <a:r>
              <a:rPr lang="en-US" sz="1200" dirty="0" err="1"/>
              <a:t>doen</a:t>
            </a:r>
            <a:r>
              <a:rPr lang="en-US" sz="1200" dirty="0"/>
              <a:t> dan </a:t>
            </a:r>
            <a:r>
              <a:rPr lang="en-US" sz="1200" dirty="0" err="1"/>
              <a:t>meisjes</a:t>
            </a:r>
            <a:r>
              <a:rPr lang="en-US" sz="1200" dirty="0"/>
              <a:t> </a:t>
            </a:r>
            <a:r>
              <a:rPr lang="en-US" sz="1200" dirty="0" err="1"/>
              <a:t>zoals</a:t>
            </a:r>
            <a:r>
              <a:rPr lang="en-US" sz="1200" dirty="0"/>
              <a:t> </a:t>
            </a:r>
            <a:r>
              <a:rPr lang="en-US" sz="1200" dirty="0" err="1"/>
              <a:t>schieten</a:t>
            </a:r>
            <a:r>
              <a:rPr lang="en-US" sz="1200" dirty="0"/>
              <a:t> of </a:t>
            </a:r>
            <a:r>
              <a:rPr lang="en-US" sz="1200" dirty="0" err="1"/>
              <a:t>zwaardvechten</a:t>
            </a:r>
            <a:r>
              <a:rPr lang="en-US" sz="1200" dirty="0"/>
              <a:t>.</a:t>
            </a:r>
          </a:p>
          <a:p>
            <a:r>
              <a:rPr lang="en-US" sz="1200" dirty="0" err="1"/>
              <a:t>Nieuwe</a:t>
            </a:r>
            <a:r>
              <a:rPr lang="en-US" sz="1200" dirty="0"/>
              <a:t> </a:t>
            </a:r>
            <a:r>
              <a:rPr lang="en-US" sz="1200" dirty="0" err="1"/>
              <a:t>vraag</a:t>
            </a:r>
            <a:r>
              <a:rPr lang="en-US" sz="1200" dirty="0"/>
              <a:t>: 	</a:t>
            </a:r>
            <a:r>
              <a:rPr lang="en-US" sz="1200" dirty="0" err="1"/>
              <a:t>Wordt</a:t>
            </a:r>
            <a:r>
              <a:rPr lang="en-US" sz="1200" dirty="0"/>
              <a:t> het “</a:t>
            </a:r>
            <a:r>
              <a:rPr lang="en-US" sz="1200" dirty="0" err="1"/>
              <a:t>gewelddadige</a:t>
            </a:r>
            <a:r>
              <a:rPr lang="en-US" sz="1200" dirty="0"/>
              <a:t>” </a:t>
            </a:r>
            <a:r>
              <a:rPr lang="en-US" sz="1200" dirty="0" err="1"/>
              <a:t>speelgedrag</a:t>
            </a:r>
            <a:r>
              <a:rPr lang="en-US" sz="1200" dirty="0"/>
              <a:t> van </a:t>
            </a:r>
            <a:r>
              <a:rPr lang="en-US" sz="1200" dirty="0" err="1"/>
              <a:t>kinderen</a:t>
            </a:r>
            <a:r>
              <a:rPr lang="en-US" sz="1200" dirty="0"/>
              <a:t> </a:t>
            </a:r>
            <a:r>
              <a:rPr lang="en-US" sz="1200" dirty="0" err="1"/>
              <a:t>beinvloed</a:t>
            </a:r>
            <a:r>
              <a:rPr lang="en-US" sz="1200" dirty="0"/>
              <a:t> door de </a:t>
            </a:r>
            <a:r>
              <a:rPr lang="en-US" sz="1200" dirty="0" err="1"/>
              <a:t>filmpjes</a:t>
            </a:r>
            <a:r>
              <a:rPr lang="en-US" sz="1200" dirty="0"/>
              <a:t> die ze </a:t>
            </a:r>
            <a:r>
              <a:rPr lang="en-US" sz="1200" dirty="0" err="1"/>
              <a:t>bekijken</a:t>
            </a:r>
            <a:r>
              <a:rPr lang="en-US" sz="1200" dirty="0"/>
              <a:t> op tv en </a:t>
            </a:r>
            <a:r>
              <a:rPr lang="en-US" sz="1200" dirty="0" err="1"/>
              <a:t>zijn</a:t>
            </a:r>
            <a:r>
              <a:rPr lang="en-US" sz="1200" dirty="0"/>
              <a:t> er </a:t>
            </a:r>
          </a:p>
          <a:p>
            <a:r>
              <a:rPr lang="en-US" sz="1200" dirty="0"/>
              <a:t>		</a:t>
            </a:r>
            <a:r>
              <a:rPr lang="en-US" sz="1200" dirty="0" err="1"/>
              <a:t>verschillen</a:t>
            </a:r>
            <a:r>
              <a:rPr lang="en-US" sz="1200" dirty="0"/>
              <a:t> </a:t>
            </a:r>
            <a:r>
              <a:rPr lang="en-US" sz="1200" dirty="0" err="1"/>
              <a:t>tussen</a:t>
            </a:r>
            <a:r>
              <a:rPr lang="en-US" sz="1200" dirty="0"/>
              <a:t> </a:t>
            </a:r>
            <a:r>
              <a:rPr lang="en-US" sz="1200" dirty="0" err="1"/>
              <a:t>jongens</a:t>
            </a:r>
            <a:r>
              <a:rPr lang="en-US" sz="1200" dirty="0"/>
              <a:t> en </a:t>
            </a:r>
            <a:r>
              <a:rPr lang="en-US" sz="1200" dirty="0" err="1"/>
              <a:t>meisjes</a:t>
            </a:r>
            <a:r>
              <a:rPr lang="en-US" sz="1200" dirty="0"/>
              <a:t>?</a:t>
            </a:r>
          </a:p>
          <a:p>
            <a:endParaRPr lang="nl-NL" sz="1100" dirty="0"/>
          </a:p>
        </p:txBody>
      </p:sp>
      <p:pic>
        <p:nvPicPr>
          <p:cNvPr id="4" name="Afbeelding 11">
            <a:hlinkClick r:id="rId2" action="ppaction://hlinksldjump"/>
            <a:extLst>
              <a:ext uri="{FF2B5EF4-FFF2-40B4-BE49-F238E27FC236}">
                <a16:creationId xmlns:a16="http://schemas.microsoft.com/office/drawing/2014/main" id="{B2B9E45C-121C-20FE-179A-B27E9BF0E205}"/>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6" name="Afbeelding 13">
            <a:hlinkClick r:id="rId4" action="ppaction://hlinksldjump"/>
            <a:extLst>
              <a:ext uri="{FF2B5EF4-FFF2-40B4-BE49-F238E27FC236}">
                <a16:creationId xmlns:a16="http://schemas.microsoft.com/office/drawing/2014/main" id="{F35A992C-5A86-9B56-867A-7FDB15507616}"/>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10" name="Afbeelding 20">
            <a:hlinkClick r:id="rId6" action="ppaction://hlinksldjump"/>
            <a:extLst>
              <a:ext uri="{FF2B5EF4-FFF2-40B4-BE49-F238E27FC236}">
                <a16:creationId xmlns:a16="http://schemas.microsoft.com/office/drawing/2014/main" id="{DA0C0AAC-03DC-3FF4-4F4F-9F580C95C977}"/>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2" name="Afbeelding 21">
            <a:hlinkClick r:id="rId8" action="ppaction://hlinksldjump"/>
            <a:extLst>
              <a:ext uri="{FF2B5EF4-FFF2-40B4-BE49-F238E27FC236}">
                <a16:creationId xmlns:a16="http://schemas.microsoft.com/office/drawing/2014/main" id="{78DE0516-E3BB-FC76-EC40-7BC3B5D881D5}"/>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3" name="Afbeelding 22">
            <a:hlinkClick r:id="rId10" action="ppaction://hlinksldjump"/>
            <a:extLst>
              <a:ext uri="{FF2B5EF4-FFF2-40B4-BE49-F238E27FC236}">
                <a16:creationId xmlns:a16="http://schemas.microsoft.com/office/drawing/2014/main" id="{31BEFC2C-E262-2188-4EEF-75D1D4DD3FFB}"/>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4" name="Afbeelding 23" descr="Afbeelding met tekst, logo, schermopname, ontwerp&#10;&#10;Automatisch gegenereerde beschrijving">
            <a:hlinkClick r:id="rId12" action="ppaction://hlinksldjump"/>
            <a:extLst>
              <a:ext uri="{FF2B5EF4-FFF2-40B4-BE49-F238E27FC236}">
                <a16:creationId xmlns:a16="http://schemas.microsoft.com/office/drawing/2014/main" id="{AD9A7478-DC37-DD5C-166F-B70521553E2E}"/>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5" name="Afbeelding 8" descr="Afbeelding met tekst, logo, Graphics, Lettertype&#10;&#10;Automatisch gegenereerde beschrijving">
            <a:hlinkClick r:id="rId14" action="ppaction://hlinksldjump"/>
            <a:extLst>
              <a:ext uri="{FF2B5EF4-FFF2-40B4-BE49-F238E27FC236}">
                <a16:creationId xmlns:a16="http://schemas.microsoft.com/office/drawing/2014/main" id="{9B62C02B-6DEB-1AA6-AD45-13192D234A50}"/>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6" name="Afbeelding 10">
            <a:hlinkClick r:id="rId16" action="ppaction://hlinksldjump"/>
            <a:extLst>
              <a:ext uri="{FF2B5EF4-FFF2-40B4-BE49-F238E27FC236}">
                <a16:creationId xmlns:a16="http://schemas.microsoft.com/office/drawing/2014/main" id="{132B06C5-6C59-126C-454B-D05ACB5565D4}"/>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9" name="Picture 8" descr="\\campus.eur.nl\shared\groups\USC-MC-EAO-WK\WK\Onderzoekscyclus\Onderzoekscyclus_2_notext.png">
            <a:hlinkClick r:id="rId2" action="ppaction://hlinksldjump"/>
            <a:extLst>
              <a:ext uri="{FF2B5EF4-FFF2-40B4-BE49-F238E27FC236}">
                <a16:creationId xmlns:a16="http://schemas.microsoft.com/office/drawing/2014/main" id="{4710DF29-33C4-BD69-690F-DB543F61D184}"/>
              </a:ext>
            </a:extLst>
          </p:cNvPr>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1345830" y="6100074"/>
            <a:ext cx="597371" cy="586761"/>
          </a:xfrm>
          <a:prstGeom prst="rect">
            <a:avLst/>
          </a:prstGeom>
          <a:noFill/>
          <a:ln>
            <a:noFill/>
          </a:ln>
        </p:spPr>
      </p:pic>
    </p:spTree>
    <p:extLst>
      <p:ext uri="{BB962C8B-B14F-4D97-AF65-F5344CB8AC3E}">
        <p14:creationId xmlns:p14="http://schemas.microsoft.com/office/powerpoint/2010/main" val="3937291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5684837" cy="387820"/>
          </a:xfrm>
          <a:solidFill>
            <a:schemeClr val="bg1"/>
          </a:solidFill>
        </p:spPr>
        <p:txBody>
          <a:bodyPr/>
          <a:lstStyle/>
          <a:p>
            <a:r>
              <a:rPr lang="en-US" dirty="0" err="1">
                <a:latin typeface="+mn-lt"/>
              </a:rPr>
              <a:t>Deelvragen</a:t>
            </a:r>
            <a:r>
              <a:rPr lang="en-US" dirty="0">
                <a:latin typeface="+mn-lt"/>
              </a:rPr>
              <a:t> maken</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2.2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518276" y="1167264"/>
            <a:ext cx="8389777" cy="2224583"/>
          </a:xfrm>
          <a:prstGeom prst="rect">
            <a:avLst/>
          </a:prstGeom>
          <a:noFill/>
        </p:spPr>
        <p:txBody>
          <a:bodyPr wrap="square">
            <a:spAutoFit/>
          </a:bodyPr>
          <a:lstStyle/>
          <a:p>
            <a:r>
              <a:rPr lang="nl-NL" sz="1400" b="1" dirty="0">
                <a:solidFill>
                  <a:schemeClr val="accent2"/>
                </a:solidFill>
                <a:effectLst/>
                <a:ea typeface="Times New Roman" panose="02020603050405020304" pitchFamily="18" charset="0"/>
                <a:cs typeface="Times New Roman" panose="02020603050405020304" pitchFamily="18" charset="0"/>
              </a:rPr>
              <a:t>Wat zijn deelvragen? </a:t>
            </a:r>
          </a:p>
          <a:p>
            <a:r>
              <a:rPr lang="nl-NL" sz="1400" dirty="0">
                <a:effectLst/>
                <a:ea typeface="Times New Roman" panose="02020603050405020304" pitchFamily="18" charset="0"/>
                <a:cs typeface="Times New Roman" panose="02020603050405020304" pitchFamily="18" charset="0"/>
              </a:rPr>
              <a:t>Deelvragen zijn vragen die samen de onderzoeksvraag beantwoorden. In sommige gevallen is een onderzoeksvraag te groot en zal de onderzoeksvraag in deelvragen beantwoord moeten worden. </a:t>
            </a:r>
          </a:p>
          <a:p>
            <a:r>
              <a:rPr lang="nl-NL" sz="1400" dirty="0">
                <a:effectLst/>
                <a:ea typeface="Times New Roman" panose="02020603050405020304" pitchFamily="18" charset="0"/>
                <a:cs typeface="Times New Roman" panose="02020603050405020304" pitchFamily="18" charset="0"/>
              </a:rPr>
              <a:t>Je kunt deelvragen zien als puzzelstukjes. Alle puzzelstukjes (deelvragen) vormen samen de onderzoeksvraag (de hele puzzel). Het is aan jou de uitdaging om te zorgen dat er geen puzzelstukje mist!</a:t>
            </a:r>
          </a:p>
          <a:p>
            <a:endParaRPr lang="nl-NL" sz="1400" dirty="0">
              <a:ea typeface="Times New Roman" panose="02020603050405020304" pitchFamily="18" charset="0"/>
              <a:cs typeface="Times New Roman" panose="02020603050405020304" pitchFamily="18" charset="0"/>
            </a:endParaRPr>
          </a:p>
          <a:p>
            <a:endParaRPr lang="nl-NL" sz="1400" dirty="0">
              <a:effectLst/>
              <a:ea typeface="Times New Roman" panose="02020603050405020304" pitchFamily="18" charset="0"/>
              <a:cs typeface="Times New Roman" panose="02020603050405020304" pitchFamily="18" charset="0"/>
            </a:endParaRPr>
          </a:p>
          <a:p>
            <a:pPr marL="457200">
              <a:lnSpc>
                <a:spcPct val="107000"/>
              </a:lnSpc>
              <a:tabLst>
                <a:tab pos="3524250" algn="l"/>
              </a:tabLst>
            </a:pPr>
            <a:endParaRPr lang="nl-NL" sz="800" i="1" dirty="0">
              <a:effectLst/>
              <a:ea typeface="Calibri" panose="020F0502020204030204" pitchFamily="34" charset="0"/>
              <a:cs typeface="Times New Roman" panose="02020603050405020304" pitchFamily="18" charset="0"/>
            </a:endParaRPr>
          </a:p>
          <a:p>
            <a:pPr marL="228600" indent="-228600">
              <a:buFont typeface="+mj-lt"/>
              <a:buAutoNum type="arabicPeriod"/>
            </a:pPr>
            <a:endParaRPr lang="nl-NL" sz="900" dirty="0"/>
          </a:p>
          <a:p>
            <a:endParaRPr lang="nl-NL" sz="900" dirty="0"/>
          </a:p>
        </p:txBody>
      </p:sp>
      <p:pic>
        <p:nvPicPr>
          <p:cNvPr id="8" name="Picture 7">
            <a:extLst>
              <a:ext uri="{FF2B5EF4-FFF2-40B4-BE49-F238E27FC236}">
                <a16:creationId xmlns:a16="http://schemas.microsoft.com/office/drawing/2014/main" id="{9134EA99-CF43-F34B-1BDD-89D4F6BCF600}"/>
              </a:ext>
            </a:extLst>
          </p:cNvPr>
          <p:cNvPicPr>
            <a:picLocks noChangeAspect="1"/>
          </p:cNvPicPr>
          <p:nvPr/>
        </p:nvPicPr>
        <p:blipFill>
          <a:blip r:embed="rId2">
            <a:duotone>
              <a:schemeClr val="accent5">
                <a:shade val="45000"/>
                <a:satMod val="135000"/>
              </a:schemeClr>
              <a:prstClr val="white"/>
            </a:duotone>
          </a:blip>
          <a:stretch>
            <a:fillRect/>
          </a:stretch>
        </p:blipFill>
        <p:spPr>
          <a:xfrm>
            <a:off x="9247320" y="356455"/>
            <a:ext cx="2409692" cy="2409692"/>
          </a:xfrm>
          <a:prstGeom prst="rect">
            <a:avLst/>
          </a:prstGeom>
        </p:spPr>
      </p:pic>
      <p:sp>
        <p:nvSpPr>
          <p:cNvPr id="12" name="TextBox 11">
            <a:extLst>
              <a:ext uri="{FF2B5EF4-FFF2-40B4-BE49-F238E27FC236}">
                <a16:creationId xmlns:a16="http://schemas.microsoft.com/office/drawing/2014/main" id="{3CDC0595-5D23-A27D-D4B4-8EF9DD66DC84}"/>
              </a:ext>
            </a:extLst>
          </p:cNvPr>
          <p:cNvSpPr txBox="1"/>
          <p:nvPr/>
        </p:nvSpPr>
        <p:spPr>
          <a:xfrm>
            <a:off x="482177" y="2299166"/>
            <a:ext cx="9929812" cy="2677656"/>
          </a:xfrm>
          <a:prstGeom prst="rect">
            <a:avLst/>
          </a:prstGeom>
          <a:noFill/>
        </p:spPr>
        <p:txBody>
          <a:bodyPr wrap="square">
            <a:spAutoFit/>
          </a:bodyPr>
          <a:lstStyle/>
          <a:p>
            <a:endParaRPr lang="nl-NL" sz="1400" dirty="0">
              <a:effectLst/>
              <a:ea typeface="Times New Roman" panose="02020603050405020304" pitchFamily="18" charset="0"/>
              <a:cs typeface="Times New Roman" panose="02020603050405020304" pitchFamily="18" charset="0"/>
            </a:endParaRPr>
          </a:p>
          <a:p>
            <a:r>
              <a:rPr lang="nl-NL" sz="1400" b="1" dirty="0">
                <a:solidFill>
                  <a:schemeClr val="accent2"/>
                </a:solidFill>
                <a:effectLst/>
                <a:ea typeface="Times New Roman" panose="02020603050405020304" pitchFamily="18" charset="0"/>
                <a:cs typeface="Times New Roman" panose="02020603050405020304" pitchFamily="18" charset="0"/>
              </a:rPr>
              <a:t>Hoe maak je deelvragen?</a:t>
            </a:r>
          </a:p>
          <a:p>
            <a:pPr marL="342900" indent="-342900">
              <a:buFont typeface="+mj-lt"/>
              <a:buAutoNum type="arabicPeriod"/>
            </a:pPr>
            <a:r>
              <a:rPr lang="nl-NL" sz="1400" dirty="0">
                <a:effectLst/>
                <a:ea typeface="Times New Roman" panose="02020603050405020304" pitchFamily="18" charset="0"/>
                <a:cs typeface="Times New Roman" panose="02020603050405020304" pitchFamily="18" charset="0"/>
              </a:rPr>
              <a:t>Bedenk of deelvragen nodig zijn. Tips: </a:t>
            </a:r>
          </a:p>
          <a:p>
            <a:pPr marL="800100" lvl="1" indent="-342900">
              <a:buFont typeface="Arial" panose="020B0604020202020204" pitchFamily="34" charset="0"/>
              <a:buChar char="•"/>
            </a:pPr>
            <a:r>
              <a:rPr lang="nl-NL" sz="1400" dirty="0">
                <a:effectLst/>
                <a:ea typeface="Times New Roman" panose="02020603050405020304" pitchFamily="18" charset="0"/>
                <a:cs typeface="Times New Roman" panose="02020603050405020304" pitchFamily="18" charset="0"/>
              </a:rPr>
              <a:t>Maak een stappenplan in je hoofd. Welke stappen ga je uitvoeren om tot een antwoord te komen op de onderzoeksvraag? Vaak kan je de stappen die je doet opschrijven in verschillende deelvragen. </a:t>
            </a:r>
          </a:p>
          <a:p>
            <a:pPr marL="800100" lvl="1" indent="-342900">
              <a:buFont typeface="Arial" panose="020B0604020202020204" pitchFamily="34" charset="0"/>
              <a:buChar char="•"/>
            </a:pPr>
            <a:r>
              <a:rPr lang="nl-NL" sz="1400" dirty="0">
                <a:effectLst/>
                <a:ea typeface="Times New Roman" panose="02020603050405020304" pitchFamily="18" charset="0"/>
                <a:cs typeface="Times New Roman" panose="02020603050405020304" pitchFamily="18" charset="0"/>
              </a:rPr>
              <a:t>Vergelijk je bijvoorbeeld twee groepen in je onderzoek? Dan is het handig om in de eerste deelvraag groep A te onderzoeken en in de tweede deelvraag groep B. </a:t>
            </a:r>
          </a:p>
          <a:p>
            <a:pPr marL="800100" lvl="1" indent="-342900">
              <a:buFont typeface="Arial" panose="020B0604020202020204" pitchFamily="34" charset="0"/>
              <a:buChar char="•"/>
            </a:pPr>
            <a:r>
              <a:rPr lang="nl-NL" sz="1400" dirty="0">
                <a:effectLst/>
                <a:ea typeface="Times New Roman" panose="02020603050405020304" pitchFamily="18" charset="0"/>
                <a:cs typeface="Times New Roman" panose="02020603050405020304" pitchFamily="18" charset="0"/>
              </a:rPr>
              <a:t>Vaak is het ook handig om de belangrijke begrippen die in je onderzoeksvraag staan in aparte deelvragen te beantwoorden.  </a:t>
            </a:r>
          </a:p>
          <a:p>
            <a:pPr marL="342900" indent="-342900">
              <a:buFont typeface="+mj-lt"/>
              <a:buAutoNum type="arabicPeriod"/>
            </a:pPr>
            <a:r>
              <a:rPr lang="nl-NL" sz="1400" dirty="0">
                <a:effectLst/>
                <a:ea typeface="Times New Roman" panose="02020603050405020304" pitchFamily="18" charset="0"/>
                <a:cs typeface="Times New Roman" panose="02020603050405020304" pitchFamily="18" charset="0"/>
              </a:rPr>
              <a:t>Stel de deelvragen op. De deelvragen hebben dezelfde eisen als een onderzoeksvraag, zie </a:t>
            </a:r>
            <a:r>
              <a:rPr lang="nl-NL" sz="1400" b="1" dirty="0">
                <a:solidFill>
                  <a:schemeClr val="accent2"/>
                </a:solidFill>
                <a:effectLst/>
                <a:ea typeface="Times New Roman" panose="02020603050405020304" pitchFamily="18" charset="0"/>
                <a:cs typeface="Times New Roman" panose="02020603050405020304" pitchFamily="18" charset="0"/>
                <a:hlinkClick r:id="rId3" action="ppaction://hlinksldjump"/>
              </a:rPr>
              <a:t>informatie 2.1.</a:t>
            </a:r>
            <a:endParaRPr lang="nl-NL" sz="1400" b="1" dirty="0">
              <a:solidFill>
                <a:schemeClr val="accent2"/>
              </a:solidFill>
              <a:effectLst/>
              <a:ea typeface="Times New Roman" panose="02020603050405020304" pitchFamily="18" charset="0"/>
              <a:cs typeface="Times New Roman" panose="02020603050405020304" pitchFamily="18" charset="0"/>
            </a:endParaRPr>
          </a:p>
          <a:p>
            <a:pPr marL="342900" indent="-342900">
              <a:buFont typeface="+mj-lt"/>
              <a:buAutoNum type="arabicPeriod"/>
            </a:pPr>
            <a:r>
              <a:rPr lang="nl-NL" sz="1400" dirty="0">
                <a:effectLst/>
                <a:ea typeface="Times New Roman" panose="02020603050405020304" pitchFamily="18" charset="0"/>
                <a:cs typeface="Times New Roman" panose="02020603050405020304" pitchFamily="18" charset="0"/>
              </a:rPr>
              <a:t>Controleer of je alle puzzelstukjes hebt en of je geen puzzelstukjes over hebt. Bedenk voor jezelf: als ik mijn opgestelde deelvragen heb beantwoord, heb ik dan een antwoord op mijn onderzoeksvraag?</a:t>
            </a:r>
          </a:p>
        </p:txBody>
      </p:sp>
      <p:graphicFrame>
        <p:nvGraphicFramePr>
          <p:cNvPr id="14" name="Table 14">
            <a:extLst>
              <a:ext uri="{FF2B5EF4-FFF2-40B4-BE49-F238E27FC236}">
                <a16:creationId xmlns:a16="http://schemas.microsoft.com/office/drawing/2014/main" id="{F121A1C1-CF1F-F0F2-1740-8492F7656F40}"/>
              </a:ext>
            </a:extLst>
          </p:cNvPr>
          <p:cNvGraphicFramePr>
            <a:graphicFrameLocks noGrp="1"/>
          </p:cNvGraphicFramePr>
          <p:nvPr>
            <p:extLst>
              <p:ext uri="{D42A27DB-BD31-4B8C-83A1-F6EECF244321}">
                <p14:modId xmlns:p14="http://schemas.microsoft.com/office/powerpoint/2010/main" val="1512156217"/>
              </p:ext>
            </p:extLst>
          </p:nvPr>
        </p:nvGraphicFramePr>
        <p:xfrm>
          <a:off x="547484" y="5244949"/>
          <a:ext cx="9461500" cy="1097280"/>
        </p:xfrm>
        <a:graphic>
          <a:graphicData uri="http://schemas.openxmlformats.org/drawingml/2006/table">
            <a:tbl>
              <a:tblPr firstRow="1" bandRow="1">
                <a:tableStyleId>{5C22544A-7EE6-4342-B048-85BDC9FD1C3A}</a:tableStyleId>
              </a:tblPr>
              <a:tblGrid>
                <a:gridCol w="9461500">
                  <a:extLst>
                    <a:ext uri="{9D8B030D-6E8A-4147-A177-3AD203B41FA5}">
                      <a16:colId xmlns:a16="http://schemas.microsoft.com/office/drawing/2014/main" val="251647675"/>
                    </a:ext>
                  </a:extLst>
                </a:gridCol>
              </a:tblGrid>
              <a:tr h="370840">
                <a:tc>
                  <a:txBody>
                    <a:bodyPr/>
                    <a:lstStyle/>
                    <a:p>
                      <a:r>
                        <a:rPr lang="nl-NL" sz="1100" b="1" kern="1200" dirty="0">
                          <a:solidFill>
                            <a:schemeClr val="lt1"/>
                          </a:solidFill>
                          <a:effectLst/>
                          <a:latin typeface="+mn-lt"/>
                          <a:ea typeface="+mn-ea"/>
                          <a:cs typeface="+mn-cs"/>
                        </a:rPr>
                        <a:t>Voorbeeld: </a:t>
                      </a:r>
                    </a:p>
                    <a:p>
                      <a:r>
                        <a:rPr lang="nl-NL" sz="1100" b="0" kern="1200" dirty="0">
                          <a:solidFill>
                            <a:schemeClr val="lt1"/>
                          </a:solidFill>
                          <a:effectLst/>
                          <a:latin typeface="+mn-lt"/>
                          <a:ea typeface="+mn-ea"/>
                          <a:cs typeface="+mn-cs"/>
                        </a:rPr>
                        <a:t>Stel, je onderzoeksvraag is: Wat is het verschil tussen mannen en vrouwen (20-40 jaar) in de keuze voor merkproducten in de supermarkt?</a:t>
                      </a:r>
                    </a:p>
                    <a:p>
                      <a:r>
                        <a:rPr lang="nl-NL" sz="1100" b="0" kern="1200" dirty="0">
                          <a:solidFill>
                            <a:schemeClr val="lt1"/>
                          </a:solidFill>
                          <a:effectLst/>
                          <a:latin typeface="+mn-lt"/>
                          <a:ea typeface="+mn-ea"/>
                          <a:cs typeface="+mn-cs"/>
                        </a:rPr>
                        <a:t>De deelvragen zijn: </a:t>
                      </a:r>
                    </a:p>
                    <a:p>
                      <a:pPr marL="285750" lvl="0" indent="-285750">
                        <a:buFont typeface="Arial" panose="020B0604020202020204" pitchFamily="34" charset="0"/>
                        <a:buChar char="•"/>
                      </a:pPr>
                      <a:r>
                        <a:rPr lang="nl-NL" sz="1100" b="0" kern="1200" dirty="0">
                          <a:solidFill>
                            <a:schemeClr val="lt1"/>
                          </a:solidFill>
                          <a:effectLst/>
                          <a:latin typeface="+mn-lt"/>
                          <a:ea typeface="+mn-ea"/>
                          <a:cs typeface="+mn-cs"/>
                        </a:rPr>
                        <a:t>Deelvraag 1: Tussen welke typen merken in de supermarkt in Nederland kan men kiezen?</a:t>
                      </a:r>
                    </a:p>
                    <a:p>
                      <a:pPr marL="285750" lvl="0" indent="-285750">
                        <a:buFont typeface="Arial" panose="020B0604020202020204" pitchFamily="34" charset="0"/>
                        <a:buChar char="•"/>
                      </a:pPr>
                      <a:r>
                        <a:rPr lang="nl-NL" sz="1100" b="0" kern="1200" dirty="0">
                          <a:solidFill>
                            <a:schemeClr val="lt1"/>
                          </a:solidFill>
                          <a:effectLst/>
                          <a:latin typeface="+mn-lt"/>
                          <a:ea typeface="+mn-ea"/>
                          <a:cs typeface="+mn-cs"/>
                        </a:rPr>
                        <a:t>Deelvraag 2: Hoe vaak kiezen mannen (20-40 jaar) voor welk type merk in de supermarkt?</a:t>
                      </a:r>
                    </a:p>
                    <a:p>
                      <a:pPr marL="285750" lvl="0" indent="-285750">
                        <a:buFont typeface="Arial" panose="020B0604020202020204" pitchFamily="34" charset="0"/>
                        <a:buChar char="•"/>
                      </a:pPr>
                      <a:r>
                        <a:rPr lang="nl-NL" sz="1100" b="0" kern="1200" dirty="0">
                          <a:solidFill>
                            <a:schemeClr val="lt1"/>
                          </a:solidFill>
                          <a:effectLst/>
                          <a:latin typeface="+mn-lt"/>
                          <a:ea typeface="+mn-ea"/>
                          <a:cs typeface="+mn-cs"/>
                        </a:rPr>
                        <a:t>Deelvraag 3: Hoe vaak kiezen vrouwen (20-40 jaar) voor welk type merk in de supermarkt?</a:t>
                      </a:r>
                    </a:p>
                  </a:txBody>
                  <a:tcPr>
                    <a:solidFill>
                      <a:schemeClr val="accent2"/>
                    </a:solidFill>
                  </a:tcPr>
                </a:tc>
                <a:extLst>
                  <a:ext uri="{0D108BD9-81ED-4DB2-BD59-A6C34878D82A}">
                    <a16:rowId xmlns:a16="http://schemas.microsoft.com/office/drawing/2014/main" val="1389393769"/>
                  </a:ext>
                </a:extLst>
              </a:tr>
            </a:tbl>
          </a:graphicData>
        </a:graphic>
      </p:graphicFrame>
      <p:pic>
        <p:nvPicPr>
          <p:cNvPr id="4" name="Afbeelding 11">
            <a:hlinkClick r:id="rId4" action="ppaction://hlinksldjump"/>
            <a:extLst>
              <a:ext uri="{FF2B5EF4-FFF2-40B4-BE49-F238E27FC236}">
                <a16:creationId xmlns:a16="http://schemas.microsoft.com/office/drawing/2014/main" id="{46612D0E-69B5-4E62-95BA-116707E42598}"/>
              </a:ext>
            </a:extLst>
          </p:cNvPr>
          <p:cNvPicPr>
            <a:picLocks noChangeAspect="1"/>
          </p:cNvPicPr>
          <p:nvPr/>
        </p:nvPicPr>
        <p:blipFill>
          <a:blip r:embed="rId5"/>
          <a:stretch>
            <a:fillRect/>
          </a:stretch>
        </p:blipFill>
        <p:spPr>
          <a:xfrm>
            <a:off x="5220743" y="6382133"/>
            <a:ext cx="331680" cy="331680"/>
          </a:xfrm>
          <a:prstGeom prst="rect">
            <a:avLst/>
          </a:prstGeom>
        </p:spPr>
      </p:pic>
      <p:pic>
        <p:nvPicPr>
          <p:cNvPr id="6" name="Afbeelding 13">
            <a:hlinkClick r:id="rId6" action="ppaction://hlinksldjump"/>
            <a:extLst>
              <a:ext uri="{FF2B5EF4-FFF2-40B4-BE49-F238E27FC236}">
                <a16:creationId xmlns:a16="http://schemas.microsoft.com/office/drawing/2014/main" id="{45220980-944B-4942-375F-3056A891E618}"/>
              </a:ext>
            </a:extLst>
          </p:cNvPr>
          <p:cNvPicPr>
            <a:picLocks noChangeAspect="1"/>
          </p:cNvPicPr>
          <p:nvPr/>
        </p:nvPicPr>
        <p:blipFill>
          <a:blip r:embed="rId7"/>
          <a:stretch>
            <a:fillRect/>
          </a:stretch>
        </p:blipFill>
        <p:spPr>
          <a:xfrm>
            <a:off x="5640372" y="6363730"/>
            <a:ext cx="361656" cy="350084"/>
          </a:xfrm>
          <a:prstGeom prst="rect">
            <a:avLst/>
          </a:prstGeom>
        </p:spPr>
      </p:pic>
      <p:pic>
        <p:nvPicPr>
          <p:cNvPr id="7" name="Afbeelding 20">
            <a:hlinkClick r:id="rId8" action="ppaction://hlinksldjump"/>
            <a:extLst>
              <a:ext uri="{FF2B5EF4-FFF2-40B4-BE49-F238E27FC236}">
                <a16:creationId xmlns:a16="http://schemas.microsoft.com/office/drawing/2014/main" id="{8FB0398E-D9BA-3ABD-C5D2-5BE161BDBA5A}"/>
              </a:ext>
            </a:extLst>
          </p:cNvPr>
          <p:cNvPicPr>
            <a:picLocks noChangeAspect="1"/>
          </p:cNvPicPr>
          <p:nvPr/>
        </p:nvPicPr>
        <p:blipFill>
          <a:blip r:embed="rId9"/>
          <a:stretch>
            <a:fillRect/>
          </a:stretch>
        </p:blipFill>
        <p:spPr>
          <a:xfrm flipH="1">
            <a:off x="6058152" y="6363729"/>
            <a:ext cx="331679" cy="331679"/>
          </a:xfrm>
          <a:prstGeom prst="rect">
            <a:avLst/>
          </a:prstGeom>
        </p:spPr>
      </p:pic>
      <p:pic>
        <p:nvPicPr>
          <p:cNvPr id="9" name="Afbeelding 21">
            <a:hlinkClick r:id="rId10" action="ppaction://hlinksldjump"/>
            <a:extLst>
              <a:ext uri="{FF2B5EF4-FFF2-40B4-BE49-F238E27FC236}">
                <a16:creationId xmlns:a16="http://schemas.microsoft.com/office/drawing/2014/main" id="{5D87F5D4-A9E4-ECB5-81C8-C1422E743E66}"/>
              </a:ext>
            </a:extLst>
          </p:cNvPr>
          <p:cNvPicPr>
            <a:picLocks noChangeAspect="1"/>
          </p:cNvPicPr>
          <p:nvPr/>
        </p:nvPicPr>
        <p:blipFill>
          <a:blip r:embed="rId11"/>
          <a:stretch>
            <a:fillRect/>
          </a:stretch>
        </p:blipFill>
        <p:spPr>
          <a:xfrm flipH="1">
            <a:off x="6477833" y="6363729"/>
            <a:ext cx="331679" cy="331679"/>
          </a:xfrm>
          <a:prstGeom prst="rect">
            <a:avLst/>
          </a:prstGeom>
        </p:spPr>
      </p:pic>
      <p:pic>
        <p:nvPicPr>
          <p:cNvPr id="10" name="Afbeelding 22">
            <a:hlinkClick r:id="rId12" action="ppaction://hlinksldjump"/>
            <a:extLst>
              <a:ext uri="{FF2B5EF4-FFF2-40B4-BE49-F238E27FC236}">
                <a16:creationId xmlns:a16="http://schemas.microsoft.com/office/drawing/2014/main" id="{B9B8E71B-56EB-049C-6B7A-F50857FA4AD3}"/>
              </a:ext>
            </a:extLst>
          </p:cNvPr>
          <p:cNvPicPr>
            <a:picLocks noChangeAspect="1"/>
          </p:cNvPicPr>
          <p:nvPr/>
        </p:nvPicPr>
        <p:blipFill>
          <a:blip r:embed="rId13"/>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4" action="ppaction://hlinksldjump"/>
            <a:extLst>
              <a:ext uri="{FF2B5EF4-FFF2-40B4-BE49-F238E27FC236}">
                <a16:creationId xmlns:a16="http://schemas.microsoft.com/office/drawing/2014/main" id="{0816DA71-96BF-1E4D-E3AE-A26B45F5B77F}"/>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5" name="Afbeelding 8" descr="Afbeelding met tekst, logo, Graphics, Lettertype&#10;&#10;Automatisch gegenereerde beschrijving">
            <a:hlinkClick r:id="rId16" action="ppaction://hlinksldjump"/>
            <a:extLst>
              <a:ext uri="{FF2B5EF4-FFF2-40B4-BE49-F238E27FC236}">
                <a16:creationId xmlns:a16="http://schemas.microsoft.com/office/drawing/2014/main" id="{63AE8A2E-EFBD-0737-BADD-F4B4154BB834}"/>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6" name="Afbeelding 10">
            <a:hlinkClick r:id="rId18" action="ppaction://hlinksldjump"/>
            <a:extLst>
              <a:ext uri="{FF2B5EF4-FFF2-40B4-BE49-F238E27FC236}">
                <a16:creationId xmlns:a16="http://schemas.microsoft.com/office/drawing/2014/main" id="{02425E4F-8A36-F928-C4C2-DD10CC465FB4}"/>
              </a:ext>
            </a:extLst>
          </p:cNvPr>
          <p:cNvPicPr>
            <a:picLocks noChangeAspect="1"/>
          </p:cNvPicPr>
          <p:nvPr/>
        </p:nvPicPr>
        <p:blipFill>
          <a:blip r:embed="rId19"/>
          <a:stretch>
            <a:fillRect/>
          </a:stretch>
        </p:blipFill>
        <p:spPr>
          <a:xfrm>
            <a:off x="4801114" y="6369176"/>
            <a:ext cx="331680" cy="326373"/>
          </a:xfrm>
          <a:prstGeom prst="rect">
            <a:avLst/>
          </a:prstGeom>
        </p:spPr>
      </p:pic>
      <p:pic>
        <p:nvPicPr>
          <p:cNvPr id="17" name="Picture 16" descr="\\campus.eur.nl\shared\groups\USC-MC-EAO-WK\WK\Onderzoekscyclus\Onderzoekscyclus_2_notext.png">
            <a:hlinkClick r:id="rId4" action="ppaction://hlinksldjump"/>
            <a:extLst>
              <a:ext uri="{FF2B5EF4-FFF2-40B4-BE49-F238E27FC236}">
                <a16:creationId xmlns:a16="http://schemas.microsoft.com/office/drawing/2014/main" id="{86B3CA70-5BB6-6178-09F2-8DCC3E51FF8D}"/>
              </a:ext>
            </a:extLst>
          </p:cNvPr>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11345830" y="6100074"/>
            <a:ext cx="597371" cy="586761"/>
          </a:xfrm>
          <a:prstGeom prst="rect">
            <a:avLst/>
          </a:prstGeom>
          <a:noFill/>
          <a:ln>
            <a:noFill/>
          </a:ln>
        </p:spPr>
      </p:pic>
    </p:spTree>
    <p:extLst>
      <p:ext uri="{BB962C8B-B14F-4D97-AF65-F5344CB8AC3E}">
        <p14:creationId xmlns:p14="http://schemas.microsoft.com/office/powerpoint/2010/main" val="4041825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DD8EFE-5075-1BD6-2366-BE2B9F408286}"/>
              </a:ext>
            </a:extLst>
          </p:cNvPr>
          <p:cNvSpPr>
            <a:spLocks noGrp="1"/>
          </p:cNvSpPr>
          <p:nvPr>
            <p:ph type="title"/>
          </p:nvPr>
        </p:nvSpPr>
        <p:spPr>
          <a:xfrm>
            <a:off x="534988" y="722568"/>
            <a:ext cx="10352087" cy="709102"/>
          </a:xfrm>
        </p:spPr>
        <p:txBody>
          <a:bodyPr/>
          <a:lstStyle/>
          <a:p>
            <a:r>
              <a:rPr lang="en-US" dirty="0"/>
              <a:t> </a:t>
            </a:r>
            <a:r>
              <a:rPr lang="nl-NL" dirty="0"/>
              <a:t>Maak een onderzoeksvraag en deelvragen</a:t>
            </a:r>
          </a:p>
        </p:txBody>
      </p:sp>
      <p:sp>
        <p:nvSpPr>
          <p:cNvPr id="5" name="Footer Placeholder 4">
            <a:extLst>
              <a:ext uri="{FF2B5EF4-FFF2-40B4-BE49-F238E27FC236}">
                <a16:creationId xmlns:a16="http://schemas.microsoft.com/office/drawing/2014/main" id="{ACF6BCE5-15DF-42A8-CBD0-070A7CC55F3F}"/>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3A365C74-AA89-6068-038E-965873CA7458}"/>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30A3D207-B45F-5DF5-C4DC-0CF59C638290}"/>
              </a:ext>
            </a:extLst>
          </p:cNvPr>
          <p:cNvSpPr>
            <a:spLocks noGrp="1"/>
          </p:cNvSpPr>
          <p:nvPr>
            <p:ph type="sldNum" sz="quarter" idx="12"/>
          </p:nvPr>
        </p:nvSpPr>
        <p:spPr/>
        <p:txBody>
          <a:bodyPr/>
          <a:lstStyle/>
          <a:p>
            <a:fld id="{361A1203-CA3D-4D48-AFA0-9D668419C1D5}" type="slidenum">
              <a:rPr lang="nl-NL" smtClean="0"/>
              <a:pPr/>
              <a:t>33</a:t>
            </a:fld>
            <a:endParaRPr lang="nl-NL" dirty="0"/>
          </a:p>
        </p:txBody>
      </p:sp>
      <p:sp>
        <p:nvSpPr>
          <p:cNvPr id="17" name="TextBox 16">
            <a:extLst>
              <a:ext uri="{FF2B5EF4-FFF2-40B4-BE49-F238E27FC236}">
                <a16:creationId xmlns:a16="http://schemas.microsoft.com/office/drawing/2014/main" id="{089904C1-C259-2C68-5707-ABDD2FD73B81}"/>
              </a:ext>
            </a:extLst>
          </p:cNvPr>
          <p:cNvSpPr txBox="1"/>
          <p:nvPr/>
        </p:nvSpPr>
        <p:spPr>
          <a:xfrm>
            <a:off x="0" y="-12877"/>
            <a:ext cx="1514475"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2.4 </a:t>
            </a:r>
            <a:endParaRPr lang="nl-NL" dirty="0">
              <a:solidFill>
                <a:schemeClr val="bg1"/>
              </a:solidFill>
            </a:endParaRPr>
          </a:p>
        </p:txBody>
      </p:sp>
      <p:sp>
        <p:nvSpPr>
          <p:cNvPr id="9" name="TextBox 8">
            <a:extLst>
              <a:ext uri="{FF2B5EF4-FFF2-40B4-BE49-F238E27FC236}">
                <a16:creationId xmlns:a16="http://schemas.microsoft.com/office/drawing/2014/main" id="{E0D0D4B1-937A-7478-996B-14F289A14E84}"/>
              </a:ext>
            </a:extLst>
          </p:cNvPr>
          <p:cNvSpPr txBox="1"/>
          <p:nvPr/>
        </p:nvSpPr>
        <p:spPr>
          <a:xfrm>
            <a:off x="514829" y="1239044"/>
            <a:ext cx="11162342" cy="3354765"/>
          </a:xfrm>
          <a:prstGeom prst="rect">
            <a:avLst/>
          </a:prstGeom>
          <a:noFill/>
        </p:spPr>
        <p:txBody>
          <a:bodyPr wrap="square">
            <a:spAutoFit/>
          </a:bodyPr>
          <a:lstStyle/>
          <a:p>
            <a:r>
              <a:rPr lang="nl-NL" sz="1600" b="1" dirty="0">
                <a:solidFill>
                  <a:schemeClr val="accent2"/>
                </a:solidFill>
              </a:rPr>
              <a:t>Doel van de activiteit: </a:t>
            </a:r>
            <a:br>
              <a:rPr lang="nl-NL" sz="1600" b="1" dirty="0"/>
            </a:br>
            <a:r>
              <a:rPr lang="nl-NL" sz="1600" dirty="0">
                <a:effectLst/>
                <a:ea typeface="Calibri" panose="020F0502020204030204" pitchFamily="34" charset="0"/>
                <a:cs typeface="Times New Roman" panose="02020603050405020304" pitchFamily="18" charset="0"/>
              </a:rPr>
              <a:t>Op basis van de informatie schrijf je je hoofdvraag en deelvragen op. </a:t>
            </a:r>
          </a:p>
          <a:p>
            <a:endParaRPr lang="nl-NL" sz="1600" dirty="0"/>
          </a:p>
          <a:p>
            <a:r>
              <a:rPr lang="nl-NL" sz="1600" b="1" dirty="0">
                <a:solidFill>
                  <a:schemeClr val="accent2"/>
                </a:solidFill>
              </a:rPr>
              <a:t>Nodig</a:t>
            </a:r>
            <a:r>
              <a:rPr lang="nl-NL" sz="1600" dirty="0">
                <a:solidFill>
                  <a:schemeClr val="accent2"/>
                </a:solidFill>
              </a:rPr>
              <a:t>: </a:t>
            </a:r>
          </a:p>
          <a:p>
            <a:r>
              <a:rPr lang="nl-NL" sz="1600" dirty="0">
                <a:effectLst/>
                <a:ea typeface="Times New Roman" panose="02020603050405020304" pitchFamily="18" charset="0"/>
                <a:cs typeface="Times New Roman" panose="02020603050405020304" pitchFamily="18" charset="0"/>
              </a:rPr>
              <a:t>Papier, pen of digitaal</a:t>
            </a:r>
          </a:p>
          <a:p>
            <a:endParaRPr lang="nl-NL" sz="1600" dirty="0"/>
          </a:p>
          <a:p>
            <a:r>
              <a:rPr lang="nl-NL" sz="1600" b="1" dirty="0">
                <a:solidFill>
                  <a:schemeClr val="accent2"/>
                </a:solidFill>
              </a:rPr>
              <a:t>Volg de stappen: </a:t>
            </a:r>
          </a:p>
          <a:p>
            <a:pPr marL="342900" indent="-342900">
              <a:buFont typeface="+mj-lt"/>
              <a:buAutoNum type="arabicPeriod"/>
            </a:pPr>
            <a:r>
              <a:rPr lang="nl-NL" sz="1600" dirty="0"/>
              <a:t>Schrijf je hoofdvraag op</a:t>
            </a:r>
          </a:p>
          <a:p>
            <a:pPr marL="342900" indent="-342900">
              <a:buFont typeface="+mj-lt"/>
              <a:buAutoNum type="arabicPeriod"/>
            </a:pPr>
            <a:r>
              <a:rPr lang="nl-NL" sz="1600" dirty="0"/>
              <a:t>Check of je vraag voldoet aan de eisen.</a:t>
            </a:r>
          </a:p>
          <a:p>
            <a:pPr marL="342900" indent="-342900">
              <a:buFont typeface="+mj-lt"/>
              <a:buAutoNum type="arabicPeriod"/>
            </a:pPr>
            <a:r>
              <a:rPr lang="nl-NL" sz="1600" dirty="0"/>
              <a:t>Schrijf deelvragen op.</a:t>
            </a:r>
          </a:p>
          <a:p>
            <a:pPr marL="342900" indent="-342900">
              <a:buFont typeface="+mj-lt"/>
              <a:buAutoNum type="arabicPeriod"/>
            </a:pPr>
            <a:endParaRPr lang="nl-NL" sz="1600" dirty="0"/>
          </a:p>
          <a:p>
            <a:endParaRPr lang="nl-NL" dirty="0"/>
          </a:p>
          <a:p>
            <a:endParaRPr lang="nl-NL" dirty="0"/>
          </a:p>
        </p:txBody>
      </p:sp>
      <p:pic>
        <p:nvPicPr>
          <p:cNvPr id="4" name="Afbeelding 11">
            <a:hlinkClick r:id="rId2" action="ppaction://hlinksldjump"/>
            <a:extLst>
              <a:ext uri="{FF2B5EF4-FFF2-40B4-BE49-F238E27FC236}">
                <a16:creationId xmlns:a16="http://schemas.microsoft.com/office/drawing/2014/main" id="{AE9B5708-84FB-F236-5E49-886C2861D009}"/>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8" name="Afbeelding 13">
            <a:hlinkClick r:id="rId4" action="ppaction://hlinksldjump"/>
            <a:extLst>
              <a:ext uri="{FF2B5EF4-FFF2-40B4-BE49-F238E27FC236}">
                <a16:creationId xmlns:a16="http://schemas.microsoft.com/office/drawing/2014/main" id="{4744E24C-BD42-7E2F-81AF-C722C8A11508}"/>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10" name="Afbeelding 20">
            <a:hlinkClick r:id="rId6" action="ppaction://hlinksldjump"/>
            <a:extLst>
              <a:ext uri="{FF2B5EF4-FFF2-40B4-BE49-F238E27FC236}">
                <a16:creationId xmlns:a16="http://schemas.microsoft.com/office/drawing/2014/main" id="{65CE78CF-0BF2-ACFB-451F-5433D8CAA099}"/>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1" name="Afbeelding 21">
            <a:hlinkClick r:id="rId8" action="ppaction://hlinksldjump"/>
            <a:extLst>
              <a:ext uri="{FF2B5EF4-FFF2-40B4-BE49-F238E27FC236}">
                <a16:creationId xmlns:a16="http://schemas.microsoft.com/office/drawing/2014/main" id="{F1015352-5410-84DB-A719-A76B5BB87166}"/>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2" name="Afbeelding 22">
            <a:hlinkClick r:id="rId10" action="ppaction://hlinksldjump"/>
            <a:extLst>
              <a:ext uri="{FF2B5EF4-FFF2-40B4-BE49-F238E27FC236}">
                <a16:creationId xmlns:a16="http://schemas.microsoft.com/office/drawing/2014/main" id="{BF6671A4-01EC-5518-F46F-FFB602BCD2E8}"/>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2" action="ppaction://hlinksldjump"/>
            <a:extLst>
              <a:ext uri="{FF2B5EF4-FFF2-40B4-BE49-F238E27FC236}">
                <a16:creationId xmlns:a16="http://schemas.microsoft.com/office/drawing/2014/main" id="{68B7BD84-0EB8-6009-9E69-88F183936C81}"/>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4" action="ppaction://hlinksldjump"/>
            <a:extLst>
              <a:ext uri="{FF2B5EF4-FFF2-40B4-BE49-F238E27FC236}">
                <a16:creationId xmlns:a16="http://schemas.microsoft.com/office/drawing/2014/main" id="{EFB54893-8ACD-95B5-6F73-8C1F86D812E7}"/>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6" action="ppaction://hlinksldjump"/>
            <a:extLst>
              <a:ext uri="{FF2B5EF4-FFF2-40B4-BE49-F238E27FC236}">
                <a16:creationId xmlns:a16="http://schemas.microsoft.com/office/drawing/2014/main" id="{AB45E806-A81C-5EB2-06DC-E56661E71B07}"/>
              </a:ext>
            </a:extLst>
          </p:cNvPr>
          <p:cNvPicPr>
            <a:picLocks noChangeAspect="1"/>
          </p:cNvPicPr>
          <p:nvPr/>
        </p:nvPicPr>
        <p:blipFill>
          <a:blip r:embed="rId17"/>
          <a:stretch>
            <a:fillRect/>
          </a:stretch>
        </p:blipFill>
        <p:spPr>
          <a:xfrm>
            <a:off x="4801114" y="6369176"/>
            <a:ext cx="331680" cy="326373"/>
          </a:xfrm>
          <a:prstGeom prst="rect">
            <a:avLst/>
          </a:prstGeom>
        </p:spPr>
      </p:pic>
      <p:sp>
        <p:nvSpPr>
          <p:cNvPr id="16" name="TextBox 15">
            <a:extLst>
              <a:ext uri="{FF2B5EF4-FFF2-40B4-BE49-F238E27FC236}">
                <a16:creationId xmlns:a16="http://schemas.microsoft.com/office/drawing/2014/main" id="{43D7ED1A-09D0-208A-93D1-A7D85EDF548C}"/>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8" name="Picture 17" descr="\\campus.eur.nl\shared\groups\USC-MC-EAO-WK\WK\Onderzoeksvaardigheden\2. Afbeeldingen onderzoeksvaardigheden\Png-files_voor scherm toepassingen\07Trek_in_twijfel.png">
            <a:extLst>
              <a:ext uri="{FF2B5EF4-FFF2-40B4-BE49-F238E27FC236}">
                <a16:creationId xmlns:a16="http://schemas.microsoft.com/office/drawing/2014/main" id="{FCF71C06-B26D-484C-9947-125FE30C1902}"/>
              </a:ext>
            </a:extLst>
          </p:cNvPr>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1053383" y="152394"/>
            <a:ext cx="591134" cy="684024"/>
          </a:xfrm>
          <a:prstGeom prst="rect">
            <a:avLst/>
          </a:prstGeom>
          <a:noFill/>
          <a:ln>
            <a:noFill/>
          </a:ln>
        </p:spPr>
      </p:pic>
      <p:pic>
        <p:nvPicPr>
          <p:cNvPr id="19" name="Picture 18" descr="\\campus.eur.nl\shared\groups\USC-MC-EAO-WK\WK\Onderzoekscyclus\Onderzoekscyclus_2_notext.png">
            <a:hlinkClick r:id="rId2" action="ppaction://hlinksldjump"/>
            <a:extLst>
              <a:ext uri="{FF2B5EF4-FFF2-40B4-BE49-F238E27FC236}">
                <a16:creationId xmlns:a16="http://schemas.microsoft.com/office/drawing/2014/main" id="{E91F81FE-A77B-E7A2-FED8-C985B274D140}"/>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345830" y="6100074"/>
            <a:ext cx="597371" cy="586761"/>
          </a:xfrm>
          <a:prstGeom prst="rect">
            <a:avLst/>
          </a:prstGeom>
          <a:noFill/>
          <a:ln>
            <a:noFill/>
          </a:ln>
        </p:spPr>
      </p:pic>
      <p:pic>
        <p:nvPicPr>
          <p:cNvPr id="20" name="Graphic 19" descr="Question Mark with solid fill">
            <a:extLst>
              <a:ext uri="{FF2B5EF4-FFF2-40B4-BE49-F238E27FC236}">
                <a16:creationId xmlns:a16="http://schemas.microsoft.com/office/drawing/2014/main" id="{8F0241D7-051C-BFF9-2072-62193E7AB599}"/>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8593539" y="2099971"/>
            <a:ext cx="914400" cy="914400"/>
          </a:xfrm>
          <a:prstGeom prst="rect">
            <a:avLst/>
          </a:prstGeom>
        </p:spPr>
      </p:pic>
      <p:pic>
        <p:nvPicPr>
          <p:cNvPr id="21" name="Graphic 20" descr="Question Mark with solid fill">
            <a:extLst>
              <a:ext uri="{FF2B5EF4-FFF2-40B4-BE49-F238E27FC236}">
                <a16:creationId xmlns:a16="http://schemas.microsoft.com/office/drawing/2014/main" id="{32E3F3F8-C956-085B-4100-39AAE3036FC0}"/>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7210825" y="3988852"/>
            <a:ext cx="914400" cy="914400"/>
          </a:xfrm>
          <a:prstGeom prst="rect">
            <a:avLst/>
          </a:prstGeom>
        </p:spPr>
      </p:pic>
      <p:pic>
        <p:nvPicPr>
          <p:cNvPr id="22" name="Graphic 21" descr="Question Mark with solid fill">
            <a:extLst>
              <a:ext uri="{FF2B5EF4-FFF2-40B4-BE49-F238E27FC236}">
                <a16:creationId xmlns:a16="http://schemas.microsoft.com/office/drawing/2014/main" id="{5AF54AD7-F0D5-C3E2-E6D5-3829BFE00BF0}"/>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8513807" y="3986345"/>
            <a:ext cx="914400" cy="914400"/>
          </a:xfrm>
          <a:prstGeom prst="rect">
            <a:avLst/>
          </a:prstGeom>
        </p:spPr>
      </p:pic>
      <p:pic>
        <p:nvPicPr>
          <p:cNvPr id="23" name="Graphic 22" descr="Question Mark with solid fill">
            <a:extLst>
              <a:ext uri="{FF2B5EF4-FFF2-40B4-BE49-F238E27FC236}">
                <a16:creationId xmlns:a16="http://schemas.microsoft.com/office/drawing/2014/main" id="{C6354595-4BD3-34BD-897D-2790CF76EE15}"/>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9718938" y="3986345"/>
            <a:ext cx="914400" cy="914400"/>
          </a:xfrm>
          <a:prstGeom prst="rect">
            <a:avLst/>
          </a:prstGeom>
        </p:spPr>
      </p:pic>
      <p:sp>
        <p:nvSpPr>
          <p:cNvPr id="24" name="TextBox 23">
            <a:extLst>
              <a:ext uri="{FF2B5EF4-FFF2-40B4-BE49-F238E27FC236}">
                <a16:creationId xmlns:a16="http://schemas.microsoft.com/office/drawing/2014/main" id="{0ACCEDC1-A108-EB1B-14B2-895D4BED46FA}"/>
              </a:ext>
            </a:extLst>
          </p:cNvPr>
          <p:cNvSpPr txBox="1"/>
          <p:nvPr/>
        </p:nvSpPr>
        <p:spPr>
          <a:xfrm>
            <a:off x="7670048" y="2957249"/>
            <a:ext cx="3675782" cy="461665"/>
          </a:xfrm>
          <a:prstGeom prst="rect">
            <a:avLst/>
          </a:prstGeom>
          <a:noFill/>
        </p:spPr>
        <p:txBody>
          <a:bodyPr wrap="square" rtlCol="0">
            <a:spAutoFit/>
          </a:bodyPr>
          <a:lstStyle/>
          <a:p>
            <a:r>
              <a:rPr lang="en-US" sz="2400" dirty="0" err="1"/>
              <a:t>Onderzoeksvraag</a:t>
            </a:r>
            <a:r>
              <a:rPr lang="en-US" sz="2400" dirty="0"/>
              <a:t> </a:t>
            </a:r>
            <a:endParaRPr lang="nl-NL" sz="2400" dirty="0"/>
          </a:p>
        </p:txBody>
      </p:sp>
      <p:cxnSp>
        <p:nvCxnSpPr>
          <p:cNvPr id="25" name="Straight Arrow Connector 24">
            <a:extLst>
              <a:ext uri="{FF2B5EF4-FFF2-40B4-BE49-F238E27FC236}">
                <a16:creationId xmlns:a16="http://schemas.microsoft.com/office/drawing/2014/main" id="{2F5EC3F2-E366-8074-8F47-3074333577B5}"/>
              </a:ext>
            </a:extLst>
          </p:cNvPr>
          <p:cNvCxnSpPr>
            <a:cxnSpLocks/>
          </p:cNvCxnSpPr>
          <p:nvPr/>
        </p:nvCxnSpPr>
        <p:spPr>
          <a:xfrm>
            <a:off x="9733431" y="3493716"/>
            <a:ext cx="269836" cy="34154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0ACD9E2A-42D5-94EA-B016-67F989C1B676}"/>
              </a:ext>
            </a:extLst>
          </p:cNvPr>
          <p:cNvCxnSpPr>
            <a:cxnSpLocks/>
          </p:cNvCxnSpPr>
          <p:nvPr/>
        </p:nvCxnSpPr>
        <p:spPr>
          <a:xfrm flipH="1">
            <a:off x="7860379" y="3501961"/>
            <a:ext cx="286258" cy="33329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ADAC426D-5677-8100-1215-5B4B6CCF5AF6}"/>
              </a:ext>
            </a:extLst>
          </p:cNvPr>
          <p:cNvCxnSpPr>
            <a:cxnSpLocks/>
          </p:cNvCxnSpPr>
          <p:nvPr/>
        </p:nvCxnSpPr>
        <p:spPr>
          <a:xfrm>
            <a:off x="8926312" y="3520852"/>
            <a:ext cx="0" cy="31440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23A9D916-C320-1394-D56A-E937D2FFE0DB}"/>
              </a:ext>
            </a:extLst>
          </p:cNvPr>
          <p:cNvSpPr txBox="1"/>
          <p:nvPr/>
        </p:nvSpPr>
        <p:spPr>
          <a:xfrm>
            <a:off x="6470329" y="4887427"/>
            <a:ext cx="1727392" cy="830997"/>
          </a:xfrm>
          <a:prstGeom prst="rect">
            <a:avLst/>
          </a:prstGeom>
          <a:noFill/>
        </p:spPr>
        <p:txBody>
          <a:bodyPr wrap="square" rtlCol="0">
            <a:spAutoFit/>
          </a:bodyPr>
          <a:lstStyle/>
          <a:p>
            <a:r>
              <a:rPr lang="en-US" sz="2400" dirty="0" err="1"/>
              <a:t>Deelvraag</a:t>
            </a:r>
            <a:endParaRPr lang="en-US" sz="2400" dirty="0"/>
          </a:p>
          <a:p>
            <a:r>
              <a:rPr lang="en-US" sz="2400" dirty="0"/>
              <a:t>  </a:t>
            </a:r>
            <a:endParaRPr lang="nl-NL" sz="2400" dirty="0"/>
          </a:p>
        </p:txBody>
      </p:sp>
      <p:sp>
        <p:nvSpPr>
          <p:cNvPr id="29" name="TextBox 28">
            <a:extLst>
              <a:ext uri="{FF2B5EF4-FFF2-40B4-BE49-F238E27FC236}">
                <a16:creationId xmlns:a16="http://schemas.microsoft.com/office/drawing/2014/main" id="{1EA742BD-E1CC-FEF2-4AC6-51FAD82B80AD}"/>
              </a:ext>
            </a:extLst>
          </p:cNvPr>
          <p:cNvSpPr txBox="1"/>
          <p:nvPr/>
        </p:nvSpPr>
        <p:spPr>
          <a:xfrm>
            <a:off x="8090040" y="4921769"/>
            <a:ext cx="1672461" cy="830997"/>
          </a:xfrm>
          <a:prstGeom prst="rect">
            <a:avLst/>
          </a:prstGeom>
          <a:noFill/>
        </p:spPr>
        <p:txBody>
          <a:bodyPr wrap="square" rtlCol="0">
            <a:spAutoFit/>
          </a:bodyPr>
          <a:lstStyle/>
          <a:p>
            <a:r>
              <a:rPr lang="en-US" sz="2400" dirty="0" err="1"/>
              <a:t>Deelvraag</a:t>
            </a:r>
            <a:endParaRPr lang="en-US" sz="2400" dirty="0"/>
          </a:p>
          <a:p>
            <a:r>
              <a:rPr lang="en-US" sz="2400" dirty="0"/>
              <a:t>  </a:t>
            </a:r>
            <a:endParaRPr lang="nl-NL" sz="2400" dirty="0"/>
          </a:p>
        </p:txBody>
      </p:sp>
      <p:sp>
        <p:nvSpPr>
          <p:cNvPr id="30" name="TextBox 29">
            <a:extLst>
              <a:ext uri="{FF2B5EF4-FFF2-40B4-BE49-F238E27FC236}">
                <a16:creationId xmlns:a16="http://schemas.microsoft.com/office/drawing/2014/main" id="{0A793F61-9E50-AEB9-B86E-382CDD4EFCF3}"/>
              </a:ext>
            </a:extLst>
          </p:cNvPr>
          <p:cNvSpPr txBox="1"/>
          <p:nvPr/>
        </p:nvSpPr>
        <p:spPr>
          <a:xfrm>
            <a:off x="9654819" y="4921769"/>
            <a:ext cx="1659347" cy="461665"/>
          </a:xfrm>
          <a:prstGeom prst="rect">
            <a:avLst/>
          </a:prstGeom>
          <a:noFill/>
        </p:spPr>
        <p:txBody>
          <a:bodyPr wrap="square" rtlCol="0">
            <a:spAutoFit/>
          </a:bodyPr>
          <a:lstStyle/>
          <a:p>
            <a:r>
              <a:rPr lang="en-US" sz="2400" dirty="0" err="1"/>
              <a:t>Deelvraag</a:t>
            </a:r>
            <a:endParaRPr lang="en-US" sz="2400" dirty="0"/>
          </a:p>
        </p:txBody>
      </p:sp>
    </p:spTree>
    <p:extLst>
      <p:ext uri="{BB962C8B-B14F-4D97-AF65-F5344CB8AC3E}">
        <p14:creationId xmlns:p14="http://schemas.microsoft.com/office/powerpoint/2010/main" val="3784467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10304462" cy="387820"/>
          </a:xfrm>
          <a:solidFill>
            <a:schemeClr val="bg1"/>
          </a:solidFill>
        </p:spPr>
        <p:txBody>
          <a:bodyPr/>
          <a:lstStyle/>
          <a:p>
            <a:r>
              <a:rPr lang="en-US" dirty="0" err="1">
                <a:latin typeface="+mn-lt"/>
              </a:rPr>
              <a:t>Schrijf</a:t>
            </a:r>
            <a:r>
              <a:rPr lang="en-US" dirty="0">
                <a:latin typeface="+mn-lt"/>
              </a:rPr>
              <a:t> de </a:t>
            </a:r>
            <a:r>
              <a:rPr lang="en-US" dirty="0" err="1">
                <a:latin typeface="+mn-lt"/>
              </a:rPr>
              <a:t>inleiding</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a:t>
            </a:r>
            <a:r>
              <a:rPr lang="en-US" dirty="0">
                <a:solidFill>
                  <a:schemeClr val="bg1"/>
                </a:solidFill>
              </a:rPr>
              <a:t>2.5</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51692" y="1110388"/>
            <a:ext cx="11740308" cy="634635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Doel van de activiteit: </a:t>
            </a:r>
            <a:br>
              <a:rPr kumimoji="0" lang="nl-NL" sz="1600" b="1" i="0" u="none" strike="noStrike" kern="1200" cap="none" spc="0" normalizeH="0" baseline="0" noProof="0" dirty="0">
                <a:ln>
                  <a:noFill/>
                </a:ln>
                <a:solidFill>
                  <a:srgbClr val="000000"/>
                </a:solidFill>
                <a:effectLst/>
                <a:uLnTx/>
                <a:uFillTx/>
                <a:latin typeface="Arial"/>
                <a:ea typeface="+mn-ea"/>
                <a:cs typeface="+mn-cs"/>
              </a:rPr>
            </a:br>
            <a:r>
              <a:rPr lang="nl-NL" sz="1600" dirty="0">
                <a:solidFill>
                  <a:srgbClr val="000000"/>
                </a:solidFill>
                <a:latin typeface="Arial"/>
              </a:rPr>
              <a:t>Om de uitkomsten van je onderzoek te delen ga je een verslag, </a:t>
            </a:r>
            <a:r>
              <a:rPr lang="nl-NL" sz="1600" dirty="0" err="1">
                <a:solidFill>
                  <a:srgbClr val="000000"/>
                </a:solidFill>
                <a:latin typeface="Arial"/>
              </a:rPr>
              <a:t>onderzoeksposter</a:t>
            </a:r>
            <a:r>
              <a:rPr lang="nl-NL" sz="1600" dirty="0">
                <a:solidFill>
                  <a:srgbClr val="000000"/>
                </a:solidFill>
                <a:latin typeface="Arial"/>
              </a:rPr>
              <a:t> of presentatie verzorgen. Je schrijft de introductie van je onderzoek. Het doel van de introductie is om de lezer vast informatie te geven over belangrijke begrippen en theorieën die je gebruikt.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Nodig</a:t>
            </a:r>
            <a:r>
              <a:rPr kumimoji="0" lang="nl-NL" sz="1600" b="0" i="0" u="none" strike="noStrike" kern="1200" cap="none" spc="0" normalizeH="0" baseline="0" noProof="0" dirty="0">
                <a:ln>
                  <a:noFill/>
                </a:ln>
                <a:solidFill>
                  <a:srgbClr val="0C8066"/>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nl-NL" sz="1600" dirty="0">
                <a:solidFill>
                  <a:srgbClr val="000000"/>
                </a:solidFill>
                <a:latin typeface="Arial"/>
              </a:rPr>
              <a:t>Computer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Volg de stappen: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600" dirty="0">
                <a:solidFill>
                  <a:srgbClr val="000000"/>
                </a:solidFill>
                <a:latin typeface="Arial"/>
              </a:rPr>
              <a:t>Schrijf vast in grote lijnen uit wat je wilt gebruiken in je verslag, poster of presentatie*. Nadat je alle stappen in je onderzoek hebt doorlopen kun je dit verder aanscherpen of aanvullen.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600" dirty="0">
                <a:solidFill>
                  <a:srgbClr val="000000"/>
                </a:solidFill>
                <a:latin typeface="Arial"/>
              </a:rPr>
              <a:t>Benoem tenminste de onderdelen uit de onderstaande tabel.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l-NL" sz="1600" dirty="0">
              <a:solidFill>
                <a:srgbClr val="000000"/>
              </a:solidFill>
              <a:latin typeface="Arial"/>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l-NL" sz="1600" dirty="0">
              <a:solidFill>
                <a:srgbClr val="000000"/>
              </a:solidFill>
              <a:latin typeface="Arial"/>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l-NL" sz="1600" dirty="0">
              <a:solidFill>
                <a:srgbClr val="000000"/>
              </a:solidFill>
              <a:latin typeface="Arial"/>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l-NL" sz="1600" dirty="0">
              <a:solidFill>
                <a:srgbClr val="000000"/>
              </a:solidFill>
              <a:latin typeface="Arial"/>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l-NL" sz="1600" dirty="0">
              <a:solidFill>
                <a:srgbClr val="000000"/>
              </a:solidFill>
              <a:latin typeface="Arial"/>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l-NL" sz="1600" dirty="0">
              <a:solidFill>
                <a:srgbClr val="000000"/>
              </a:solidFill>
              <a:latin typeface="Arial"/>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l-NL" sz="1600" dirty="0">
              <a:solidFill>
                <a:srgbClr val="000000"/>
              </a:solidFill>
              <a:latin typeface="Arial"/>
            </a:endParaRPr>
          </a:p>
          <a:p>
            <a:pPr marR="0" lvl="0" algn="l" defTabSz="914400" rtl="0" eaLnBrk="1" fontAlgn="auto" latinLnBrk="0" hangingPunct="1">
              <a:lnSpc>
                <a:spcPct val="100000"/>
              </a:lnSpc>
              <a:spcBef>
                <a:spcPts val="0"/>
              </a:spcBef>
              <a:spcAft>
                <a:spcPts val="0"/>
              </a:spcAft>
              <a:buClrTx/>
              <a:buSzTx/>
              <a:tabLst/>
              <a:defRPr/>
            </a:pPr>
            <a:endParaRPr lang="nl-NL" sz="1600" dirty="0">
              <a:solidFill>
                <a:srgbClr val="000000"/>
              </a:solidFill>
              <a:latin typeface="Arial"/>
            </a:endParaRPr>
          </a:p>
          <a:p>
            <a:pPr algn="just">
              <a:lnSpc>
                <a:spcPct val="120000"/>
              </a:lnSpc>
            </a:pPr>
            <a:r>
              <a:rPr lang="nl-NL" sz="1600" i="1" dirty="0">
                <a:solidFill>
                  <a:srgbClr val="000000"/>
                </a:solidFill>
                <a:effectLst/>
                <a:ea typeface="Calibri" panose="020F0502020204030204" pitchFamily="34" charset="0"/>
                <a:cs typeface="Times New Roman" panose="02020603050405020304" pitchFamily="18" charset="0"/>
              </a:rPr>
              <a:t>* Jouw school bepaalt of je een artikel schrijft, presentatie geeft of poster maakt. Een combinatie kan natuurlijk ook.</a:t>
            </a:r>
          </a:p>
          <a:p>
            <a:pPr algn="just">
              <a:lnSpc>
                <a:spcPct val="120000"/>
              </a:lnSpc>
            </a:pPr>
            <a:endParaRPr lang="nl-NL" sz="1600" b="1" dirty="0">
              <a:solidFill>
                <a:srgbClr val="000000"/>
              </a:solidFill>
              <a:effectLst/>
              <a:ea typeface="Calibri" panose="020F0502020204030204" pitchFamily="34" charset="0"/>
              <a:cs typeface="Times New Roman" panose="02020603050405020304" pitchFamily="18" charset="0"/>
            </a:endParaRPr>
          </a:p>
          <a:p>
            <a:pPr marR="0" lvl="0" algn="l" defTabSz="914400" rtl="0" eaLnBrk="1" fontAlgn="auto" latinLnBrk="0" hangingPunct="1">
              <a:lnSpc>
                <a:spcPct val="100000"/>
              </a:lnSpc>
              <a:spcBef>
                <a:spcPts val="0"/>
              </a:spcBef>
              <a:spcAft>
                <a:spcPts val="0"/>
              </a:spcAft>
              <a:buClrTx/>
              <a:buSzTx/>
              <a:tabLst/>
              <a:defRPr/>
            </a:pPr>
            <a:endParaRPr lang="nl-NL" sz="1600" dirty="0">
              <a:solidFill>
                <a:srgbClr val="000000"/>
              </a:solidFill>
              <a:latin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1" i="0" u="none" strike="noStrike" kern="1200" cap="none" spc="0" normalizeH="0" baseline="0" noProof="0" dirty="0">
              <a:ln>
                <a:noFill/>
              </a:ln>
              <a:solidFill>
                <a:srgbClr val="0C8066"/>
              </a:solidFill>
              <a:effectLst/>
              <a:uLnTx/>
              <a:uFillTx/>
              <a:latin typeface="Arial"/>
              <a:ea typeface="+mn-ea"/>
              <a:cs typeface="+mn-cs"/>
            </a:endParaRPr>
          </a:p>
          <a:p>
            <a:pPr marR="0" lvl="0" algn="l" defTabSz="914400" rtl="0" eaLnBrk="1" fontAlgn="auto" latinLnBrk="0" hangingPunct="1">
              <a:lnSpc>
                <a:spcPct val="100000"/>
              </a:lnSpc>
              <a:spcBef>
                <a:spcPts val="0"/>
              </a:spcBef>
              <a:spcAft>
                <a:spcPts val="0"/>
              </a:spcAft>
              <a:buClrTx/>
              <a:buSzTx/>
              <a:tabLst/>
              <a:defRPr/>
            </a:pPr>
            <a:endParaRPr kumimoji="0" lang="nl-NL" sz="1600" b="0" i="1" u="none" strike="noStrike" kern="1200" cap="none" spc="0" normalizeH="0" baseline="0" noProof="0" dirty="0">
              <a:ln>
                <a:noFill/>
              </a:ln>
              <a:solidFill>
                <a:srgbClr val="000000"/>
              </a:solidFill>
              <a:effectLst/>
              <a:highlight>
                <a:srgbClr val="FFFF00"/>
              </a:highlight>
              <a:uLnTx/>
              <a:uFillTx/>
              <a:latin typeface="Arial"/>
              <a:ea typeface="+mn-ea"/>
              <a:cs typeface="+mn-cs"/>
            </a:endParaRPr>
          </a:p>
        </p:txBody>
      </p:sp>
      <p:graphicFrame>
        <p:nvGraphicFramePr>
          <p:cNvPr id="7" name="Table 7">
            <a:extLst>
              <a:ext uri="{FF2B5EF4-FFF2-40B4-BE49-F238E27FC236}">
                <a16:creationId xmlns:a16="http://schemas.microsoft.com/office/drawing/2014/main" id="{29097CFF-E893-5812-E7EB-A5DB028FF6BA}"/>
              </a:ext>
            </a:extLst>
          </p:cNvPr>
          <p:cNvGraphicFramePr>
            <a:graphicFrameLocks noGrp="1"/>
          </p:cNvGraphicFramePr>
          <p:nvPr>
            <p:extLst>
              <p:ext uri="{D42A27DB-BD31-4B8C-83A1-F6EECF244321}">
                <p14:modId xmlns:p14="http://schemas.microsoft.com/office/powerpoint/2010/main" val="4238000213"/>
              </p:ext>
            </p:extLst>
          </p:nvPr>
        </p:nvGraphicFramePr>
        <p:xfrm>
          <a:off x="547484" y="4167629"/>
          <a:ext cx="6534149" cy="1854200"/>
        </p:xfrm>
        <a:graphic>
          <a:graphicData uri="http://schemas.openxmlformats.org/drawingml/2006/table">
            <a:tbl>
              <a:tblPr firstRow="1" bandRow="1">
                <a:tableStyleId>{7DF18680-E054-41AD-8BC1-D1AEF772440D}</a:tableStyleId>
              </a:tblPr>
              <a:tblGrid>
                <a:gridCol w="6534149">
                  <a:extLst>
                    <a:ext uri="{9D8B030D-6E8A-4147-A177-3AD203B41FA5}">
                      <a16:colId xmlns:a16="http://schemas.microsoft.com/office/drawing/2014/main" val="3514659198"/>
                    </a:ext>
                  </a:extLst>
                </a:gridCol>
              </a:tblGrid>
              <a:tr h="370840">
                <a:tc>
                  <a:txBody>
                    <a:bodyPr/>
                    <a:lstStyle/>
                    <a:p>
                      <a:r>
                        <a:rPr lang="en-US" sz="1400" dirty="0" err="1"/>
                        <a:t>Verslag</a:t>
                      </a:r>
                      <a:r>
                        <a:rPr lang="en-US" sz="1400" dirty="0"/>
                        <a:t> of </a:t>
                      </a:r>
                      <a:r>
                        <a:rPr lang="en-US" sz="1400" dirty="0" err="1"/>
                        <a:t>onderzoeksposter</a:t>
                      </a:r>
                      <a:r>
                        <a:rPr lang="en-US" sz="1400" dirty="0"/>
                        <a:t> of </a:t>
                      </a:r>
                      <a:r>
                        <a:rPr lang="en-US" sz="1400" dirty="0" err="1"/>
                        <a:t>presentatie</a:t>
                      </a:r>
                      <a:endParaRPr lang="nl-NL" sz="1400" dirty="0"/>
                    </a:p>
                  </a:txBody>
                  <a:tcPr/>
                </a:tc>
                <a:extLst>
                  <a:ext uri="{0D108BD9-81ED-4DB2-BD59-A6C34878D82A}">
                    <a16:rowId xmlns:a16="http://schemas.microsoft.com/office/drawing/2014/main" val="3230169658"/>
                  </a:ext>
                </a:extLst>
              </a:tr>
              <a:tr h="370840">
                <a:tc>
                  <a:txBody>
                    <a:bodyPr/>
                    <a:lstStyle/>
                    <a:p>
                      <a:r>
                        <a:rPr lang="en-US" sz="1400" dirty="0" err="1"/>
                        <a:t>Waar</a:t>
                      </a:r>
                      <a:r>
                        <a:rPr lang="en-US" sz="1400" dirty="0"/>
                        <a:t> </a:t>
                      </a:r>
                      <a:r>
                        <a:rPr lang="en-US" sz="1400" dirty="0" err="1"/>
                        <a:t>gaat</a:t>
                      </a:r>
                      <a:r>
                        <a:rPr lang="en-US" sz="1400" dirty="0"/>
                        <a:t> je </a:t>
                      </a:r>
                      <a:r>
                        <a:rPr lang="en-US" sz="1400" dirty="0" err="1"/>
                        <a:t>onderzoek</a:t>
                      </a:r>
                      <a:r>
                        <a:rPr lang="en-US" sz="1400" dirty="0"/>
                        <a:t> over</a:t>
                      </a:r>
                      <a:endParaRPr lang="nl-NL" sz="1400" dirty="0"/>
                    </a:p>
                  </a:txBody>
                  <a:tcPr/>
                </a:tc>
                <a:extLst>
                  <a:ext uri="{0D108BD9-81ED-4DB2-BD59-A6C34878D82A}">
                    <a16:rowId xmlns:a16="http://schemas.microsoft.com/office/drawing/2014/main" val="4162417893"/>
                  </a:ext>
                </a:extLst>
              </a:tr>
              <a:tr h="370840">
                <a:tc>
                  <a:txBody>
                    <a:bodyPr/>
                    <a:lstStyle/>
                    <a:p>
                      <a:r>
                        <a:rPr lang="en-US" sz="1400" dirty="0" err="1"/>
                        <a:t>Omschrijf</a:t>
                      </a:r>
                      <a:r>
                        <a:rPr lang="en-US" sz="1400" dirty="0"/>
                        <a:t> je </a:t>
                      </a:r>
                      <a:r>
                        <a:rPr lang="en-US" sz="1400" dirty="0" err="1"/>
                        <a:t>onderwerp</a:t>
                      </a:r>
                      <a:r>
                        <a:rPr lang="en-US" sz="1400" dirty="0"/>
                        <a:t> en </a:t>
                      </a:r>
                      <a:r>
                        <a:rPr lang="en-US" sz="1400" dirty="0" err="1"/>
                        <a:t>deelonderwerpen</a:t>
                      </a:r>
                      <a:r>
                        <a:rPr lang="en-US" sz="1400" dirty="0"/>
                        <a:t> </a:t>
                      </a:r>
                      <a:r>
                        <a:rPr lang="en-US" sz="1400" dirty="0" err="1"/>
                        <a:t>aan</a:t>
                      </a:r>
                      <a:r>
                        <a:rPr lang="en-US" sz="1400" dirty="0"/>
                        <a:t> de hand van </a:t>
                      </a:r>
                      <a:r>
                        <a:rPr lang="en-US" sz="1400" dirty="0" err="1"/>
                        <a:t>literatuur</a:t>
                      </a:r>
                      <a:endParaRPr lang="nl-NL" sz="1400" dirty="0"/>
                    </a:p>
                  </a:txBody>
                  <a:tcPr/>
                </a:tc>
                <a:extLst>
                  <a:ext uri="{0D108BD9-81ED-4DB2-BD59-A6C34878D82A}">
                    <a16:rowId xmlns:a16="http://schemas.microsoft.com/office/drawing/2014/main" val="384248038"/>
                  </a:ext>
                </a:extLst>
              </a:tr>
              <a:tr h="370840">
                <a:tc>
                  <a:txBody>
                    <a:bodyPr/>
                    <a:lstStyle/>
                    <a:p>
                      <a:r>
                        <a:rPr lang="en-US" sz="1400" dirty="0" err="1"/>
                        <a:t>Waarom</a:t>
                      </a:r>
                      <a:r>
                        <a:rPr lang="en-US" sz="1400" dirty="0"/>
                        <a:t> is het </a:t>
                      </a:r>
                      <a:r>
                        <a:rPr lang="en-US" sz="1400" dirty="0" err="1"/>
                        <a:t>belangrijk</a:t>
                      </a:r>
                      <a:r>
                        <a:rPr lang="en-US" sz="1400" dirty="0"/>
                        <a:t> </a:t>
                      </a:r>
                      <a:r>
                        <a:rPr lang="en-US" sz="1400" dirty="0" err="1"/>
                        <a:t>dat</a:t>
                      </a:r>
                      <a:r>
                        <a:rPr lang="en-US" sz="1400" dirty="0"/>
                        <a:t> </a:t>
                      </a:r>
                      <a:r>
                        <a:rPr lang="en-US" sz="1400" dirty="0" err="1"/>
                        <a:t>dit</a:t>
                      </a:r>
                      <a:r>
                        <a:rPr lang="en-US" sz="1400" dirty="0"/>
                        <a:t> </a:t>
                      </a:r>
                      <a:r>
                        <a:rPr lang="en-US" sz="1400" dirty="0" err="1"/>
                        <a:t>onderzoek</a:t>
                      </a:r>
                      <a:r>
                        <a:rPr lang="en-US" sz="1400" dirty="0"/>
                        <a:t> </a:t>
                      </a:r>
                      <a:r>
                        <a:rPr lang="en-US" sz="1400" dirty="0" err="1"/>
                        <a:t>wordt</a:t>
                      </a:r>
                      <a:r>
                        <a:rPr lang="en-US" sz="1400" dirty="0"/>
                        <a:t> </a:t>
                      </a:r>
                      <a:r>
                        <a:rPr lang="en-US" sz="1400" dirty="0" err="1"/>
                        <a:t>uitgevoerd</a:t>
                      </a:r>
                      <a:r>
                        <a:rPr lang="en-US" sz="1400" dirty="0"/>
                        <a:t>?</a:t>
                      </a:r>
                      <a:endParaRPr lang="nl-NL" sz="1400" dirty="0"/>
                    </a:p>
                  </a:txBody>
                  <a:tcPr/>
                </a:tc>
                <a:extLst>
                  <a:ext uri="{0D108BD9-81ED-4DB2-BD59-A6C34878D82A}">
                    <a16:rowId xmlns:a16="http://schemas.microsoft.com/office/drawing/2014/main" val="3083700729"/>
                  </a:ext>
                </a:extLst>
              </a:tr>
              <a:tr h="370840">
                <a:tc>
                  <a:txBody>
                    <a:bodyPr/>
                    <a:lstStyle/>
                    <a:p>
                      <a:r>
                        <a:rPr lang="en-US" sz="1400" dirty="0"/>
                        <a:t>Wat </a:t>
                      </a:r>
                      <a:r>
                        <a:rPr lang="en-US" sz="1400" dirty="0" err="1"/>
                        <a:t>zijn</a:t>
                      </a:r>
                      <a:r>
                        <a:rPr lang="en-US" sz="1400" dirty="0"/>
                        <a:t> de </a:t>
                      </a:r>
                      <a:r>
                        <a:rPr lang="en-US" sz="1400" dirty="0" err="1"/>
                        <a:t>hoofdvragen</a:t>
                      </a:r>
                      <a:r>
                        <a:rPr lang="en-US" sz="1400" dirty="0"/>
                        <a:t> en </a:t>
                      </a:r>
                      <a:r>
                        <a:rPr lang="en-US" sz="1400" dirty="0" err="1"/>
                        <a:t>deelvragen</a:t>
                      </a:r>
                      <a:r>
                        <a:rPr lang="en-US" sz="1400" dirty="0"/>
                        <a:t>?</a:t>
                      </a:r>
                      <a:endParaRPr lang="nl-NL" sz="1400" dirty="0"/>
                    </a:p>
                  </a:txBody>
                  <a:tcPr/>
                </a:tc>
                <a:extLst>
                  <a:ext uri="{0D108BD9-81ED-4DB2-BD59-A6C34878D82A}">
                    <a16:rowId xmlns:a16="http://schemas.microsoft.com/office/drawing/2014/main" val="3568697938"/>
                  </a:ext>
                </a:extLst>
              </a:tr>
            </a:tbl>
          </a:graphicData>
        </a:graphic>
      </p:graphicFrame>
      <p:pic>
        <p:nvPicPr>
          <p:cNvPr id="3" name="Afbeelding 11">
            <a:hlinkClick r:id="rId2" action="ppaction://hlinksldjump"/>
            <a:extLst>
              <a:ext uri="{FF2B5EF4-FFF2-40B4-BE49-F238E27FC236}">
                <a16:creationId xmlns:a16="http://schemas.microsoft.com/office/drawing/2014/main" id="{D16658E6-2A62-5F81-F8DD-23FBD02E6EB1}"/>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6" name="Afbeelding 13">
            <a:hlinkClick r:id="rId4" action="ppaction://hlinksldjump"/>
            <a:extLst>
              <a:ext uri="{FF2B5EF4-FFF2-40B4-BE49-F238E27FC236}">
                <a16:creationId xmlns:a16="http://schemas.microsoft.com/office/drawing/2014/main" id="{A2151E33-6BA1-4688-3C4B-A82D32EA9CF8}"/>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8" name="Afbeelding 20">
            <a:hlinkClick r:id="rId6" action="ppaction://hlinksldjump"/>
            <a:extLst>
              <a:ext uri="{FF2B5EF4-FFF2-40B4-BE49-F238E27FC236}">
                <a16:creationId xmlns:a16="http://schemas.microsoft.com/office/drawing/2014/main" id="{D7E67EBD-4AB5-EA02-D137-38A46779E13D}"/>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9" name="Afbeelding 21">
            <a:hlinkClick r:id="rId8" action="ppaction://hlinksldjump"/>
            <a:extLst>
              <a:ext uri="{FF2B5EF4-FFF2-40B4-BE49-F238E27FC236}">
                <a16:creationId xmlns:a16="http://schemas.microsoft.com/office/drawing/2014/main" id="{94209F53-1237-ED38-1A1B-F3C891D11595}"/>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0" name="Afbeelding 22">
            <a:hlinkClick r:id="rId10" action="ppaction://hlinksldjump"/>
            <a:extLst>
              <a:ext uri="{FF2B5EF4-FFF2-40B4-BE49-F238E27FC236}">
                <a16:creationId xmlns:a16="http://schemas.microsoft.com/office/drawing/2014/main" id="{73DFD5C9-2D46-6C73-6BD8-4A62DDB6CBE7}"/>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2" action="ppaction://hlinksldjump"/>
            <a:extLst>
              <a:ext uri="{FF2B5EF4-FFF2-40B4-BE49-F238E27FC236}">
                <a16:creationId xmlns:a16="http://schemas.microsoft.com/office/drawing/2014/main" id="{6AF86FE1-4BEB-20B6-2C44-891A873B6E58}"/>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4" action="ppaction://hlinksldjump"/>
            <a:extLst>
              <a:ext uri="{FF2B5EF4-FFF2-40B4-BE49-F238E27FC236}">
                <a16:creationId xmlns:a16="http://schemas.microsoft.com/office/drawing/2014/main" id="{9BBB45CD-4638-0128-47BA-86E2BE9F9160}"/>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6" action="ppaction://hlinksldjump"/>
            <a:extLst>
              <a:ext uri="{FF2B5EF4-FFF2-40B4-BE49-F238E27FC236}">
                <a16:creationId xmlns:a16="http://schemas.microsoft.com/office/drawing/2014/main" id="{F9A8267A-0E5B-C53B-51CE-6F373B236627}"/>
              </a:ext>
            </a:extLst>
          </p:cNvPr>
          <p:cNvPicPr>
            <a:picLocks noChangeAspect="1"/>
          </p:cNvPicPr>
          <p:nvPr/>
        </p:nvPicPr>
        <p:blipFill>
          <a:blip r:embed="rId17"/>
          <a:stretch>
            <a:fillRect/>
          </a:stretch>
        </p:blipFill>
        <p:spPr>
          <a:xfrm>
            <a:off x="4801114" y="6369176"/>
            <a:ext cx="331680" cy="326373"/>
          </a:xfrm>
          <a:prstGeom prst="rect">
            <a:avLst/>
          </a:prstGeom>
        </p:spPr>
      </p:pic>
      <p:sp>
        <p:nvSpPr>
          <p:cNvPr id="15" name="TextBox 14">
            <a:extLst>
              <a:ext uri="{FF2B5EF4-FFF2-40B4-BE49-F238E27FC236}">
                <a16:creationId xmlns:a16="http://schemas.microsoft.com/office/drawing/2014/main" id="{648C95C7-6251-A087-6146-4832C4125B6A}"/>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6" name="Picture 15" descr="\\campus.eur.nl\shared\groups\USC-MC-EAO-WK\WK\Onderzoeksvaardigheden\2. Afbeeldingen onderzoeksvaardigheden\Png-files_voor scherm toepassingen\07Trek_in_twijfel.png">
            <a:extLst>
              <a:ext uri="{FF2B5EF4-FFF2-40B4-BE49-F238E27FC236}">
                <a16:creationId xmlns:a16="http://schemas.microsoft.com/office/drawing/2014/main" id="{6B9B2AFE-DC22-8D25-BB39-FF6F8E97D265}"/>
              </a:ext>
            </a:extLst>
          </p:cNvPr>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1053383" y="152394"/>
            <a:ext cx="591134" cy="684024"/>
          </a:xfrm>
          <a:prstGeom prst="rect">
            <a:avLst/>
          </a:prstGeom>
          <a:noFill/>
          <a:ln>
            <a:noFill/>
          </a:ln>
        </p:spPr>
      </p:pic>
      <p:pic>
        <p:nvPicPr>
          <p:cNvPr id="17" name="Picture 16" descr="\\campus.eur.nl\shared\groups\USC-MC-EAO-WK\WK\Onderzoekscyclus\Onderzoekscyclus_2_notext.png">
            <a:hlinkClick r:id="rId2" action="ppaction://hlinksldjump"/>
            <a:extLst>
              <a:ext uri="{FF2B5EF4-FFF2-40B4-BE49-F238E27FC236}">
                <a16:creationId xmlns:a16="http://schemas.microsoft.com/office/drawing/2014/main" id="{6B86E41B-A232-C0FA-EDF6-934FB60AE9C3}"/>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345830" y="6100074"/>
            <a:ext cx="597371" cy="586761"/>
          </a:xfrm>
          <a:prstGeom prst="rect">
            <a:avLst/>
          </a:prstGeom>
          <a:noFill/>
          <a:ln>
            <a:noFill/>
          </a:ln>
        </p:spPr>
      </p:pic>
    </p:spTree>
    <p:extLst>
      <p:ext uri="{BB962C8B-B14F-4D97-AF65-F5344CB8AC3E}">
        <p14:creationId xmlns:p14="http://schemas.microsoft.com/office/powerpoint/2010/main" val="143040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6B2BC4-7E63-4BD3-7205-F1390F5D081E}"/>
              </a:ext>
            </a:extLst>
          </p:cNvPr>
          <p:cNvSpPr>
            <a:spLocks noGrp="1"/>
          </p:cNvSpPr>
          <p:nvPr>
            <p:ph type="title"/>
          </p:nvPr>
        </p:nvSpPr>
        <p:spPr/>
        <p:txBody>
          <a:bodyPr/>
          <a:lstStyle/>
          <a:p>
            <a:r>
              <a:rPr lang="en-US" dirty="0" err="1"/>
              <a:t>Onderzoek</a:t>
            </a:r>
            <a:r>
              <a:rPr lang="en-US" dirty="0"/>
              <a:t> </a:t>
            </a:r>
            <a:br>
              <a:rPr lang="en-US" dirty="0"/>
            </a:br>
            <a:r>
              <a:rPr lang="en-US" dirty="0" err="1"/>
              <a:t>opzetten</a:t>
            </a:r>
            <a:r>
              <a:rPr lang="en-US" dirty="0"/>
              <a:t> </a:t>
            </a:r>
            <a:endParaRPr lang="nl-NL" dirty="0"/>
          </a:p>
        </p:txBody>
      </p:sp>
      <p:sp>
        <p:nvSpPr>
          <p:cNvPr id="3" name="Text Placeholder 2">
            <a:extLst>
              <a:ext uri="{FF2B5EF4-FFF2-40B4-BE49-F238E27FC236}">
                <a16:creationId xmlns:a16="http://schemas.microsoft.com/office/drawing/2014/main" id="{DED4A256-B375-D39A-B15F-395334DB66C7}"/>
              </a:ext>
            </a:extLst>
          </p:cNvPr>
          <p:cNvSpPr>
            <a:spLocks noGrp="1"/>
          </p:cNvSpPr>
          <p:nvPr>
            <p:ph type="body" sz="quarter" idx="13"/>
          </p:nvPr>
        </p:nvSpPr>
        <p:spPr/>
        <p:txBody>
          <a:bodyPr/>
          <a:lstStyle/>
          <a:p>
            <a:r>
              <a:rPr lang="en-US" dirty="0" err="1"/>
              <a:t>Bedenk</a:t>
            </a:r>
            <a:r>
              <a:rPr lang="en-US" dirty="0"/>
              <a:t> een plan hoe je </a:t>
            </a:r>
            <a:r>
              <a:rPr lang="en-US" dirty="0" err="1"/>
              <a:t>je</a:t>
            </a:r>
            <a:r>
              <a:rPr lang="en-US" dirty="0"/>
              <a:t> </a:t>
            </a:r>
            <a:r>
              <a:rPr lang="en-US" dirty="0" err="1"/>
              <a:t>vraag</a:t>
            </a:r>
            <a:r>
              <a:rPr lang="en-US" dirty="0"/>
              <a:t> </a:t>
            </a:r>
            <a:r>
              <a:rPr lang="en-US" dirty="0" err="1"/>
              <a:t>kan</a:t>
            </a:r>
            <a:r>
              <a:rPr lang="en-US" dirty="0"/>
              <a:t> </a:t>
            </a:r>
            <a:r>
              <a:rPr lang="en-US" dirty="0" err="1"/>
              <a:t>onderzoeken</a:t>
            </a:r>
            <a:endParaRPr lang="nl-NL" dirty="0"/>
          </a:p>
        </p:txBody>
      </p:sp>
      <p:sp>
        <p:nvSpPr>
          <p:cNvPr id="5" name="Footer Placeholder 4">
            <a:extLst>
              <a:ext uri="{FF2B5EF4-FFF2-40B4-BE49-F238E27FC236}">
                <a16:creationId xmlns:a16="http://schemas.microsoft.com/office/drawing/2014/main" id="{8AB389F8-B634-665A-D903-AE5876C70C02}"/>
              </a:ext>
            </a:extLst>
          </p:cNvPr>
          <p:cNvSpPr>
            <a:spLocks noGrp="1"/>
          </p:cNvSpPr>
          <p:nvPr>
            <p:ph type="ftr" sz="quarter" idx="11"/>
          </p:nvPr>
        </p:nvSpPr>
        <p:spPr/>
        <p:txBody>
          <a:bodyPr/>
          <a:lstStyle/>
          <a:p>
            <a:r>
              <a:rPr lang="nl-NL"/>
              <a:t>Erasmus University Rotterdam </a:t>
            </a:r>
            <a:endParaRPr lang="nl-NL" dirty="0"/>
          </a:p>
        </p:txBody>
      </p:sp>
      <p:pic>
        <p:nvPicPr>
          <p:cNvPr id="8" name="Picture 7">
            <a:extLst>
              <a:ext uri="{FF2B5EF4-FFF2-40B4-BE49-F238E27FC236}">
                <a16:creationId xmlns:a16="http://schemas.microsoft.com/office/drawing/2014/main" id="{8C6CA48E-F94F-7D6F-A491-D9C112EABC02}"/>
              </a:ext>
            </a:extLst>
          </p:cNvPr>
          <p:cNvPicPr>
            <a:picLocks noChangeAspect="1"/>
          </p:cNvPicPr>
          <p:nvPr/>
        </p:nvPicPr>
        <p:blipFill>
          <a:blip r:embed="rId2"/>
          <a:stretch>
            <a:fillRect/>
          </a:stretch>
        </p:blipFill>
        <p:spPr>
          <a:xfrm>
            <a:off x="6502176" y="1480975"/>
            <a:ext cx="4878573" cy="4817591"/>
          </a:xfrm>
          <a:prstGeom prst="rect">
            <a:avLst/>
          </a:prstGeom>
        </p:spPr>
      </p:pic>
    </p:spTree>
    <p:extLst>
      <p:ext uri="{BB962C8B-B14F-4D97-AF65-F5344CB8AC3E}">
        <p14:creationId xmlns:p14="http://schemas.microsoft.com/office/powerpoint/2010/main" val="3041981059"/>
      </p:ext>
    </p:extLst>
  </p:cSld>
  <p:clrMapOvr>
    <a:masterClrMapping/>
  </p:clrMapOvr>
  <p:transition spd="slow">
    <p:push dir="u"/>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FAA83D-DD65-7F1F-99F0-642DFD5BC407}"/>
              </a:ext>
            </a:extLst>
          </p:cNvPr>
          <p:cNvSpPr>
            <a:spLocks noGrp="1"/>
          </p:cNvSpPr>
          <p:nvPr>
            <p:ph type="title"/>
          </p:nvPr>
        </p:nvSpPr>
        <p:spPr/>
        <p:txBody>
          <a:bodyPr/>
          <a:lstStyle/>
          <a:p>
            <a:r>
              <a:rPr lang="en-US" dirty="0" err="1"/>
              <a:t>Stappenplan</a:t>
            </a:r>
            <a:r>
              <a:rPr lang="en-US" dirty="0"/>
              <a:t> </a:t>
            </a:r>
            <a:r>
              <a:rPr lang="en-US" dirty="0" err="1"/>
              <a:t>onderzoek</a:t>
            </a:r>
            <a:r>
              <a:rPr lang="en-US" dirty="0"/>
              <a:t> </a:t>
            </a:r>
            <a:r>
              <a:rPr lang="en-US" dirty="0" err="1"/>
              <a:t>opzetten</a:t>
            </a:r>
            <a:endParaRPr lang="nl-NL" dirty="0"/>
          </a:p>
        </p:txBody>
      </p:sp>
      <p:sp>
        <p:nvSpPr>
          <p:cNvPr id="4" name="Footer Placeholder 3">
            <a:extLst>
              <a:ext uri="{FF2B5EF4-FFF2-40B4-BE49-F238E27FC236}">
                <a16:creationId xmlns:a16="http://schemas.microsoft.com/office/drawing/2014/main" id="{5F77E4B1-0536-3A0C-3772-66A3E8B9BA44}"/>
              </a:ext>
            </a:extLst>
          </p:cNvPr>
          <p:cNvSpPr>
            <a:spLocks noGrp="1"/>
          </p:cNvSpPr>
          <p:nvPr>
            <p:ph type="ftr" sz="quarter" idx="11"/>
          </p:nvPr>
        </p:nvSpPr>
        <p:spPr/>
        <p:txBody>
          <a:bodyPr/>
          <a:lstStyle/>
          <a:p>
            <a:r>
              <a:rPr lang="nl-NL"/>
              <a:t>Erasmus University Rotterdam </a:t>
            </a:r>
            <a:endParaRPr lang="nl-NL" dirty="0"/>
          </a:p>
        </p:txBody>
      </p:sp>
      <p:sp>
        <p:nvSpPr>
          <p:cNvPr id="7" name="TextBox 6">
            <a:extLst>
              <a:ext uri="{FF2B5EF4-FFF2-40B4-BE49-F238E27FC236}">
                <a16:creationId xmlns:a16="http://schemas.microsoft.com/office/drawing/2014/main" id="{35020879-746F-03F3-9F90-0F51FD2EF961}"/>
              </a:ext>
            </a:extLst>
          </p:cNvPr>
          <p:cNvSpPr txBox="1"/>
          <p:nvPr/>
        </p:nvSpPr>
        <p:spPr>
          <a:xfrm>
            <a:off x="459573" y="1006259"/>
            <a:ext cx="11455908" cy="5779787"/>
          </a:xfrm>
          <a:prstGeom prst="rect">
            <a:avLst/>
          </a:prstGeom>
          <a:noFill/>
        </p:spPr>
        <p:txBody>
          <a:bodyPr wrap="square">
            <a:spAutoFit/>
          </a:bodyPr>
          <a:lstStyle/>
          <a:p>
            <a:pPr algn="just">
              <a:lnSpc>
                <a:spcPct val="120000"/>
              </a:lnSpc>
            </a:pPr>
            <a:r>
              <a:rPr lang="nl-NL" sz="1600" b="1" dirty="0">
                <a:solidFill>
                  <a:schemeClr val="accent2"/>
                </a:solidFill>
                <a:effectLst/>
                <a:ea typeface="Calibri" panose="020F0502020204030204" pitchFamily="34" charset="0"/>
                <a:cs typeface="Times New Roman" panose="02020603050405020304" pitchFamily="18" charset="0"/>
              </a:rPr>
              <a:t>Wat ga je doen? </a:t>
            </a:r>
            <a:endParaRPr lang="nl-NL" sz="1600" dirty="0">
              <a:solidFill>
                <a:schemeClr val="accent2"/>
              </a:solidFill>
              <a:effectLst/>
              <a:ea typeface="Calibri" panose="020F0502020204030204" pitchFamily="34" charset="0"/>
              <a:cs typeface="Museo Sans 100" panose="02000000000000000000" pitchFamily="50" charset="0"/>
            </a:endParaRPr>
          </a:p>
          <a:p>
            <a:pPr algn="just">
              <a:lnSpc>
                <a:spcPct val="120000"/>
              </a:lnSpc>
            </a:pPr>
            <a:r>
              <a:rPr lang="nl-NL" sz="1600" dirty="0">
                <a:solidFill>
                  <a:srgbClr val="000000"/>
                </a:solidFill>
                <a:effectLst/>
                <a:ea typeface="Calibri" panose="020F0502020204030204" pitchFamily="34" charset="0"/>
                <a:cs typeface="Times New Roman" panose="02020603050405020304" pitchFamily="18" charset="0"/>
              </a:rPr>
              <a:t>In deze stap maak je een onderzoeksplan. Je bepaalt alles wat er nodig is om jouw onderzoek te kunnen uitvoeren. Je denkt na over je meetinstrumenten (hoe ga je meten?).</a:t>
            </a:r>
            <a:endParaRPr lang="nl-NL" sz="1600" dirty="0">
              <a:solidFill>
                <a:srgbClr val="000000"/>
              </a:solidFill>
              <a:ea typeface="Calibri" panose="020F0502020204030204" pitchFamily="34" charset="0"/>
              <a:cs typeface="Times New Roman" panose="02020603050405020304" pitchFamily="18" charset="0"/>
            </a:endParaRPr>
          </a:p>
          <a:p>
            <a:pPr algn="just">
              <a:lnSpc>
                <a:spcPct val="120000"/>
              </a:lnSpc>
            </a:pPr>
            <a:endParaRPr lang="nl-NL" sz="1600" dirty="0">
              <a:effectLst/>
              <a:ea typeface="Times New Roman" panose="02020603050405020304" pitchFamily="18" charset="0"/>
              <a:cs typeface="Times New Roman" panose="02020603050405020304" pitchFamily="18" charset="0"/>
            </a:endParaRPr>
          </a:p>
          <a:p>
            <a:pPr algn="just">
              <a:lnSpc>
                <a:spcPct val="115000"/>
              </a:lnSpc>
            </a:pPr>
            <a:r>
              <a:rPr lang="nl-NL" sz="1600" b="1" dirty="0">
                <a:solidFill>
                  <a:schemeClr val="accent2"/>
                </a:solidFill>
                <a:effectLst/>
                <a:ea typeface="Calibri" panose="020F0502020204030204" pitchFamily="34" charset="0"/>
                <a:cs typeface="Times New Roman" panose="02020603050405020304" pitchFamily="18" charset="0"/>
              </a:rPr>
              <a:t>Stappenplan </a:t>
            </a:r>
            <a:r>
              <a:rPr lang="nl-NL" sz="1600" b="1" dirty="0">
                <a:solidFill>
                  <a:schemeClr val="accent2"/>
                </a:solidFill>
                <a:effectLst/>
                <a:ea typeface="Times New Roman" panose="02020603050405020304" pitchFamily="18" charset="0"/>
                <a:cs typeface="Times New Roman" panose="02020603050405020304" pitchFamily="18" charset="0"/>
              </a:rPr>
              <a:t>onderzoek opzetten*</a:t>
            </a:r>
            <a:r>
              <a:rPr lang="nl-NL" sz="1600" b="1" dirty="0">
                <a:solidFill>
                  <a:schemeClr val="accent2"/>
                </a:solidFill>
                <a:effectLst/>
                <a:ea typeface="Calibri" panose="020F0502020204030204" pitchFamily="34" charset="0"/>
                <a:cs typeface="Times New Roman" panose="02020603050405020304" pitchFamily="18" charset="0"/>
              </a:rPr>
              <a:t>: </a:t>
            </a:r>
            <a:endParaRPr lang="nl-NL" sz="1600" dirty="0">
              <a:solidFill>
                <a:schemeClr val="accent2"/>
              </a:solidFill>
              <a:effectLst/>
              <a:ea typeface="Times New Roman" panose="02020603050405020304" pitchFamily="18" charset="0"/>
              <a:cs typeface="Times New Roman" panose="02020603050405020304" pitchFamily="18" charset="0"/>
            </a:endParaRPr>
          </a:p>
          <a:p>
            <a:pPr marL="342900" lvl="0" indent="-342900">
              <a:lnSpc>
                <a:spcPct val="107000"/>
              </a:lnSpc>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a:t>
            </a:r>
            <a:r>
              <a:rPr lang="nl-NL" sz="1600" b="1" dirty="0">
                <a:ea typeface="Calibri" panose="020F0502020204030204" pitchFamily="34" charset="0"/>
                <a:cs typeface="Times New Roman" panose="02020603050405020304" pitchFamily="18" charset="0"/>
              </a:rPr>
              <a:t>9   | </a:t>
            </a:r>
            <a:r>
              <a:rPr lang="nl-NL" sz="1600" dirty="0">
                <a:effectLst/>
                <a:ea typeface="Calibri" panose="020F0502020204030204" pitchFamily="34" charset="0"/>
                <a:cs typeface="Times New Roman" panose="02020603050405020304" pitchFamily="18" charset="0"/>
              </a:rPr>
              <a:t>Bepaal of je kwalitatief of kwantitatief onderzoek doet. (</a:t>
            </a:r>
            <a:r>
              <a:rPr lang="nl-NL" sz="1600" b="1" dirty="0">
                <a:solidFill>
                  <a:schemeClr val="accent1"/>
                </a:solidFill>
                <a:effectLst/>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Informatie</a:t>
            </a:r>
            <a:r>
              <a:rPr lang="nl-NL" sz="1600" dirty="0">
                <a:solidFill>
                  <a:srgbClr val="0C8066"/>
                </a:solidFill>
                <a:effectLst/>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 </a:t>
            </a:r>
            <a:r>
              <a:rPr lang="nl-NL" sz="1600" b="1" dirty="0">
                <a:solidFill>
                  <a:schemeClr val="accent1"/>
                </a:solidFill>
                <a:effectLst/>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3.1</a:t>
            </a:r>
            <a:r>
              <a:rPr lang="nl-NL" sz="1600" dirty="0">
                <a:effectLst/>
                <a:ea typeface="Calibri" panose="020F0502020204030204" pitchFamily="34" charset="0"/>
                <a:cs typeface="Times New Roman" panose="02020603050405020304" pitchFamily="18" charset="0"/>
              </a:rPr>
              <a:t>)</a:t>
            </a:r>
          </a:p>
          <a:p>
            <a:pPr marL="342900" indent="-342900">
              <a:lnSpc>
                <a:spcPct val="107000"/>
              </a:lnSpc>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10 | </a:t>
            </a:r>
            <a:r>
              <a:rPr lang="nl-NL" sz="1600" dirty="0">
                <a:effectLst/>
                <a:ea typeface="Calibri" panose="020F0502020204030204" pitchFamily="34" charset="0"/>
                <a:cs typeface="Times New Roman" panose="02020603050405020304" pitchFamily="18" charset="0"/>
              </a:rPr>
              <a:t>Bepaal wat voor soort onderzoek je gaat doen. (</a:t>
            </a:r>
            <a:r>
              <a:rPr lang="nl-NL" sz="1600" b="1" dirty="0">
                <a:solidFill>
                  <a:schemeClr val="accent1"/>
                </a:solidFill>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Informatie</a:t>
            </a:r>
            <a:r>
              <a:rPr lang="nl-NL" sz="1600" dirty="0">
                <a:solidFill>
                  <a:srgbClr val="0C8066"/>
                </a:solidFill>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 </a:t>
            </a:r>
            <a:r>
              <a:rPr lang="nl-NL" sz="1600" b="1" dirty="0">
                <a:solidFill>
                  <a:schemeClr val="accent1"/>
                </a:solidFill>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3.2</a:t>
            </a:r>
            <a:r>
              <a:rPr lang="nl-NL" sz="1600" dirty="0">
                <a:effectLst/>
                <a:ea typeface="Calibri" panose="020F0502020204030204" pitchFamily="34" charset="0"/>
                <a:cs typeface="Times New Roman" panose="02020603050405020304" pitchFamily="18" charset="0"/>
              </a:rPr>
              <a:t>, </a:t>
            </a:r>
            <a:r>
              <a:rPr lang="nl-NL" sz="1600" b="1" dirty="0">
                <a:solidFill>
                  <a:schemeClr val="accent2"/>
                </a:solidFill>
                <a:ea typeface="Calibri" panose="020F0502020204030204" pitchFamily="34" charset="0"/>
                <a:cs typeface="Times New Roman" panose="02020603050405020304" pitchFamily="18" charset="0"/>
                <a:hlinkClick r:id="rId4" action="ppaction://hlinksldjump"/>
              </a:rPr>
              <a:t>Activiteit 3.1</a:t>
            </a:r>
            <a:r>
              <a:rPr lang="nl-NL" sz="1600" dirty="0">
                <a:ea typeface="Calibri" panose="020F0502020204030204" pitchFamily="34" charset="0"/>
                <a:cs typeface="Times New Roman" panose="02020603050405020304" pitchFamily="18" charset="0"/>
              </a:rPr>
              <a:t>)</a:t>
            </a:r>
            <a:endParaRPr lang="nl-NL" sz="1600" dirty="0">
              <a:effectLst/>
              <a:ea typeface="Calibri" panose="020F0502020204030204" pitchFamily="34" charset="0"/>
              <a:cs typeface="Times New Roman" panose="02020603050405020304" pitchFamily="18" charset="0"/>
            </a:endParaRPr>
          </a:p>
          <a:p>
            <a:pPr marL="342900" indent="-342900">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11 | </a:t>
            </a:r>
            <a:r>
              <a:rPr lang="nl-NL" sz="1600" dirty="0">
                <a:effectLst/>
                <a:ea typeface="Calibri" panose="020F0502020204030204" pitchFamily="34" charset="0"/>
                <a:cs typeface="Times New Roman" panose="02020603050405020304" pitchFamily="18" charset="0"/>
              </a:rPr>
              <a:t>Maak een stapsgewijze beschrijving van de uitvoering van je onderzoek en maak een tijdsplanning. (</a:t>
            </a:r>
            <a:r>
              <a:rPr lang="nl-NL" sz="1600" b="1" dirty="0">
                <a:solidFill>
                  <a:schemeClr val="accent2"/>
                </a:solidFill>
                <a:effectLst/>
                <a:ea typeface="Calibri" panose="020F0502020204030204" pitchFamily="34" charset="0"/>
                <a:cs typeface="Times New Roman" panose="02020603050405020304" pitchFamily="18" charset="0"/>
                <a:hlinkClick r:id="rId5" action="ppaction://hlinksldjump"/>
              </a:rPr>
              <a:t>Activiteit 3.2</a:t>
            </a:r>
            <a:r>
              <a:rPr lang="nl-NL" sz="1600" dirty="0">
                <a:effectLst/>
                <a:ea typeface="Calibri" panose="020F0502020204030204" pitchFamily="34" charset="0"/>
                <a:cs typeface="Times New Roman" panose="02020603050405020304" pitchFamily="18" charset="0"/>
              </a:rPr>
              <a:t>)</a:t>
            </a:r>
          </a:p>
          <a:p>
            <a:pPr marL="342900" lvl="0" indent="-342900">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12 | </a:t>
            </a:r>
            <a:r>
              <a:rPr lang="nl-NL" sz="1600" dirty="0">
                <a:effectLst/>
                <a:ea typeface="Calibri" panose="020F0502020204030204" pitchFamily="34" charset="0"/>
                <a:cs typeface="Times New Roman" panose="02020603050405020304" pitchFamily="18" charset="0"/>
              </a:rPr>
              <a:t>Maak een onderzoeksplan. (</a:t>
            </a:r>
            <a:r>
              <a:rPr lang="nl-NL" sz="1600" b="1" dirty="0">
                <a:solidFill>
                  <a:schemeClr val="accent2"/>
                </a:solidFill>
                <a:effectLst/>
                <a:ea typeface="Calibri" panose="020F0502020204030204" pitchFamily="34" charset="0"/>
                <a:cs typeface="Times New Roman" panose="02020603050405020304" pitchFamily="18" charset="0"/>
                <a:hlinkClick r:id="rId6" action="ppaction://hlinksldjump"/>
              </a:rPr>
              <a:t>Activiteit 3.3</a:t>
            </a:r>
            <a:r>
              <a:rPr lang="nl-NL" sz="1600" dirty="0">
                <a:effectLst/>
                <a:ea typeface="Calibri" panose="020F0502020204030204" pitchFamily="34" charset="0"/>
                <a:cs typeface="Times New Roman" panose="02020603050405020304" pitchFamily="18" charset="0"/>
              </a:rPr>
              <a:t>)</a:t>
            </a:r>
          </a:p>
          <a:p>
            <a:pPr marL="342900" indent="-342900">
              <a:spcAft>
                <a:spcPts val="800"/>
              </a:spcAft>
              <a:buFont typeface="Symbol" panose="05050102010706020507" pitchFamily="18" charset="2"/>
              <a:buChar char=""/>
            </a:pPr>
            <a:r>
              <a:rPr lang="en-US" sz="1600" b="1" dirty="0" err="1">
                <a:latin typeface="+mj-lt"/>
                <a:ea typeface="Calibri" panose="020F0502020204030204" pitchFamily="34" charset="0"/>
                <a:cs typeface="Times New Roman" panose="02020603050405020304" pitchFamily="18" charset="0"/>
              </a:rPr>
              <a:t>Stap</a:t>
            </a:r>
            <a:r>
              <a:rPr lang="en-US" sz="1600" b="1" dirty="0">
                <a:latin typeface="+mj-lt"/>
                <a:ea typeface="Calibri" panose="020F0502020204030204" pitchFamily="34" charset="0"/>
                <a:cs typeface="Times New Roman" panose="02020603050405020304" pitchFamily="18" charset="0"/>
              </a:rPr>
              <a:t> 13 | </a:t>
            </a:r>
            <a:r>
              <a:rPr lang="nl-NL" sz="1600" dirty="0">
                <a:latin typeface="+mj-lt"/>
                <a:ea typeface="Calibri" panose="020F0502020204030204" pitchFamily="34" charset="0"/>
                <a:cs typeface="Times New Roman" panose="02020603050405020304" pitchFamily="18" charset="0"/>
              </a:rPr>
              <a:t>Maak of verzamel je onderzoeksinstrumenten </a:t>
            </a:r>
            <a:r>
              <a:rPr lang="nl-NL" sz="1600" dirty="0">
                <a:effectLst/>
                <a:ea typeface="Calibri" panose="020F0502020204030204" pitchFamily="34" charset="0"/>
                <a:cs typeface="Times New Roman" panose="02020603050405020304" pitchFamily="18" charset="0"/>
              </a:rPr>
              <a:t>(</a:t>
            </a:r>
            <a:r>
              <a:rPr lang="nl-NL" sz="1600" b="1" dirty="0">
                <a:solidFill>
                  <a:schemeClr val="accent2"/>
                </a:solidFill>
                <a:effectLst/>
                <a:ea typeface="Calibri" panose="020F0502020204030204" pitchFamily="34" charset="0"/>
                <a:cs typeface="Times New Roman" panose="02020603050405020304" pitchFamily="18" charset="0"/>
                <a:hlinkClick r:id="rId6" action="ppaction://hlinksldjump"/>
              </a:rPr>
              <a:t>Activiteit 3.3</a:t>
            </a:r>
            <a:r>
              <a:rPr lang="nl-NL" sz="1600" dirty="0">
                <a:effectLst/>
                <a:ea typeface="Calibri" panose="020F0502020204030204" pitchFamily="34" charset="0"/>
                <a:cs typeface="Times New Roman" panose="02020603050405020304" pitchFamily="18" charset="0"/>
              </a:rPr>
              <a:t>)</a:t>
            </a:r>
            <a:r>
              <a:rPr lang="nl-NL" sz="1600" dirty="0">
                <a:latin typeface="+mj-lt"/>
                <a:ea typeface="Calibri" panose="020F0502020204030204" pitchFamily="34" charset="0"/>
                <a:cs typeface="Times New Roman" panose="02020603050405020304" pitchFamily="18" charset="0"/>
              </a:rPr>
              <a:t>. </a:t>
            </a:r>
          </a:p>
          <a:p>
            <a:pPr marL="342900" indent="-342900">
              <a:spcAft>
                <a:spcPts val="800"/>
              </a:spcAft>
              <a:buFont typeface="Symbol" panose="05050102010706020507" pitchFamily="18" charset="2"/>
              <a:buChar char=""/>
            </a:pPr>
            <a:r>
              <a:rPr lang="en-US" sz="1600" b="1" dirty="0" err="1">
                <a:latin typeface="+mj-lt"/>
                <a:ea typeface="Calibri" panose="020F0502020204030204" pitchFamily="34" charset="0"/>
                <a:cs typeface="Times New Roman" panose="02020603050405020304" pitchFamily="18" charset="0"/>
              </a:rPr>
              <a:t>Stap</a:t>
            </a:r>
            <a:r>
              <a:rPr lang="en-US" sz="1600" b="1" dirty="0">
                <a:latin typeface="+mj-lt"/>
                <a:ea typeface="Calibri" panose="020F0502020204030204" pitchFamily="34" charset="0"/>
                <a:cs typeface="Times New Roman" panose="02020603050405020304" pitchFamily="18" charset="0"/>
              </a:rPr>
              <a:t> 14 | </a:t>
            </a:r>
            <a:r>
              <a:rPr lang="en-US" sz="1600" dirty="0" err="1">
                <a:latin typeface="+mj-lt"/>
                <a:ea typeface="Calibri" panose="020F0502020204030204" pitchFamily="34" charset="0"/>
                <a:cs typeface="Times New Roman" panose="02020603050405020304" pitchFamily="18" charset="0"/>
              </a:rPr>
              <a:t>Bedenk</a:t>
            </a:r>
            <a:r>
              <a:rPr lang="en-US" sz="1600" dirty="0">
                <a:latin typeface="+mj-lt"/>
                <a:ea typeface="Calibri" panose="020F0502020204030204" pitchFamily="34" charset="0"/>
                <a:cs typeface="Times New Roman" panose="02020603050405020304" pitchFamily="18" charset="0"/>
              </a:rPr>
              <a:t> hoe je de data </a:t>
            </a:r>
            <a:r>
              <a:rPr lang="en-US" sz="1600" dirty="0" err="1">
                <a:latin typeface="+mj-lt"/>
                <a:ea typeface="Calibri" panose="020F0502020204030204" pitchFamily="34" charset="0"/>
                <a:cs typeface="Times New Roman" panose="02020603050405020304" pitchFamily="18" charset="0"/>
              </a:rPr>
              <a:t>gaat</a:t>
            </a:r>
            <a:r>
              <a:rPr lang="en-US" sz="1600" dirty="0">
                <a:latin typeface="+mj-lt"/>
                <a:ea typeface="Calibri" panose="020F0502020204030204" pitchFamily="34" charset="0"/>
                <a:cs typeface="Times New Roman" panose="02020603050405020304" pitchFamily="18" charset="0"/>
              </a:rPr>
              <a:t> </a:t>
            </a:r>
            <a:r>
              <a:rPr lang="en-US" sz="1600" dirty="0" err="1">
                <a:latin typeface="+mj-lt"/>
                <a:ea typeface="Calibri" panose="020F0502020204030204" pitchFamily="34" charset="0"/>
                <a:cs typeface="Times New Roman" panose="02020603050405020304" pitchFamily="18" charset="0"/>
              </a:rPr>
              <a:t>ordenen</a:t>
            </a:r>
            <a:r>
              <a:rPr lang="en-US" sz="1600" dirty="0">
                <a:latin typeface="+mj-lt"/>
                <a:ea typeface="Calibri" panose="020F0502020204030204" pitchFamily="34" charset="0"/>
                <a:cs typeface="Times New Roman" panose="02020603050405020304" pitchFamily="18" charset="0"/>
              </a:rPr>
              <a:t>. (</a:t>
            </a:r>
            <a:r>
              <a:rPr lang="en-US" sz="1600" b="1" dirty="0" err="1">
                <a:solidFill>
                  <a:schemeClr val="accent1"/>
                </a:solidFill>
                <a:latin typeface="+mj-lt"/>
                <a:ea typeface="Calibri" panose="020F0502020204030204" pitchFamily="34" charset="0"/>
                <a:cs typeface="Times New Roman" panose="02020603050405020304" pitchFamily="18" charset="0"/>
                <a:hlinkClick r:id="rId7" action="ppaction://hlinksldjump">
                  <a:extLst>
                    <a:ext uri="{A12FA001-AC4F-418D-AE19-62706E023703}">
                      <ahyp:hlinkClr xmlns:ahyp="http://schemas.microsoft.com/office/drawing/2018/hyperlinkcolor" val="tx"/>
                    </a:ext>
                  </a:extLst>
                </a:hlinkClick>
              </a:rPr>
              <a:t>Informatie</a:t>
            </a:r>
            <a:r>
              <a:rPr lang="en-US" sz="1600" dirty="0">
                <a:solidFill>
                  <a:srgbClr val="0C8066"/>
                </a:solidFill>
                <a:latin typeface="+mj-lt"/>
                <a:ea typeface="Calibri" panose="020F0502020204030204" pitchFamily="34" charset="0"/>
                <a:cs typeface="Times New Roman" panose="02020603050405020304" pitchFamily="18" charset="0"/>
                <a:hlinkClick r:id="rId7" action="ppaction://hlinksldjump">
                  <a:extLst>
                    <a:ext uri="{A12FA001-AC4F-418D-AE19-62706E023703}">
                      <ahyp:hlinkClr xmlns:ahyp="http://schemas.microsoft.com/office/drawing/2018/hyperlinkcolor" val="tx"/>
                    </a:ext>
                  </a:extLst>
                </a:hlinkClick>
              </a:rPr>
              <a:t> </a:t>
            </a:r>
            <a:r>
              <a:rPr lang="en-US" sz="1600" b="1" dirty="0">
                <a:solidFill>
                  <a:schemeClr val="accent1"/>
                </a:solidFill>
                <a:latin typeface="+mj-lt"/>
                <a:ea typeface="Calibri" panose="020F0502020204030204" pitchFamily="34" charset="0"/>
                <a:cs typeface="Times New Roman" panose="02020603050405020304" pitchFamily="18" charset="0"/>
                <a:hlinkClick r:id="rId7" action="ppaction://hlinksldjump">
                  <a:extLst>
                    <a:ext uri="{A12FA001-AC4F-418D-AE19-62706E023703}">
                      <ahyp:hlinkClr xmlns:ahyp="http://schemas.microsoft.com/office/drawing/2018/hyperlinkcolor" val="tx"/>
                    </a:ext>
                  </a:extLst>
                </a:hlinkClick>
              </a:rPr>
              <a:t>3.3</a:t>
            </a:r>
            <a:r>
              <a:rPr lang="en-US" sz="1600" dirty="0">
                <a:latin typeface="+mj-lt"/>
                <a:ea typeface="Calibri" panose="020F0502020204030204" pitchFamily="34" charset="0"/>
                <a:cs typeface="Times New Roman" panose="02020603050405020304" pitchFamily="18" charset="0"/>
              </a:rPr>
              <a:t>)</a:t>
            </a:r>
          </a:p>
          <a:p>
            <a:pPr marL="342900" indent="-342900">
              <a:spcAft>
                <a:spcPts val="800"/>
              </a:spcAft>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15 | </a:t>
            </a:r>
            <a:r>
              <a:rPr lang="nl-NL" sz="1600" dirty="0">
                <a:effectLst/>
                <a:ea typeface="Calibri" panose="020F0502020204030204" pitchFamily="34" charset="0"/>
                <a:cs typeface="Times New Roman" panose="02020603050405020304" pitchFamily="18" charset="0"/>
              </a:rPr>
              <a:t>Schrijf de eerste aanzet van je methode. Vul deze verder aan zodra je je onderzoek hebt uitgevoerd met de volgende elementen: </a:t>
            </a:r>
            <a:r>
              <a:rPr lang="nl-NL" sz="1600" dirty="0">
                <a:ea typeface="Calibri" panose="020F0502020204030204" pitchFamily="34" charset="0"/>
                <a:cs typeface="Times New Roman" panose="02020603050405020304" pitchFamily="18" charset="0"/>
              </a:rPr>
              <a:t>Hoe heb je je onderzoek aangepakt? </a:t>
            </a:r>
            <a:r>
              <a:rPr lang="nl-NL" sz="1600" dirty="0">
                <a:effectLst/>
                <a:ea typeface="Calibri" panose="020F0502020204030204" pitchFamily="34" charset="0"/>
                <a:cs typeface="Times New Roman" panose="02020603050405020304" pitchFamily="18" charset="0"/>
              </a:rPr>
              <a:t>Omschrijf wat voor soort onderzoek je hebt gedaan en welke meetinstrumenten en proefpersonen je hebt gebruikt. (</a:t>
            </a:r>
            <a:r>
              <a:rPr lang="nl-NL" sz="1600" b="1" dirty="0">
                <a:solidFill>
                  <a:schemeClr val="accent2"/>
                </a:solidFill>
                <a:ea typeface="Calibri" panose="020F0502020204030204" pitchFamily="34" charset="0"/>
                <a:cs typeface="Times New Roman" panose="02020603050405020304" pitchFamily="18" charset="0"/>
              </a:rPr>
              <a:t>Activiteit 3.4</a:t>
            </a:r>
            <a:r>
              <a:rPr lang="nl-NL" sz="1600" dirty="0">
                <a:effectLst/>
                <a:ea typeface="Calibri" panose="020F0502020204030204" pitchFamily="34" charset="0"/>
                <a:cs typeface="Times New Roman" panose="02020603050405020304" pitchFamily="18" charset="0"/>
              </a:rPr>
              <a:t>)</a:t>
            </a:r>
            <a:endParaRPr lang="nl-NL" sz="1600" dirty="0">
              <a:ea typeface="Calibri" panose="020F0502020204030204" pitchFamily="34" charset="0"/>
              <a:cs typeface="Times New Roman" panose="02020603050405020304" pitchFamily="18" charset="0"/>
            </a:endParaRPr>
          </a:p>
          <a:p>
            <a:pPr>
              <a:spcAft>
                <a:spcPts val="800"/>
              </a:spcAft>
            </a:pPr>
            <a:r>
              <a:rPr lang="nl-NL" sz="1200" i="1" dirty="0">
                <a:effectLst/>
                <a:ea typeface="Calibri" panose="020F0502020204030204" pitchFamily="34" charset="0"/>
                <a:cs typeface="Times New Roman" panose="02020603050405020304" pitchFamily="18" charset="0"/>
              </a:rPr>
              <a:t>* Deze stappen vind je ook terug op het complete </a:t>
            </a:r>
            <a:r>
              <a:rPr lang="nl-NL" sz="1200" i="1" dirty="0">
                <a:effectLst/>
                <a:ea typeface="Calibri" panose="020F0502020204030204" pitchFamily="34" charset="0"/>
                <a:cs typeface="Times New Roman" panose="02020603050405020304" pitchFamily="18" charset="0"/>
                <a:hlinkClick r:id="rId8" action="ppaction://hlinksldjump"/>
              </a:rPr>
              <a:t>stappenplan onderzoek doen. </a:t>
            </a:r>
            <a:endParaRPr lang="nl-NL" sz="1600" dirty="0">
              <a:effectLst/>
              <a:ea typeface="Times New Roman" panose="02020603050405020304" pitchFamily="18" charset="0"/>
              <a:cs typeface="Times New Roman" panose="02020603050405020304" pitchFamily="18" charset="0"/>
            </a:endParaRPr>
          </a:p>
          <a:p>
            <a:pPr algn="just">
              <a:lnSpc>
                <a:spcPct val="120000"/>
              </a:lnSpc>
            </a:pPr>
            <a:r>
              <a:rPr lang="nl-NL" sz="1600" b="1" dirty="0">
                <a:solidFill>
                  <a:schemeClr val="accent2"/>
                </a:solidFill>
                <a:effectLst/>
                <a:ea typeface="Calibri" panose="020F0502020204030204" pitchFamily="34" charset="0"/>
                <a:cs typeface="Times New Roman" panose="02020603050405020304" pitchFamily="18" charset="0"/>
              </a:rPr>
              <a:t>Om af te vinken:</a:t>
            </a:r>
            <a:endParaRPr lang="nl-NL" sz="1600" dirty="0">
              <a:solidFill>
                <a:schemeClr val="accent2"/>
              </a:solidFill>
              <a:effectLst/>
              <a:ea typeface="Calibri" panose="020F0502020204030204" pitchFamily="34" charset="0"/>
              <a:cs typeface="Museo Sans 100" panose="02000000000000000000" pitchFamily="50" charset="0"/>
            </a:endParaRPr>
          </a:p>
          <a:p>
            <a:pPr marL="342900" lvl="0" indent="-342900" algn="just">
              <a:lnSpc>
                <a:spcPct val="120000"/>
              </a:lnSpc>
              <a:buFont typeface="Calibri" panose="020F0502020204030204" pitchFamily="34" charset="0"/>
              <a:buChar char="꙱"/>
            </a:pPr>
            <a:r>
              <a:rPr lang="nl-NL" sz="1600" dirty="0">
                <a:solidFill>
                  <a:srgbClr val="000000"/>
                </a:solidFill>
                <a:effectLst/>
                <a:ea typeface="Calibri" panose="020F0502020204030204" pitchFamily="34" charset="0"/>
                <a:cs typeface="Times New Roman" panose="02020603050405020304" pitchFamily="18" charset="0"/>
              </a:rPr>
              <a:t>Ik heb nagedacht over de juiste onderzoeksmethode</a:t>
            </a:r>
          </a:p>
          <a:p>
            <a:pPr marL="342900" lvl="0" indent="-342900" algn="just">
              <a:lnSpc>
                <a:spcPct val="120000"/>
              </a:lnSpc>
              <a:buFont typeface="Calibri" panose="020F0502020204030204" pitchFamily="34" charset="0"/>
              <a:buChar char="꙱"/>
            </a:pPr>
            <a:r>
              <a:rPr lang="nl-NL" sz="1600" dirty="0">
                <a:solidFill>
                  <a:srgbClr val="000000"/>
                </a:solidFill>
                <a:effectLst/>
                <a:ea typeface="Calibri" panose="020F0502020204030204" pitchFamily="34" charset="0"/>
                <a:cs typeface="Times New Roman" panose="02020603050405020304" pitchFamily="18" charset="0"/>
              </a:rPr>
              <a:t>Ik heb nagedacht over een stappenplan en tijdsplanning. </a:t>
            </a:r>
          </a:p>
          <a:p>
            <a:pPr lvl="0">
              <a:lnSpc>
                <a:spcPct val="107000"/>
              </a:lnSpc>
            </a:pPr>
            <a:endParaRPr lang="nl-NL" sz="1600" dirty="0">
              <a:effectLst/>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756D705C-BF7B-B747-C99A-799D02FF8D3C}"/>
              </a:ext>
            </a:extLst>
          </p:cNvPr>
          <p:cNvSpPr txBox="1"/>
          <p:nvPr/>
        </p:nvSpPr>
        <p:spPr>
          <a:xfrm>
            <a:off x="0" y="-12877"/>
            <a:ext cx="1571625" cy="369332"/>
          </a:xfrm>
          <a:prstGeom prst="rect">
            <a:avLst/>
          </a:prstGeom>
          <a:solidFill>
            <a:srgbClr val="844C9D"/>
          </a:solidFill>
        </p:spPr>
        <p:txBody>
          <a:bodyPr wrap="square">
            <a:spAutoFit/>
          </a:bodyPr>
          <a:lstStyle/>
          <a:p>
            <a:r>
              <a:rPr lang="en-US" dirty="0" err="1">
                <a:latin typeface="+mn-lt"/>
              </a:rPr>
              <a:t>Stappenplan</a:t>
            </a:r>
            <a:endParaRPr lang="nl-NL" dirty="0"/>
          </a:p>
        </p:txBody>
      </p:sp>
      <p:pic>
        <p:nvPicPr>
          <p:cNvPr id="5" name="Picture 4">
            <a:hlinkClick r:id="rId9" action="ppaction://hlinksldjump"/>
            <a:extLst>
              <a:ext uri="{FF2B5EF4-FFF2-40B4-BE49-F238E27FC236}">
                <a16:creationId xmlns:a16="http://schemas.microsoft.com/office/drawing/2014/main" id="{86DD90D1-18C1-E9C5-5991-06E5D5D55673}"/>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283885" y="6002839"/>
            <a:ext cx="631596" cy="638626"/>
          </a:xfrm>
          <a:prstGeom prst="rect">
            <a:avLst/>
          </a:prstGeom>
        </p:spPr>
      </p:pic>
      <p:pic>
        <p:nvPicPr>
          <p:cNvPr id="3" name="Afbeelding 11">
            <a:hlinkClick r:id="rId11" action="ppaction://hlinksldjump"/>
            <a:extLst>
              <a:ext uri="{FF2B5EF4-FFF2-40B4-BE49-F238E27FC236}">
                <a16:creationId xmlns:a16="http://schemas.microsoft.com/office/drawing/2014/main" id="{F0BA1F54-1582-C289-6B6C-AD9123124B79}"/>
              </a:ext>
            </a:extLst>
          </p:cNvPr>
          <p:cNvPicPr>
            <a:picLocks noChangeAspect="1"/>
          </p:cNvPicPr>
          <p:nvPr/>
        </p:nvPicPr>
        <p:blipFill>
          <a:blip r:embed="rId12"/>
          <a:stretch>
            <a:fillRect/>
          </a:stretch>
        </p:blipFill>
        <p:spPr>
          <a:xfrm>
            <a:off x="5220743" y="6382133"/>
            <a:ext cx="331680" cy="331680"/>
          </a:xfrm>
          <a:prstGeom prst="rect">
            <a:avLst/>
          </a:prstGeom>
        </p:spPr>
      </p:pic>
      <p:pic>
        <p:nvPicPr>
          <p:cNvPr id="6" name="Afbeelding 13">
            <a:hlinkClick r:id="rId9" action="ppaction://hlinksldjump"/>
            <a:extLst>
              <a:ext uri="{FF2B5EF4-FFF2-40B4-BE49-F238E27FC236}">
                <a16:creationId xmlns:a16="http://schemas.microsoft.com/office/drawing/2014/main" id="{57F1CA3D-F513-C3FB-CD34-B371BE597A7A}"/>
              </a:ext>
            </a:extLst>
          </p:cNvPr>
          <p:cNvPicPr>
            <a:picLocks noChangeAspect="1"/>
          </p:cNvPicPr>
          <p:nvPr/>
        </p:nvPicPr>
        <p:blipFill>
          <a:blip r:embed="rId13"/>
          <a:stretch>
            <a:fillRect/>
          </a:stretch>
        </p:blipFill>
        <p:spPr>
          <a:xfrm>
            <a:off x="5640372" y="6363730"/>
            <a:ext cx="361656" cy="350084"/>
          </a:xfrm>
          <a:prstGeom prst="rect">
            <a:avLst/>
          </a:prstGeom>
        </p:spPr>
      </p:pic>
      <p:pic>
        <p:nvPicPr>
          <p:cNvPr id="8" name="Afbeelding 20">
            <a:hlinkClick r:id="rId14" action="ppaction://hlinksldjump"/>
            <a:extLst>
              <a:ext uri="{FF2B5EF4-FFF2-40B4-BE49-F238E27FC236}">
                <a16:creationId xmlns:a16="http://schemas.microsoft.com/office/drawing/2014/main" id="{27C3AB28-B8F0-4CA9-45BB-F04824C5AF40}"/>
              </a:ext>
            </a:extLst>
          </p:cNvPr>
          <p:cNvPicPr>
            <a:picLocks noChangeAspect="1"/>
          </p:cNvPicPr>
          <p:nvPr/>
        </p:nvPicPr>
        <p:blipFill>
          <a:blip r:embed="rId15"/>
          <a:stretch>
            <a:fillRect/>
          </a:stretch>
        </p:blipFill>
        <p:spPr>
          <a:xfrm flipH="1">
            <a:off x="6058152" y="6363729"/>
            <a:ext cx="331679" cy="331679"/>
          </a:xfrm>
          <a:prstGeom prst="rect">
            <a:avLst/>
          </a:prstGeom>
        </p:spPr>
      </p:pic>
      <p:pic>
        <p:nvPicPr>
          <p:cNvPr id="10" name="Afbeelding 21">
            <a:hlinkClick r:id="rId16" action="ppaction://hlinksldjump"/>
            <a:extLst>
              <a:ext uri="{FF2B5EF4-FFF2-40B4-BE49-F238E27FC236}">
                <a16:creationId xmlns:a16="http://schemas.microsoft.com/office/drawing/2014/main" id="{B435AF97-67BF-432E-CA37-968CBED06D15}"/>
              </a:ext>
            </a:extLst>
          </p:cNvPr>
          <p:cNvPicPr>
            <a:picLocks noChangeAspect="1"/>
          </p:cNvPicPr>
          <p:nvPr/>
        </p:nvPicPr>
        <p:blipFill>
          <a:blip r:embed="rId17"/>
          <a:stretch>
            <a:fillRect/>
          </a:stretch>
        </p:blipFill>
        <p:spPr>
          <a:xfrm flipH="1">
            <a:off x="6477833" y="6363729"/>
            <a:ext cx="331679" cy="331679"/>
          </a:xfrm>
          <a:prstGeom prst="rect">
            <a:avLst/>
          </a:prstGeom>
        </p:spPr>
      </p:pic>
      <p:pic>
        <p:nvPicPr>
          <p:cNvPr id="11" name="Afbeelding 22">
            <a:hlinkClick r:id="rId18" action="ppaction://hlinksldjump"/>
            <a:extLst>
              <a:ext uri="{FF2B5EF4-FFF2-40B4-BE49-F238E27FC236}">
                <a16:creationId xmlns:a16="http://schemas.microsoft.com/office/drawing/2014/main" id="{4503BAB3-7708-DCF1-75AA-1F0BAD1D4204}"/>
              </a:ext>
            </a:extLst>
          </p:cNvPr>
          <p:cNvPicPr>
            <a:picLocks noChangeAspect="1"/>
          </p:cNvPicPr>
          <p:nvPr/>
        </p:nvPicPr>
        <p:blipFill>
          <a:blip r:embed="rId19"/>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20" action="ppaction://hlinksldjump"/>
            <a:extLst>
              <a:ext uri="{FF2B5EF4-FFF2-40B4-BE49-F238E27FC236}">
                <a16:creationId xmlns:a16="http://schemas.microsoft.com/office/drawing/2014/main" id="{128BF9D5-5E32-57A2-9E41-F7237BBC13A9}"/>
              </a:ext>
            </a:extLst>
          </p:cNvPr>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22" action="ppaction://hlinksldjump"/>
            <a:extLst>
              <a:ext uri="{FF2B5EF4-FFF2-40B4-BE49-F238E27FC236}">
                <a16:creationId xmlns:a16="http://schemas.microsoft.com/office/drawing/2014/main" id="{0C69A359-E7AB-560F-BAC6-83166825CE69}"/>
              </a:ext>
            </a:extLst>
          </p:cNvPr>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24" action="ppaction://hlinksldjump"/>
            <a:extLst>
              <a:ext uri="{FF2B5EF4-FFF2-40B4-BE49-F238E27FC236}">
                <a16:creationId xmlns:a16="http://schemas.microsoft.com/office/drawing/2014/main" id="{4D2B1252-8599-BAED-10C5-596A3A8E2A44}"/>
              </a:ext>
            </a:extLst>
          </p:cNvPr>
          <p:cNvPicPr>
            <a:picLocks noChangeAspect="1"/>
          </p:cNvPicPr>
          <p:nvPr/>
        </p:nvPicPr>
        <p:blipFill>
          <a:blip r:embed="rId25"/>
          <a:stretch>
            <a:fillRect/>
          </a:stretch>
        </p:blipFill>
        <p:spPr>
          <a:xfrm>
            <a:off x="4801114" y="6369176"/>
            <a:ext cx="331680" cy="326373"/>
          </a:xfrm>
          <a:prstGeom prst="rect">
            <a:avLst/>
          </a:prstGeom>
        </p:spPr>
      </p:pic>
    </p:spTree>
    <p:extLst>
      <p:ext uri="{BB962C8B-B14F-4D97-AF65-F5344CB8AC3E}">
        <p14:creationId xmlns:p14="http://schemas.microsoft.com/office/powerpoint/2010/main" val="3776304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7CB374-D0E9-8E96-5CF2-190625D64FA0}"/>
              </a:ext>
            </a:extLst>
          </p:cNvPr>
          <p:cNvSpPr>
            <a:spLocks noGrp="1"/>
          </p:cNvSpPr>
          <p:nvPr>
            <p:ph type="title"/>
          </p:nvPr>
        </p:nvSpPr>
        <p:spPr/>
        <p:txBody>
          <a:bodyPr/>
          <a:lstStyle/>
          <a:p>
            <a:r>
              <a:rPr lang="en-US" dirty="0"/>
              <a:t>Hak in </a:t>
            </a:r>
            <a:r>
              <a:rPr lang="en-US" dirty="0" err="1"/>
              <a:t>stukken</a:t>
            </a:r>
            <a:endParaRPr lang="nl-NL" dirty="0"/>
          </a:p>
        </p:txBody>
      </p:sp>
      <p:sp>
        <p:nvSpPr>
          <p:cNvPr id="3" name="Text Placeholder 2">
            <a:extLst>
              <a:ext uri="{FF2B5EF4-FFF2-40B4-BE49-F238E27FC236}">
                <a16:creationId xmlns:a16="http://schemas.microsoft.com/office/drawing/2014/main" id="{30410C48-8F0A-557F-F30C-3220F9FCC09F}"/>
              </a:ext>
            </a:extLst>
          </p:cNvPr>
          <p:cNvSpPr>
            <a:spLocks noGrp="1"/>
          </p:cNvSpPr>
          <p:nvPr>
            <p:ph type="body" sz="quarter" idx="13"/>
          </p:nvPr>
        </p:nvSpPr>
        <p:spPr>
          <a:xfrm>
            <a:off x="534988" y="1716088"/>
            <a:ext cx="6913562" cy="4344987"/>
          </a:xfrm>
        </p:spPr>
        <p:txBody>
          <a:bodyPr/>
          <a:lstStyle/>
          <a:p>
            <a:pPr marL="0" indent="0">
              <a:buNone/>
            </a:pPr>
            <a:r>
              <a:rPr lang="nl-NL" sz="1600" b="1" dirty="0">
                <a:effectLst/>
              </a:rPr>
              <a:t>Oefen in deze fase met de vaardigheid </a:t>
            </a:r>
            <a:r>
              <a:rPr lang="nl-NL" sz="1600" b="1" dirty="0"/>
              <a:t>“hak in stukken”. </a:t>
            </a:r>
          </a:p>
          <a:p>
            <a:pPr marL="0" indent="0">
              <a:buNone/>
            </a:pPr>
            <a:r>
              <a:rPr lang="nl-NL" sz="1600" dirty="0">
                <a:effectLst/>
              </a:rPr>
              <a:t>Bedenk uit welke onderdelen je onderzoek bestaat en maak een onderzoeksplan. Denk elk onderdeel goed uit. Analyseer de informatie. Deel de informatie op in stukken op basis van kenmerken. Beperk je tot de kenmerken die relevant zijn voor je onderzoek.  </a:t>
            </a:r>
          </a:p>
          <a:p>
            <a:pPr marL="450850" lvl="1"/>
            <a:r>
              <a:rPr lang="nl-NL" sz="1600" b="1" dirty="0">
                <a:cs typeface="Arial" panose="020B0604020202020204" pitchFamily="34" charset="0"/>
              </a:rPr>
              <a:t>Deel op:</a:t>
            </a:r>
            <a:r>
              <a:rPr lang="nl-NL" sz="1600" dirty="0">
                <a:cs typeface="Arial" panose="020B0604020202020204" pitchFamily="34" charset="0"/>
              </a:rPr>
              <a:t> </a:t>
            </a:r>
            <a:br>
              <a:rPr lang="nl-NL" sz="1600" dirty="0">
                <a:cs typeface="Arial" panose="020B0604020202020204" pitchFamily="34" charset="0"/>
              </a:rPr>
            </a:br>
            <a:r>
              <a:rPr lang="nl-NL" sz="1600" dirty="0">
                <a:cs typeface="Arial" panose="020B0604020202020204" pitchFamily="34" charset="0"/>
              </a:rPr>
              <a:t>Bekijk uit welke stukken het geheel bestaat. Deel het geheel op in stukken, bijvoorbeeld op basis van de kenmerken of variabelen. </a:t>
            </a:r>
          </a:p>
          <a:p>
            <a:pPr marL="450850" lvl="1"/>
            <a:r>
              <a:rPr lang="nl-NL" sz="1600" b="1" dirty="0">
                <a:cs typeface="Arial" panose="020B0604020202020204" pitchFamily="34" charset="0"/>
              </a:rPr>
              <a:t>Denk in kenmerken: </a:t>
            </a:r>
            <a:br>
              <a:rPr lang="nl-NL" sz="1600" b="1" dirty="0">
                <a:cs typeface="Arial" panose="020B0604020202020204" pitchFamily="34" charset="0"/>
              </a:rPr>
            </a:br>
            <a:r>
              <a:rPr lang="nl-NL" sz="1600" dirty="0">
                <a:cs typeface="Arial" panose="020B0604020202020204" pitchFamily="34" charset="0"/>
              </a:rPr>
              <a:t>Bekijk de kenmerken van de afzonderlijke delen. Bedenk of ze overeenkomen of afwijken en of ze veranderen. Geef betekenis aan de gegevens, ga na welke interpretatie het beste past bij de gegevens.</a:t>
            </a:r>
          </a:p>
          <a:p>
            <a:pPr marL="450850" lvl="1"/>
            <a:r>
              <a:rPr lang="nl-NL" sz="1600" b="1" dirty="0">
                <a:cs typeface="Arial" panose="020B0604020202020204" pitchFamily="34" charset="0"/>
              </a:rPr>
              <a:t>Laat weg</a:t>
            </a:r>
            <a:r>
              <a:rPr lang="nl-NL" sz="1600" dirty="0">
                <a:cs typeface="Arial" panose="020B0604020202020204" pitchFamily="34" charset="0"/>
              </a:rPr>
              <a:t>: </a:t>
            </a:r>
            <a:br>
              <a:rPr lang="nl-NL" sz="1600" dirty="0">
                <a:cs typeface="Arial" panose="020B0604020202020204" pitchFamily="34" charset="0"/>
              </a:rPr>
            </a:br>
            <a:r>
              <a:rPr lang="nl-NL" sz="1600" dirty="0">
                <a:cs typeface="Arial" panose="020B0604020202020204" pitchFamily="34" charset="0"/>
              </a:rPr>
              <a:t>Laat alles wat niet essentieel is weg en kom tot de kern. Richt je op de kenmerken die van belang zijn voor jouw onderzoek.</a:t>
            </a:r>
          </a:p>
          <a:p>
            <a:pPr marL="450850" lvl="1"/>
            <a:endParaRPr lang="nl-NL" sz="1200" dirty="0">
              <a:cs typeface="Arial" panose="020B0604020202020204" pitchFamily="34" charset="0"/>
            </a:endParaRPr>
          </a:p>
          <a:p>
            <a:endParaRPr lang="nl-NL" dirty="0"/>
          </a:p>
        </p:txBody>
      </p:sp>
      <p:sp>
        <p:nvSpPr>
          <p:cNvPr id="5" name="Footer Placeholder 4">
            <a:extLst>
              <a:ext uri="{FF2B5EF4-FFF2-40B4-BE49-F238E27FC236}">
                <a16:creationId xmlns:a16="http://schemas.microsoft.com/office/drawing/2014/main" id="{AC9DA61F-B9FE-A5AD-426A-DDDCA11D87E3}"/>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2FB9FDB8-B73D-8B85-74AE-40B8A815070D}"/>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5C2E36F2-885F-C9D1-6D02-0A98F32379EA}"/>
              </a:ext>
            </a:extLst>
          </p:cNvPr>
          <p:cNvSpPr>
            <a:spLocks noGrp="1"/>
          </p:cNvSpPr>
          <p:nvPr>
            <p:ph type="sldNum" sz="quarter" idx="12"/>
          </p:nvPr>
        </p:nvSpPr>
        <p:spPr/>
        <p:txBody>
          <a:bodyPr/>
          <a:lstStyle/>
          <a:p>
            <a:fld id="{361A1203-CA3D-4D48-AFA0-9D668419C1D5}" type="slidenum">
              <a:rPr lang="nl-NL" smtClean="0"/>
              <a:pPr/>
              <a:t>37</a:t>
            </a:fld>
            <a:endParaRPr lang="nl-NL" dirty="0"/>
          </a:p>
        </p:txBody>
      </p:sp>
      <p:sp>
        <p:nvSpPr>
          <p:cNvPr id="17" name="TextBox 16">
            <a:extLst>
              <a:ext uri="{FF2B5EF4-FFF2-40B4-BE49-F238E27FC236}">
                <a16:creationId xmlns:a16="http://schemas.microsoft.com/office/drawing/2014/main" id="{BC12FD2B-C38A-29F1-AA34-30E5D7B69A87}"/>
              </a:ext>
            </a:extLst>
          </p:cNvPr>
          <p:cNvSpPr txBox="1"/>
          <p:nvPr/>
        </p:nvSpPr>
        <p:spPr>
          <a:xfrm>
            <a:off x="0" y="-12877"/>
            <a:ext cx="1571625" cy="369332"/>
          </a:xfrm>
          <a:prstGeom prst="rect">
            <a:avLst/>
          </a:prstGeom>
          <a:solidFill>
            <a:schemeClr val="accent3"/>
          </a:solidFill>
        </p:spPr>
        <p:txBody>
          <a:bodyPr wrap="square">
            <a:spAutoFit/>
          </a:bodyPr>
          <a:lstStyle/>
          <a:p>
            <a:r>
              <a:rPr lang="en-US" dirty="0" err="1">
                <a:latin typeface="+mn-lt"/>
              </a:rPr>
              <a:t>Vaardigheid</a:t>
            </a:r>
            <a:endParaRPr lang="nl-NL" dirty="0"/>
          </a:p>
        </p:txBody>
      </p:sp>
      <p:pic>
        <p:nvPicPr>
          <p:cNvPr id="8" name="Afbeelding 11">
            <a:hlinkClick r:id="rId2" action="ppaction://hlinksldjump"/>
            <a:extLst>
              <a:ext uri="{FF2B5EF4-FFF2-40B4-BE49-F238E27FC236}">
                <a16:creationId xmlns:a16="http://schemas.microsoft.com/office/drawing/2014/main" id="{D3234672-F251-4DE5-D8B6-13D9159642C1}"/>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9" name="Afbeelding 13">
            <a:hlinkClick r:id="rId4" action="ppaction://hlinksldjump"/>
            <a:extLst>
              <a:ext uri="{FF2B5EF4-FFF2-40B4-BE49-F238E27FC236}">
                <a16:creationId xmlns:a16="http://schemas.microsoft.com/office/drawing/2014/main" id="{4C83917E-9E4C-E0E2-6FC4-E26537E093C6}"/>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10" name="Afbeelding 20">
            <a:hlinkClick r:id="rId6" action="ppaction://hlinksldjump"/>
            <a:extLst>
              <a:ext uri="{FF2B5EF4-FFF2-40B4-BE49-F238E27FC236}">
                <a16:creationId xmlns:a16="http://schemas.microsoft.com/office/drawing/2014/main" id="{BF95EC17-34E0-CF56-607A-00D966211743}"/>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1" name="Afbeelding 21">
            <a:hlinkClick r:id="rId8" action="ppaction://hlinksldjump"/>
            <a:extLst>
              <a:ext uri="{FF2B5EF4-FFF2-40B4-BE49-F238E27FC236}">
                <a16:creationId xmlns:a16="http://schemas.microsoft.com/office/drawing/2014/main" id="{8BA12AFB-D930-1FF0-884F-34AE89879F1E}"/>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3" name="Afbeelding 22">
            <a:hlinkClick r:id="rId10" action="ppaction://hlinksldjump"/>
            <a:extLst>
              <a:ext uri="{FF2B5EF4-FFF2-40B4-BE49-F238E27FC236}">
                <a16:creationId xmlns:a16="http://schemas.microsoft.com/office/drawing/2014/main" id="{5355863E-3A45-C72C-F676-C9FCDEFFE90A}"/>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4" name="Afbeelding 23" descr="Afbeelding met tekst, logo, schermopname, ontwerp&#10;&#10;Automatisch gegenereerde beschrijving">
            <a:hlinkClick r:id="rId12" action="ppaction://hlinksldjump"/>
            <a:extLst>
              <a:ext uri="{FF2B5EF4-FFF2-40B4-BE49-F238E27FC236}">
                <a16:creationId xmlns:a16="http://schemas.microsoft.com/office/drawing/2014/main" id="{F33E3FD0-175C-81BB-B50D-540B372E5A42}"/>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5" name="Afbeelding 8" descr="Afbeelding met tekst, logo, Graphics, Lettertype&#10;&#10;Automatisch gegenereerde beschrijving">
            <a:hlinkClick r:id="rId14" action="ppaction://hlinksldjump"/>
            <a:extLst>
              <a:ext uri="{FF2B5EF4-FFF2-40B4-BE49-F238E27FC236}">
                <a16:creationId xmlns:a16="http://schemas.microsoft.com/office/drawing/2014/main" id="{5C7E94DA-1592-CE42-BC32-EF29DF392413}"/>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6" name="Afbeelding 10">
            <a:hlinkClick r:id="rId16" action="ppaction://hlinksldjump"/>
            <a:extLst>
              <a:ext uri="{FF2B5EF4-FFF2-40B4-BE49-F238E27FC236}">
                <a16:creationId xmlns:a16="http://schemas.microsoft.com/office/drawing/2014/main" id="{B88B140F-DE4C-3C94-17E5-ED6D64D01ACB}"/>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20" name="Picture 19">
            <a:extLst>
              <a:ext uri="{FF2B5EF4-FFF2-40B4-BE49-F238E27FC236}">
                <a16:creationId xmlns:a16="http://schemas.microsoft.com/office/drawing/2014/main" id="{0714AECA-D0AC-C1B2-A83C-437AA02D666E}"/>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7622220" y="1269828"/>
            <a:ext cx="4034792" cy="4658878"/>
          </a:xfrm>
          <a:prstGeom prst="rect">
            <a:avLst/>
          </a:prstGeom>
        </p:spPr>
      </p:pic>
      <p:pic>
        <p:nvPicPr>
          <p:cNvPr id="4" name="Picture 3">
            <a:hlinkClick r:id="rId4" action="ppaction://hlinksldjump"/>
            <a:extLst>
              <a:ext uri="{FF2B5EF4-FFF2-40B4-BE49-F238E27FC236}">
                <a16:creationId xmlns:a16="http://schemas.microsoft.com/office/drawing/2014/main" id="{0999B9D8-0A74-1F8E-9F57-9109CD538606}"/>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283885" y="6002839"/>
            <a:ext cx="631596" cy="638626"/>
          </a:xfrm>
          <a:prstGeom prst="rect">
            <a:avLst/>
          </a:prstGeom>
        </p:spPr>
      </p:pic>
    </p:spTree>
    <p:extLst>
      <p:ext uri="{BB962C8B-B14F-4D97-AF65-F5344CB8AC3E}">
        <p14:creationId xmlns:p14="http://schemas.microsoft.com/office/powerpoint/2010/main" val="3229447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86C0F2EB-F1BA-B66D-D91F-6876F5DA4FBD}"/>
              </a:ext>
            </a:extLst>
          </p:cNvPr>
          <p:cNvPicPr>
            <a:picLocks noChangeAspect="1"/>
          </p:cNvPicPr>
          <p:nvPr/>
        </p:nvPicPr>
        <p:blipFill>
          <a:blip r:embed="rId2">
            <a:duotone>
              <a:schemeClr val="accent5">
                <a:shade val="45000"/>
                <a:satMod val="135000"/>
              </a:schemeClr>
              <a:prstClr val="white"/>
            </a:duotone>
          </a:blip>
          <a:stretch>
            <a:fillRect/>
          </a:stretch>
        </p:blipFill>
        <p:spPr>
          <a:xfrm>
            <a:off x="4713165" y="1112067"/>
            <a:ext cx="6238516" cy="5135420"/>
          </a:xfrm>
          <a:prstGeom prst="rect">
            <a:avLst/>
          </a:prstGeom>
        </p:spPr>
      </p:pic>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896499" cy="387820"/>
          </a:xfrm>
          <a:solidFill>
            <a:schemeClr val="bg1"/>
          </a:solidFill>
        </p:spPr>
        <p:txBody>
          <a:bodyPr/>
          <a:lstStyle/>
          <a:p>
            <a:r>
              <a:rPr lang="nl-NL" sz="3600" dirty="0">
                <a:effectLst/>
                <a:ea typeface="Calibri" panose="020F0502020204030204" pitchFamily="34" charset="0"/>
                <a:cs typeface="Times New Roman" panose="02020603050405020304" pitchFamily="18" charset="0"/>
              </a:rPr>
              <a:t>Bepaal of je kwalitatief of kwantitatief onderzoek doet</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3.1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39737" y="1539150"/>
            <a:ext cx="4693057" cy="992579"/>
          </a:xfrm>
          <a:prstGeom prst="rect">
            <a:avLst/>
          </a:prstGeom>
          <a:noFill/>
        </p:spPr>
        <p:txBody>
          <a:bodyPr wrap="square">
            <a:spAutoFit/>
          </a:bodyPr>
          <a:lstStyle/>
          <a:p>
            <a:r>
              <a:rPr lang="nl-NL" sz="1600" dirty="0">
                <a:cs typeface="Times New Roman" panose="02020603050405020304" pitchFamily="18" charset="0"/>
              </a:rPr>
              <a:t>Je kan twee manieren van onderzoek onderscheiden, kwantitatief onderzoek en kwalitatief onderzoek. </a:t>
            </a:r>
            <a:endParaRPr lang="nl-NL" sz="1600" dirty="0"/>
          </a:p>
          <a:p>
            <a:endParaRPr lang="nl-NL" sz="1050" dirty="0"/>
          </a:p>
        </p:txBody>
      </p:sp>
      <p:pic>
        <p:nvPicPr>
          <p:cNvPr id="3" name="Afbeelding 11">
            <a:hlinkClick r:id="rId3" action="ppaction://hlinksldjump"/>
            <a:extLst>
              <a:ext uri="{FF2B5EF4-FFF2-40B4-BE49-F238E27FC236}">
                <a16:creationId xmlns:a16="http://schemas.microsoft.com/office/drawing/2014/main" id="{94B802F4-111E-EB27-6934-C2BB9E515E60}"/>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4" name="Afbeelding 13">
            <a:hlinkClick r:id="rId5" action="ppaction://hlinksldjump"/>
            <a:extLst>
              <a:ext uri="{FF2B5EF4-FFF2-40B4-BE49-F238E27FC236}">
                <a16:creationId xmlns:a16="http://schemas.microsoft.com/office/drawing/2014/main" id="{392B11CB-01C8-B04E-9F4E-26A6D75E1E0A}"/>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7" name="Afbeelding 20">
            <a:hlinkClick r:id="rId7" action="ppaction://hlinksldjump"/>
            <a:extLst>
              <a:ext uri="{FF2B5EF4-FFF2-40B4-BE49-F238E27FC236}">
                <a16:creationId xmlns:a16="http://schemas.microsoft.com/office/drawing/2014/main" id="{E83074A6-5004-449E-562D-4BF7AA4119A5}"/>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8" name="Afbeelding 21">
            <a:hlinkClick r:id="rId9" action="ppaction://hlinksldjump"/>
            <a:extLst>
              <a:ext uri="{FF2B5EF4-FFF2-40B4-BE49-F238E27FC236}">
                <a16:creationId xmlns:a16="http://schemas.microsoft.com/office/drawing/2014/main" id="{6B9C9D6A-10FE-ED2F-E67A-071CDF99B75D}"/>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9" name="Afbeelding 22">
            <a:hlinkClick r:id="rId11" action="ppaction://hlinksldjump"/>
            <a:extLst>
              <a:ext uri="{FF2B5EF4-FFF2-40B4-BE49-F238E27FC236}">
                <a16:creationId xmlns:a16="http://schemas.microsoft.com/office/drawing/2014/main" id="{AB6FE968-D9AC-7D14-B566-F19DDA7EBF56}"/>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3" action="ppaction://hlinksldjump"/>
            <a:extLst>
              <a:ext uri="{FF2B5EF4-FFF2-40B4-BE49-F238E27FC236}">
                <a16:creationId xmlns:a16="http://schemas.microsoft.com/office/drawing/2014/main" id="{1568F53E-817D-BF43-776A-105E732B70DA}"/>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5" action="ppaction://hlinksldjump"/>
            <a:extLst>
              <a:ext uri="{FF2B5EF4-FFF2-40B4-BE49-F238E27FC236}">
                <a16:creationId xmlns:a16="http://schemas.microsoft.com/office/drawing/2014/main" id="{5425E651-4F21-67F7-CE2C-B1F825EB8D80}"/>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7" action="ppaction://hlinksldjump"/>
            <a:extLst>
              <a:ext uri="{FF2B5EF4-FFF2-40B4-BE49-F238E27FC236}">
                <a16:creationId xmlns:a16="http://schemas.microsoft.com/office/drawing/2014/main" id="{34E7B28E-5D23-9248-03D3-A3F10164F130}"/>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15" name="Picture 14">
            <a:hlinkClick r:id="rId5" action="ppaction://hlinksldjump"/>
            <a:extLst>
              <a:ext uri="{FF2B5EF4-FFF2-40B4-BE49-F238E27FC236}">
                <a16:creationId xmlns:a16="http://schemas.microsoft.com/office/drawing/2014/main" id="{777A2952-E144-D5CF-4B1C-75C0E5D2AE3A}"/>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283885" y="6002839"/>
            <a:ext cx="631596" cy="638626"/>
          </a:xfrm>
          <a:prstGeom prst="rect">
            <a:avLst/>
          </a:prstGeom>
        </p:spPr>
      </p:pic>
    </p:spTree>
    <p:extLst>
      <p:ext uri="{BB962C8B-B14F-4D97-AF65-F5344CB8AC3E}">
        <p14:creationId xmlns:p14="http://schemas.microsoft.com/office/powerpoint/2010/main" val="150445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600" dirty="0">
                <a:effectLst/>
                <a:ea typeface="Calibri" panose="020F0502020204030204" pitchFamily="34" charset="0"/>
                <a:cs typeface="Times New Roman" panose="02020603050405020304" pitchFamily="18" charset="0"/>
              </a:rPr>
              <a:t>Bepaal wat voor soort onderzoek je gaat doen</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3.2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54737" y="1218938"/>
            <a:ext cx="10732926" cy="500137"/>
          </a:xfrm>
          <a:prstGeom prst="rect">
            <a:avLst/>
          </a:prstGeom>
          <a:noFill/>
        </p:spPr>
        <p:txBody>
          <a:bodyPr wrap="square">
            <a:spAutoFit/>
          </a:bodyPr>
          <a:lstStyle/>
          <a:p>
            <a:r>
              <a:rPr lang="nl-NL" sz="1600" dirty="0">
                <a:cs typeface="Times New Roman" panose="02020603050405020304" pitchFamily="18" charset="0"/>
              </a:rPr>
              <a:t>Je kan verschillende soorten onderzoek uitvoeren om antwoorden te verzamelen op je onderzoeksvraag. </a:t>
            </a:r>
            <a:endParaRPr lang="nl-NL" sz="1600" dirty="0"/>
          </a:p>
          <a:p>
            <a:endParaRPr lang="nl-NL" sz="1050" dirty="0"/>
          </a:p>
        </p:txBody>
      </p:sp>
      <p:graphicFrame>
        <p:nvGraphicFramePr>
          <p:cNvPr id="7" name="Table 6">
            <a:extLst>
              <a:ext uri="{FF2B5EF4-FFF2-40B4-BE49-F238E27FC236}">
                <a16:creationId xmlns:a16="http://schemas.microsoft.com/office/drawing/2014/main" id="{52221559-413B-CC24-0466-A0092DF7C81B}"/>
              </a:ext>
            </a:extLst>
          </p:cNvPr>
          <p:cNvGraphicFramePr>
            <a:graphicFrameLocks noGrp="1"/>
          </p:cNvGraphicFramePr>
          <p:nvPr>
            <p:extLst>
              <p:ext uri="{D42A27DB-BD31-4B8C-83A1-F6EECF244321}">
                <p14:modId xmlns:p14="http://schemas.microsoft.com/office/powerpoint/2010/main" val="920308866"/>
              </p:ext>
            </p:extLst>
          </p:nvPr>
        </p:nvGraphicFramePr>
        <p:xfrm>
          <a:off x="534987" y="1544177"/>
          <a:ext cx="10652676" cy="4575186"/>
        </p:xfrm>
        <a:graphic>
          <a:graphicData uri="http://schemas.openxmlformats.org/drawingml/2006/table">
            <a:tbl>
              <a:tblPr firstRow="1" firstCol="1" bandRow="1"/>
              <a:tblGrid>
                <a:gridCol w="5326338">
                  <a:extLst>
                    <a:ext uri="{9D8B030D-6E8A-4147-A177-3AD203B41FA5}">
                      <a16:colId xmlns:a16="http://schemas.microsoft.com/office/drawing/2014/main" val="3214259411"/>
                    </a:ext>
                  </a:extLst>
                </a:gridCol>
                <a:gridCol w="5326338">
                  <a:extLst>
                    <a:ext uri="{9D8B030D-6E8A-4147-A177-3AD203B41FA5}">
                      <a16:colId xmlns:a16="http://schemas.microsoft.com/office/drawing/2014/main" val="2987965214"/>
                    </a:ext>
                  </a:extLst>
                </a:gridCol>
              </a:tblGrid>
              <a:tr h="147298">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Kwantitatief onderzoek</a:t>
                      </a: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solidFill>
                  </a:tcPr>
                </a:tc>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Kwalitatief onderzoek </a:t>
                      </a: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solidFill>
                  </a:tcPr>
                </a:tc>
                <a:extLst>
                  <a:ext uri="{0D108BD9-81ED-4DB2-BD59-A6C34878D82A}">
                    <a16:rowId xmlns:a16="http://schemas.microsoft.com/office/drawing/2014/main" val="1942138592"/>
                  </a:ext>
                </a:extLst>
              </a:tr>
              <a:tr h="1089097">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Gesloten enquête</a:t>
                      </a:r>
                    </a:p>
                    <a:p>
                      <a:pPr>
                        <a:lnSpc>
                          <a:spcPct val="115000"/>
                        </a:lnSpc>
                      </a:pPr>
                      <a:r>
                        <a:rPr lang="nl-NL" sz="1200" dirty="0">
                          <a:effectLst/>
                          <a:latin typeface="+mn-lt"/>
                          <a:ea typeface="Times New Roman" panose="02020603050405020304" pitchFamily="18" charset="0"/>
                          <a:cs typeface="Times New Roman" panose="02020603050405020304" pitchFamily="18" charset="0"/>
                        </a:rPr>
                        <a:t>Je stuurt een enquête (digitaal of op papier) naar personen toe. In de enquête stel je gesloten vragen, zoals meerkeuzevragen of vragen die je met een schaal kan beantwoorden). </a:t>
                      </a:r>
                    </a:p>
                    <a:p>
                      <a:pPr>
                        <a:lnSpc>
                          <a:spcPct val="115000"/>
                        </a:lnSpc>
                      </a:pPr>
                      <a:r>
                        <a:rPr lang="nl-NL" sz="1200" i="1" dirty="0">
                          <a:effectLst/>
                          <a:latin typeface="+mn-lt"/>
                          <a:ea typeface="Times New Roman" panose="02020603050405020304" pitchFamily="18" charset="0"/>
                          <a:cs typeface="Times New Roman" panose="02020603050405020304" pitchFamily="18" charset="0"/>
                        </a:rPr>
                        <a:t>Hoe pak je dit aan? </a:t>
                      </a:r>
                      <a:r>
                        <a:rPr lang="nl-NL" sz="1200" i="1" dirty="0">
                          <a:effectLst/>
                          <a:latin typeface="+mn-lt"/>
                          <a:ea typeface="Times New Roman" panose="02020603050405020304" pitchFamily="18" charset="0"/>
                          <a:cs typeface="Times New Roman" panose="02020603050405020304" pitchFamily="18" charset="0"/>
                          <a:hlinkClick r:id="rId2"/>
                        </a:rPr>
                        <a:t>Klik hier en lees de informatie over enquête. </a:t>
                      </a:r>
                      <a:endParaRPr lang="nl-NL" sz="1200" dirty="0">
                        <a:effectLst/>
                        <a:latin typeface="+mn-lt"/>
                        <a:ea typeface="Times New Roman" panose="02020603050405020304" pitchFamily="18" charset="0"/>
                        <a:cs typeface="Times New Roman" panose="02020603050405020304" pitchFamily="18" charset="0"/>
                      </a:endParaRP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Open enquête</a:t>
                      </a:r>
                    </a:p>
                    <a:p>
                      <a:pPr>
                        <a:lnSpc>
                          <a:spcPct val="115000"/>
                        </a:lnSpc>
                      </a:pPr>
                      <a:r>
                        <a:rPr lang="nl-NL" sz="1200" dirty="0">
                          <a:effectLst/>
                          <a:latin typeface="+mn-lt"/>
                          <a:ea typeface="Times New Roman" panose="02020603050405020304" pitchFamily="18" charset="0"/>
                          <a:cs typeface="Times New Roman" panose="02020603050405020304" pitchFamily="18" charset="0"/>
                        </a:rPr>
                        <a:t>Je stuurt een enquête (digitaal of op papier) naar personen toe. In de enquête stel je open vragen, waarbij de personen een eigen antwoord in kunnen vullen. </a:t>
                      </a:r>
                    </a:p>
                    <a:p>
                      <a:pPr>
                        <a:lnSpc>
                          <a:spcPct val="115000"/>
                        </a:lnSpc>
                      </a:pPr>
                      <a:r>
                        <a:rPr lang="nl-NL" sz="1200" i="1" dirty="0">
                          <a:effectLst/>
                          <a:latin typeface="+mn-lt"/>
                          <a:ea typeface="Times New Roman" panose="02020603050405020304" pitchFamily="18" charset="0"/>
                          <a:cs typeface="Times New Roman" panose="02020603050405020304" pitchFamily="18" charset="0"/>
                        </a:rPr>
                        <a:t>Hoe pak je dit aan? </a:t>
                      </a:r>
                      <a:r>
                        <a:rPr lang="nl-NL" sz="1200" i="1" dirty="0">
                          <a:effectLst/>
                          <a:latin typeface="+mn-lt"/>
                          <a:ea typeface="Times New Roman" panose="02020603050405020304" pitchFamily="18" charset="0"/>
                          <a:cs typeface="Times New Roman" panose="02020603050405020304" pitchFamily="18" charset="0"/>
                          <a:hlinkClick r:id="rId2"/>
                        </a:rPr>
                        <a:t>Klik hier en lees de informatie over enquête. . </a:t>
                      </a:r>
                      <a:endParaRPr lang="nl-NL" sz="1200" dirty="0">
                        <a:effectLst/>
                        <a:latin typeface="+mn-lt"/>
                        <a:ea typeface="Times New Roman" panose="02020603050405020304" pitchFamily="18" charset="0"/>
                        <a:cs typeface="Times New Roman" panose="02020603050405020304" pitchFamily="18" charset="0"/>
                      </a:endParaRP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39949259"/>
                  </a:ext>
                </a:extLst>
              </a:tr>
              <a:tr h="775164">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Observatie (kwantitatief)</a:t>
                      </a:r>
                    </a:p>
                    <a:p>
                      <a:r>
                        <a:rPr lang="nl-NL" sz="1200" dirty="0">
                          <a:effectLst/>
                          <a:latin typeface="+mn-lt"/>
                          <a:ea typeface="Times New Roman" panose="02020603050405020304" pitchFamily="18" charset="0"/>
                          <a:cs typeface="Times New Roman" panose="02020603050405020304" pitchFamily="18" charset="0"/>
                        </a:rPr>
                        <a:t>Je neemt gedrag of gebeurtenissen waar. Je neemt waar door te turven wat je ziet of door een waardeoordelen (cijfers) te noteren. </a:t>
                      </a:r>
                    </a:p>
                    <a:p>
                      <a:r>
                        <a:rPr lang="nl-NL" sz="1200" i="1" dirty="0">
                          <a:effectLst/>
                          <a:latin typeface="+mn-lt"/>
                          <a:ea typeface="Times New Roman" panose="02020603050405020304" pitchFamily="18" charset="0"/>
                          <a:cs typeface="Times New Roman" panose="02020603050405020304" pitchFamily="18" charset="0"/>
                        </a:rPr>
                        <a:t>Hoe pak je dit aan? </a:t>
                      </a:r>
                      <a:r>
                        <a:rPr lang="nl-NL" sz="1200" i="1" dirty="0">
                          <a:effectLst/>
                          <a:latin typeface="+mn-lt"/>
                          <a:ea typeface="Times New Roman" panose="02020603050405020304" pitchFamily="18" charset="0"/>
                          <a:cs typeface="Times New Roman" panose="02020603050405020304" pitchFamily="18" charset="0"/>
                          <a:hlinkClick r:id="rId3"/>
                        </a:rPr>
                        <a:t>Klik hier en lees de informatie over observatie. </a:t>
                      </a:r>
                      <a:endParaRPr lang="nl-NL" sz="1200" dirty="0">
                        <a:effectLst/>
                        <a:latin typeface="+mn-lt"/>
                        <a:ea typeface="Times New Roman" panose="02020603050405020304" pitchFamily="18" charset="0"/>
                        <a:cs typeface="Times New Roman" panose="02020603050405020304" pitchFamily="18" charset="0"/>
                      </a:endParaRP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Observatie (kwalitatief) </a:t>
                      </a:r>
                    </a:p>
                    <a:p>
                      <a:pPr>
                        <a:lnSpc>
                          <a:spcPct val="115000"/>
                        </a:lnSpc>
                      </a:pPr>
                      <a:r>
                        <a:rPr lang="nl-NL" sz="1200" dirty="0">
                          <a:effectLst/>
                          <a:latin typeface="+mn-lt"/>
                          <a:ea typeface="Times New Roman" panose="02020603050405020304" pitchFamily="18" charset="0"/>
                          <a:cs typeface="Times New Roman" panose="02020603050405020304" pitchFamily="18" charset="0"/>
                        </a:rPr>
                        <a:t>Je neemt gedrag of gebeurtenissen waar. Je neemt waar door open te kijken en daarna te beschrijven wat er gebeurde. </a:t>
                      </a:r>
                    </a:p>
                    <a:p>
                      <a:pPr>
                        <a:lnSpc>
                          <a:spcPct val="115000"/>
                        </a:lnSpc>
                      </a:pPr>
                      <a:r>
                        <a:rPr lang="nl-NL" sz="1200" i="1" dirty="0">
                          <a:effectLst/>
                          <a:latin typeface="+mn-lt"/>
                          <a:ea typeface="Times New Roman" panose="02020603050405020304" pitchFamily="18" charset="0"/>
                          <a:cs typeface="Times New Roman" panose="02020603050405020304" pitchFamily="18" charset="0"/>
                        </a:rPr>
                        <a:t>Hoe pak je dit aan? </a:t>
                      </a:r>
                      <a:r>
                        <a:rPr lang="nl-NL" sz="1200" i="1" dirty="0">
                          <a:effectLst/>
                          <a:latin typeface="+mn-lt"/>
                          <a:ea typeface="Times New Roman" panose="02020603050405020304" pitchFamily="18" charset="0"/>
                          <a:cs typeface="Times New Roman" panose="02020603050405020304" pitchFamily="18" charset="0"/>
                          <a:hlinkClick r:id="rId3"/>
                        </a:rPr>
                        <a:t>Klik hier en lees de informatie over observatie. </a:t>
                      </a:r>
                      <a:endParaRPr lang="nl-NL" sz="1200" dirty="0">
                        <a:solidFill>
                          <a:schemeClr val="bg1"/>
                        </a:solidFill>
                        <a:effectLst/>
                        <a:highlight>
                          <a:srgbClr val="FFFFFF"/>
                        </a:highlight>
                        <a:latin typeface="+mn-lt"/>
                        <a:ea typeface="Times New Roman" panose="02020603050405020304" pitchFamily="18" charset="0"/>
                        <a:cs typeface="Times New Roman" panose="02020603050405020304" pitchFamily="18" charset="0"/>
                      </a:endParaRP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14666525"/>
                  </a:ext>
                </a:extLst>
              </a:tr>
              <a:tr h="775164">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Experiment</a:t>
                      </a:r>
                    </a:p>
                    <a:p>
                      <a:r>
                        <a:rPr lang="nl-NL" sz="1200" dirty="0">
                          <a:effectLst/>
                          <a:latin typeface="+mn-lt"/>
                          <a:ea typeface="Times New Roman" panose="02020603050405020304" pitchFamily="18" charset="0"/>
                          <a:cs typeface="Times New Roman" panose="02020603050405020304" pitchFamily="18" charset="0"/>
                        </a:rPr>
                        <a:t>Je doet een proef om te kijken of iets (een variabele) effect heeft op iets anders (een andere variabele). </a:t>
                      </a:r>
                    </a:p>
                    <a:p>
                      <a:r>
                        <a:rPr lang="nl-NL" sz="1200" i="1" dirty="0">
                          <a:effectLst/>
                          <a:latin typeface="+mn-lt"/>
                          <a:ea typeface="Times New Roman" panose="02020603050405020304" pitchFamily="18" charset="0"/>
                          <a:cs typeface="Times New Roman" panose="02020603050405020304" pitchFamily="18" charset="0"/>
                        </a:rPr>
                        <a:t>Hoe pak je dit aan? </a:t>
                      </a:r>
                      <a:r>
                        <a:rPr lang="nl-NL" sz="1200" i="1" dirty="0">
                          <a:effectLst/>
                          <a:latin typeface="+mn-lt"/>
                          <a:ea typeface="Times New Roman" panose="02020603050405020304" pitchFamily="18" charset="0"/>
                          <a:cs typeface="Times New Roman" panose="02020603050405020304" pitchFamily="18" charset="0"/>
                          <a:hlinkClick r:id="rId3"/>
                        </a:rPr>
                        <a:t>Klik hier en lees de informatie over een experiment. </a:t>
                      </a:r>
                      <a:endParaRPr lang="nl-NL" sz="1200" dirty="0">
                        <a:effectLst/>
                        <a:latin typeface="+mn-lt"/>
                        <a:ea typeface="Times New Roman" panose="02020603050405020304" pitchFamily="18" charset="0"/>
                        <a:cs typeface="Times New Roman" panose="02020603050405020304" pitchFamily="18" charset="0"/>
                      </a:endParaRP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Ontwerponderzoek</a:t>
                      </a:r>
                    </a:p>
                    <a:p>
                      <a:pPr>
                        <a:lnSpc>
                          <a:spcPct val="115000"/>
                        </a:lnSpc>
                      </a:pPr>
                      <a:r>
                        <a:rPr lang="nl-NL" sz="1200" dirty="0">
                          <a:effectLst/>
                          <a:latin typeface="+mn-lt"/>
                          <a:ea typeface="Times New Roman" panose="02020603050405020304" pitchFamily="18" charset="0"/>
                          <a:cs typeface="Times New Roman" panose="02020603050405020304" pitchFamily="18" charset="0"/>
                        </a:rPr>
                        <a:t>Je ontwerpt een oplossing voor een probleem en onderzoekt daarna of de oplossing het gewenste effect heeft bereikt. </a:t>
                      </a:r>
                    </a:p>
                    <a:p>
                      <a:pPr>
                        <a:lnSpc>
                          <a:spcPct val="115000"/>
                        </a:lnSpc>
                      </a:pPr>
                      <a:r>
                        <a:rPr lang="nl-NL" sz="1200" i="1" dirty="0">
                          <a:effectLst/>
                          <a:latin typeface="+mn-lt"/>
                          <a:ea typeface="Times New Roman" panose="02020603050405020304" pitchFamily="18" charset="0"/>
                          <a:cs typeface="Times New Roman" panose="02020603050405020304" pitchFamily="18" charset="0"/>
                        </a:rPr>
                        <a:t>Hoe pak je dit aan? </a:t>
                      </a:r>
                      <a:r>
                        <a:rPr lang="nl-NL" sz="1200" i="1" dirty="0">
                          <a:effectLst/>
                          <a:latin typeface="+mn-lt"/>
                          <a:ea typeface="Times New Roman" panose="02020603050405020304" pitchFamily="18" charset="0"/>
                          <a:cs typeface="Times New Roman" panose="02020603050405020304" pitchFamily="18" charset="0"/>
                          <a:hlinkClick r:id="rId3"/>
                        </a:rPr>
                        <a:t>Klik hier en lees de informatie over ontwerp. </a:t>
                      </a:r>
                      <a:endParaRPr lang="nl-NL" sz="1200" dirty="0">
                        <a:effectLst/>
                        <a:latin typeface="+mn-lt"/>
                        <a:ea typeface="Times New Roman" panose="02020603050405020304" pitchFamily="18" charset="0"/>
                        <a:cs typeface="Times New Roman" panose="02020603050405020304" pitchFamily="18" charset="0"/>
                      </a:endParaRP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62134282"/>
                  </a:ext>
                </a:extLst>
              </a:tr>
              <a:tr h="775164">
                <a:tc rowSpan="2">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 </a:t>
                      </a:r>
                    </a:p>
                  </a:txBody>
                  <a:tcPr marL="61422" marR="61422" marT="0" marB="0">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Interview</a:t>
                      </a:r>
                    </a:p>
                    <a:p>
                      <a:pPr>
                        <a:lnSpc>
                          <a:spcPct val="115000"/>
                        </a:lnSpc>
                      </a:pPr>
                      <a:r>
                        <a:rPr lang="nl-NL" sz="1200" dirty="0">
                          <a:effectLst/>
                          <a:latin typeface="+mn-lt"/>
                          <a:ea typeface="Times New Roman" panose="02020603050405020304" pitchFamily="18" charset="0"/>
                          <a:cs typeface="Times New Roman" panose="02020603050405020304" pitchFamily="18" charset="0"/>
                        </a:rPr>
                        <a:t>Je gaat in gesprek met personen om een diepgaand beeld te krijgen van het hoe en waarom. </a:t>
                      </a:r>
                    </a:p>
                    <a:p>
                      <a:pPr>
                        <a:lnSpc>
                          <a:spcPct val="115000"/>
                        </a:lnSpc>
                      </a:pPr>
                      <a:r>
                        <a:rPr lang="nl-NL" sz="1200" i="1" dirty="0">
                          <a:effectLst/>
                          <a:latin typeface="+mn-lt"/>
                          <a:ea typeface="Times New Roman" panose="02020603050405020304" pitchFamily="18" charset="0"/>
                          <a:cs typeface="Times New Roman" panose="02020603050405020304" pitchFamily="18" charset="0"/>
                        </a:rPr>
                        <a:t>Hoe pak je dit aan? </a:t>
                      </a:r>
                      <a:r>
                        <a:rPr lang="nl-NL" sz="1200" i="1" dirty="0">
                          <a:effectLst/>
                          <a:latin typeface="+mn-lt"/>
                          <a:ea typeface="Times New Roman" panose="02020603050405020304" pitchFamily="18" charset="0"/>
                          <a:cs typeface="Times New Roman" panose="02020603050405020304" pitchFamily="18" charset="0"/>
                          <a:hlinkClick r:id="rId2"/>
                        </a:rPr>
                        <a:t>Klik hier en lees de informatie over een interview. </a:t>
                      </a:r>
                      <a:endParaRPr lang="nl-NL" sz="1200" dirty="0">
                        <a:effectLst/>
                        <a:latin typeface="+mn-lt"/>
                        <a:ea typeface="Times New Roman" panose="02020603050405020304" pitchFamily="18" charset="0"/>
                        <a:cs typeface="Times New Roman" panose="02020603050405020304" pitchFamily="18" charset="0"/>
                      </a:endParaRP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61364467"/>
                  </a:ext>
                </a:extLst>
              </a:tr>
              <a:tr h="775164">
                <a:tc vMerge="1">
                  <a:txBody>
                    <a:bodyPr/>
                    <a:lstStyle/>
                    <a:p>
                      <a:endParaRPr lang="nl-NL"/>
                    </a:p>
                  </a:txBody>
                  <a:tcPr/>
                </a:tc>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Literatuuronderzoek</a:t>
                      </a:r>
                    </a:p>
                    <a:p>
                      <a:pPr>
                        <a:lnSpc>
                          <a:spcPct val="115000"/>
                        </a:lnSpc>
                      </a:pPr>
                      <a:r>
                        <a:rPr lang="nl-NL" sz="1200" dirty="0">
                          <a:effectLst/>
                          <a:latin typeface="+mn-lt"/>
                          <a:ea typeface="Times New Roman" panose="02020603050405020304" pitchFamily="18" charset="0"/>
                          <a:cs typeface="Times New Roman" panose="02020603050405020304" pitchFamily="18" charset="0"/>
                        </a:rPr>
                        <a:t>Je bestudeert literatuur op een grondige en systematische wijze. Daarna bespreek je de gevonden gegevens kritisch. </a:t>
                      </a:r>
                    </a:p>
                    <a:p>
                      <a:pPr>
                        <a:lnSpc>
                          <a:spcPct val="115000"/>
                        </a:lnSpc>
                      </a:pPr>
                      <a:r>
                        <a:rPr lang="nl-NL" sz="1200" i="1" dirty="0">
                          <a:effectLst/>
                          <a:latin typeface="+mn-lt"/>
                          <a:ea typeface="Times New Roman" panose="02020603050405020304" pitchFamily="18" charset="0"/>
                          <a:cs typeface="Times New Roman" panose="02020603050405020304" pitchFamily="18" charset="0"/>
                        </a:rPr>
                        <a:t>Hoe pak je dit aan? </a:t>
                      </a:r>
                      <a:r>
                        <a:rPr lang="nl-NL" sz="1200" i="1" dirty="0">
                          <a:effectLst/>
                          <a:latin typeface="+mn-lt"/>
                          <a:ea typeface="Times New Roman" panose="02020603050405020304" pitchFamily="18" charset="0"/>
                          <a:cs typeface="Times New Roman" panose="02020603050405020304" pitchFamily="18" charset="0"/>
                          <a:hlinkClick r:id="rId3"/>
                        </a:rPr>
                        <a:t>Klik hier en lees de informatie over literatuuronderzoek. </a:t>
                      </a:r>
                      <a:endParaRPr lang="nl-NL" sz="1200" dirty="0">
                        <a:effectLst/>
                        <a:latin typeface="+mn-lt"/>
                        <a:ea typeface="Times New Roman" panose="02020603050405020304" pitchFamily="18" charset="0"/>
                        <a:cs typeface="Times New Roman" panose="02020603050405020304" pitchFamily="18" charset="0"/>
                      </a:endParaRP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91766014"/>
                  </a:ext>
                </a:extLst>
              </a:tr>
            </a:tbl>
          </a:graphicData>
        </a:graphic>
      </p:graphicFrame>
      <p:pic>
        <p:nvPicPr>
          <p:cNvPr id="3" name="Afbeelding 11">
            <a:hlinkClick r:id="rId4" action="ppaction://hlinksldjump"/>
            <a:extLst>
              <a:ext uri="{FF2B5EF4-FFF2-40B4-BE49-F238E27FC236}">
                <a16:creationId xmlns:a16="http://schemas.microsoft.com/office/drawing/2014/main" id="{6C029266-9F6D-A647-6C10-E5AEC397C836}"/>
              </a:ext>
            </a:extLst>
          </p:cNvPr>
          <p:cNvPicPr>
            <a:picLocks noChangeAspect="1"/>
          </p:cNvPicPr>
          <p:nvPr/>
        </p:nvPicPr>
        <p:blipFill>
          <a:blip r:embed="rId5"/>
          <a:stretch>
            <a:fillRect/>
          </a:stretch>
        </p:blipFill>
        <p:spPr>
          <a:xfrm>
            <a:off x="5220743" y="6382133"/>
            <a:ext cx="331680" cy="331680"/>
          </a:xfrm>
          <a:prstGeom prst="rect">
            <a:avLst/>
          </a:prstGeom>
        </p:spPr>
      </p:pic>
      <p:pic>
        <p:nvPicPr>
          <p:cNvPr id="4" name="Afbeelding 13">
            <a:hlinkClick r:id="rId6" action="ppaction://hlinksldjump"/>
            <a:extLst>
              <a:ext uri="{FF2B5EF4-FFF2-40B4-BE49-F238E27FC236}">
                <a16:creationId xmlns:a16="http://schemas.microsoft.com/office/drawing/2014/main" id="{0476DBD9-3D0A-1FA5-840B-E24801829A72}"/>
              </a:ext>
            </a:extLst>
          </p:cNvPr>
          <p:cNvPicPr>
            <a:picLocks noChangeAspect="1"/>
          </p:cNvPicPr>
          <p:nvPr/>
        </p:nvPicPr>
        <p:blipFill>
          <a:blip r:embed="rId7"/>
          <a:stretch>
            <a:fillRect/>
          </a:stretch>
        </p:blipFill>
        <p:spPr>
          <a:xfrm>
            <a:off x="5640372" y="6363730"/>
            <a:ext cx="361656" cy="350084"/>
          </a:xfrm>
          <a:prstGeom prst="rect">
            <a:avLst/>
          </a:prstGeom>
        </p:spPr>
      </p:pic>
      <p:pic>
        <p:nvPicPr>
          <p:cNvPr id="8" name="Afbeelding 20">
            <a:hlinkClick r:id="rId8" action="ppaction://hlinksldjump"/>
            <a:extLst>
              <a:ext uri="{FF2B5EF4-FFF2-40B4-BE49-F238E27FC236}">
                <a16:creationId xmlns:a16="http://schemas.microsoft.com/office/drawing/2014/main" id="{FDEB2FE8-D32F-298A-D405-E215103A995E}"/>
              </a:ext>
            </a:extLst>
          </p:cNvPr>
          <p:cNvPicPr>
            <a:picLocks noChangeAspect="1"/>
          </p:cNvPicPr>
          <p:nvPr/>
        </p:nvPicPr>
        <p:blipFill>
          <a:blip r:embed="rId9"/>
          <a:stretch>
            <a:fillRect/>
          </a:stretch>
        </p:blipFill>
        <p:spPr>
          <a:xfrm flipH="1">
            <a:off x="6058152" y="6363729"/>
            <a:ext cx="331679" cy="331679"/>
          </a:xfrm>
          <a:prstGeom prst="rect">
            <a:avLst/>
          </a:prstGeom>
        </p:spPr>
      </p:pic>
      <p:pic>
        <p:nvPicPr>
          <p:cNvPr id="9" name="Afbeelding 21">
            <a:hlinkClick r:id="rId10" action="ppaction://hlinksldjump"/>
            <a:extLst>
              <a:ext uri="{FF2B5EF4-FFF2-40B4-BE49-F238E27FC236}">
                <a16:creationId xmlns:a16="http://schemas.microsoft.com/office/drawing/2014/main" id="{6B5969A6-3442-3C74-C9DF-0D3E917531C3}"/>
              </a:ext>
            </a:extLst>
          </p:cNvPr>
          <p:cNvPicPr>
            <a:picLocks noChangeAspect="1"/>
          </p:cNvPicPr>
          <p:nvPr/>
        </p:nvPicPr>
        <p:blipFill>
          <a:blip r:embed="rId11"/>
          <a:stretch>
            <a:fillRect/>
          </a:stretch>
        </p:blipFill>
        <p:spPr>
          <a:xfrm flipH="1">
            <a:off x="6477833" y="6363729"/>
            <a:ext cx="331679" cy="331679"/>
          </a:xfrm>
          <a:prstGeom prst="rect">
            <a:avLst/>
          </a:prstGeom>
        </p:spPr>
      </p:pic>
      <p:pic>
        <p:nvPicPr>
          <p:cNvPr id="10" name="Afbeelding 22">
            <a:hlinkClick r:id="rId12" action="ppaction://hlinksldjump"/>
            <a:extLst>
              <a:ext uri="{FF2B5EF4-FFF2-40B4-BE49-F238E27FC236}">
                <a16:creationId xmlns:a16="http://schemas.microsoft.com/office/drawing/2014/main" id="{70A95580-95A1-D3BE-98AF-031AD21CBE13}"/>
              </a:ext>
            </a:extLst>
          </p:cNvPr>
          <p:cNvPicPr>
            <a:picLocks noChangeAspect="1"/>
          </p:cNvPicPr>
          <p:nvPr/>
        </p:nvPicPr>
        <p:blipFill>
          <a:blip r:embed="rId13"/>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4" action="ppaction://hlinksldjump"/>
            <a:extLst>
              <a:ext uri="{FF2B5EF4-FFF2-40B4-BE49-F238E27FC236}">
                <a16:creationId xmlns:a16="http://schemas.microsoft.com/office/drawing/2014/main" id="{9A619C72-8823-6764-5393-9BE2E33950BD}"/>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6" action="ppaction://hlinksldjump"/>
            <a:extLst>
              <a:ext uri="{FF2B5EF4-FFF2-40B4-BE49-F238E27FC236}">
                <a16:creationId xmlns:a16="http://schemas.microsoft.com/office/drawing/2014/main" id="{47570E57-8A23-ABDD-FE78-A5BC8FD0F1D3}"/>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8" action="ppaction://hlinksldjump"/>
            <a:extLst>
              <a:ext uri="{FF2B5EF4-FFF2-40B4-BE49-F238E27FC236}">
                <a16:creationId xmlns:a16="http://schemas.microsoft.com/office/drawing/2014/main" id="{3CC86368-8351-EF3A-6180-6433529AC285}"/>
              </a:ext>
            </a:extLst>
          </p:cNvPr>
          <p:cNvPicPr>
            <a:picLocks noChangeAspect="1"/>
          </p:cNvPicPr>
          <p:nvPr/>
        </p:nvPicPr>
        <p:blipFill>
          <a:blip r:embed="rId19"/>
          <a:stretch>
            <a:fillRect/>
          </a:stretch>
        </p:blipFill>
        <p:spPr>
          <a:xfrm>
            <a:off x="4801114" y="6369176"/>
            <a:ext cx="331680" cy="326373"/>
          </a:xfrm>
          <a:prstGeom prst="rect">
            <a:avLst/>
          </a:prstGeom>
        </p:spPr>
      </p:pic>
      <p:pic>
        <p:nvPicPr>
          <p:cNvPr id="15" name="Picture 14">
            <a:hlinkClick r:id="rId6" action="ppaction://hlinksldjump"/>
            <a:extLst>
              <a:ext uri="{FF2B5EF4-FFF2-40B4-BE49-F238E27FC236}">
                <a16:creationId xmlns:a16="http://schemas.microsoft.com/office/drawing/2014/main" id="{D487E046-F55B-B833-9235-06B503540FCC}"/>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11283885" y="6002839"/>
            <a:ext cx="631596" cy="638626"/>
          </a:xfrm>
          <a:prstGeom prst="rect">
            <a:avLst/>
          </a:prstGeom>
        </p:spPr>
      </p:pic>
    </p:spTree>
    <p:extLst>
      <p:ext uri="{BB962C8B-B14F-4D97-AF65-F5344CB8AC3E}">
        <p14:creationId xmlns:p14="http://schemas.microsoft.com/office/powerpoint/2010/main" val="1089577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F9B567-F225-0610-73D1-2B6CEA458361}"/>
              </a:ext>
            </a:extLst>
          </p:cNvPr>
          <p:cNvSpPr>
            <a:spLocks noGrp="1"/>
          </p:cNvSpPr>
          <p:nvPr>
            <p:ph type="title"/>
          </p:nvPr>
        </p:nvSpPr>
        <p:spPr/>
        <p:txBody>
          <a:bodyPr/>
          <a:lstStyle/>
          <a:p>
            <a:r>
              <a:rPr lang="en-US" dirty="0"/>
              <a:t>Doel project</a:t>
            </a:r>
            <a:endParaRPr lang="nl-NL" dirty="0"/>
          </a:p>
        </p:txBody>
      </p:sp>
      <p:sp>
        <p:nvSpPr>
          <p:cNvPr id="4" name="Footer Placeholder 3">
            <a:extLst>
              <a:ext uri="{FF2B5EF4-FFF2-40B4-BE49-F238E27FC236}">
                <a16:creationId xmlns:a16="http://schemas.microsoft.com/office/drawing/2014/main" id="{7396D289-44CD-485C-4B92-C9AA8F3A4A6D}"/>
              </a:ext>
            </a:extLst>
          </p:cNvPr>
          <p:cNvSpPr>
            <a:spLocks noGrp="1"/>
          </p:cNvSpPr>
          <p:nvPr>
            <p:ph type="ftr" sz="quarter" idx="11"/>
          </p:nvPr>
        </p:nvSpPr>
        <p:spPr/>
        <p:txBody>
          <a:bodyPr/>
          <a:lstStyle/>
          <a:p>
            <a:r>
              <a:rPr lang="nl-NL"/>
              <a:t>Erasmus University Rotterdam </a:t>
            </a:r>
            <a:endParaRPr lang="nl-NL" dirty="0"/>
          </a:p>
        </p:txBody>
      </p:sp>
      <p:pic>
        <p:nvPicPr>
          <p:cNvPr id="6" name="Picture 5">
            <a:extLst>
              <a:ext uri="{FF2B5EF4-FFF2-40B4-BE49-F238E27FC236}">
                <a16:creationId xmlns:a16="http://schemas.microsoft.com/office/drawing/2014/main" id="{DAE3E263-25BD-737A-E7BD-800DA6A4B17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23621" y="1743643"/>
            <a:ext cx="2832289" cy="3548389"/>
          </a:xfrm>
          <a:prstGeom prst="rect">
            <a:avLst/>
          </a:prstGeom>
        </p:spPr>
      </p:pic>
      <p:pic>
        <p:nvPicPr>
          <p:cNvPr id="7" name="Picture 6">
            <a:extLst>
              <a:ext uri="{FF2B5EF4-FFF2-40B4-BE49-F238E27FC236}">
                <a16:creationId xmlns:a16="http://schemas.microsoft.com/office/drawing/2014/main" id="{549DAF3F-1A75-11C7-C231-B08A2A1FA5A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01143" y="1680145"/>
            <a:ext cx="3572263" cy="3611887"/>
          </a:xfrm>
          <a:prstGeom prst="rect">
            <a:avLst/>
          </a:prstGeom>
        </p:spPr>
      </p:pic>
      <p:sp>
        <p:nvSpPr>
          <p:cNvPr id="8" name="TextBox 7">
            <a:extLst>
              <a:ext uri="{FF2B5EF4-FFF2-40B4-BE49-F238E27FC236}">
                <a16:creationId xmlns:a16="http://schemas.microsoft.com/office/drawing/2014/main" id="{7325D49F-7472-8C57-A493-72ADC2FE6BE3}"/>
              </a:ext>
            </a:extLst>
          </p:cNvPr>
          <p:cNvSpPr txBox="1"/>
          <p:nvPr/>
        </p:nvSpPr>
        <p:spPr>
          <a:xfrm>
            <a:off x="1970550" y="5540507"/>
            <a:ext cx="4613895" cy="400110"/>
          </a:xfrm>
          <a:prstGeom prst="rect">
            <a:avLst/>
          </a:prstGeom>
          <a:noFill/>
        </p:spPr>
        <p:txBody>
          <a:bodyPr wrap="square" rtlCol="0">
            <a:spAutoFit/>
          </a:bodyPr>
          <a:lstStyle/>
          <a:p>
            <a:r>
              <a:rPr lang="en-US" sz="2000" b="1" dirty="0">
                <a:solidFill>
                  <a:schemeClr val="bg1"/>
                </a:solidFill>
              </a:rPr>
              <a:t>Je </a:t>
            </a:r>
            <a:r>
              <a:rPr lang="en-US" sz="2000" b="1" dirty="0" err="1">
                <a:solidFill>
                  <a:schemeClr val="bg1"/>
                </a:solidFill>
              </a:rPr>
              <a:t>leert</a:t>
            </a:r>
            <a:r>
              <a:rPr lang="en-US" sz="2000" b="1" dirty="0">
                <a:solidFill>
                  <a:schemeClr val="bg1"/>
                </a:solidFill>
              </a:rPr>
              <a:t> </a:t>
            </a:r>
            <a:r>
              <a:rPr lang="en-US" sz="2000" b="1" dirty="0" err="1">
                <a:solidFill>
                  <a:schemeClr val="bg1"/>
                </a:solidFill>
              </a:rPr>
              <a:t>onderzoek</a:t>
            </a:r>
            <a:r>
              <a:rPr lang="en-US" sz="2000" b="1" dirty="0">
                <a:solidFill>
                  <a:schemeClr val="bg1"/>
                </a:solidFill>
              </a:rPr>
              <a:t> </a:t>
            </a:r>
            <a:r>
              <a:rPr lang="en-US" sz="2000" b="1" dirty="0" err="1">
                <a:solidFill>
                  <a:schemeClr val="bg1"/>
                </a:solidFill>
              </a:rPr>
              <a:t>doen</a:t>
            </a:r>
            <a:endParaRPr lang="en-US" sz="2000" b="1" dirty="0">
              <a:solidFill>
                <a:schemeClr val="bg1"/>
              </a:solidFill>
            </a:endParaRPr>
          </a:p>
        </p:txBody>
      </p:sp>
      <p:sp>
        <p:nvSpPr>
          <p:cNvPr id="9" name="TextBox 8">
            <a:extLst>
              <a:ext uri="{FF2B5EF4-FFF2-40B4-BE49-F238E27FC236}">
                <a16:creationId xmlns:a16="http://schemas.microsoft.com/office/drawing/2014/main" id="{07CD9B5E-39C8-939B-A05D-4464700477BD}"/>
              </a:ext>
            </a:extLst>
          </p:cNvPr>
          <p:cNvSpPr txBox="1"/>
          <p:nvPr/>
        </p:nvSpPr>
        <p:spPr>
          <a:xfrm>
            <a:off x="5197535" y="5563469"/>
            <a:ext cx="6446981" cy="400110"/>
          </a:xfrm>
          <a:prstGeom prst="rect">
            <a:avLst/>
          </a:prstGeom>
          <a:noFill/>
        </p:spPr>
        <p:txBody>
          <a:bodyPr wrap="square" rtlCol="0">
            <a:spAutoFit/>
          </a:bodyPr>
          <a:lstStyle/>
          <a:p>
            <a:pPr algn="ctr"/>
            <a:r>
              <a:rPr lang="en-US" sz="2000" b="1" dirty="0">
                <a:solidFill>
                  <a:schemeClr val="bg1"/>
                </a:solidFill>
              </a:rPr>
              <a:t>Je </a:t>
            </a:r>
            <a:r>
              <a:rPr lang="en-US" sz="2000" b="1" dirty="0" err="1">
                <a:solidFill>
                  <a:schemeClr val="bg1"/>
                </a:solidFill>
              </a:rPr>
              <a:t>oefent</a:t>
            </a:r>
            <a:r>
              <a:rPr lang="en-US" sz="2000" b="1" dirty="0">
                <a:solidFill>
                  <a:schemeClr val="bg1"/>
                </a:solidFill>
              </a:rPr>
              <a:t> </a:t>
            </a:r>
            <a:r>
              <a:rPr lang="en-US" sz="2000" b="1" dirty="0" err="1">
                <a:solidFill>
                  <a:schemeClr val="bg1"/>
                </a:solidFill>
              </a:rPr>
              <a:t>onderzoeksvaardigheden</a:t>
            </a:r>
            <a:endParaRPr lang="en-US" sz="2000" b="1" dirty="0">
              <a:solidFill>
                <a:schemeClr val="bg1"/>
              </a:solidFill>
            </a:endParaRPr>
          </a:p>
        </p:txBody>
      </p:sp>
    </p:spTree>
    <p:extLst>
      <p:ext uri="{BB962C8B-B14F-4D97-AF65-F5344CB8AC3E}">
        <p14:creationId xmlns:p14="http://schemas.microsoft.com/office/powerpoint/2010/main" val="4043436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10304462" cy="387820"/>
          </a:xfrm>
          <a:solidFill>
            <a:schemeClr val="bg1"/>
          </a:solidFill>
        </p:spPr>
        <p:txBody>
          <a:bodyPr/>
          <a:lstStyle/>
          <a:p>
            <a:r>
              <a:rPr lang="nl-NL" sz="3600" dirty="0">
                <a:effectLst/>
                <a:ea typeface="Calibri" panose="020F0502020204030204" pitchFamily="34" charset="0"/>
                <a:cs typeface="Times New Roman" panose="02020603050405020304" pitchFamily="18" charset="0"/>
              </a:rPr>
              <a:t>Bepaal wat voor soort onderzoek je gaat doen</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3.1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525464" y="1289096"/>
            <a:ext cx="10732926" cy="37856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Doel van de activiteit: </a:t>
            </a:r>
            <a:br>
              <a:rPr kumimoji="0" lang="nl-NL" sz="1600" b="1" i="0" u="none" strike="noStrike" kern="1200" cap="none" spc="0" normalizeH="0" baseline="0" noProof="0" dirty="0">
                <a:ln>
                  <a:noFill/>
                </a:ln>
                <a:solidFill>
                  <a:srgbClr val="000000"/>
                </a:solidFill>
                <a:effectLst/>
                <a:uLnTx/>
                <a:uFillTx/>
                <a:latin typeface="Arial"/>
                <a:ea typeface="+mn-ea"/>
                <a:cs typeface="+mn-cs"/>
              </a:rPr>
            </a:br>
            <a:r>
              <a:rPr lang="nl-NL" sz="1600" dirty="0"/>
              <a:t>Je bepaalt of je een kwantitatief of kwalitatief onderzoek gaat uitvoeren. Daarna bepaal je welke manier(en) van onderzoeken je gaat doen om tot een antwoord te komen op je onderzoeksvraag.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1" i="0" u="none" strike="noStrike" kern="1200" cap="none" spc="0" normalizeH="0" baseline="0" noProof="0" dirty="0">
              <a:ln>
                <a:noFill/>
              </a:ln>
              <a:solidFill>
                <a:srgbClr val="0C8066"/>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Nodig</a:t>
            </a:r>
            <a:r>
              <a:rPr kumimoji="0" lang="nl-NL" sz="1600" b="0" i="0" u="none" strike="noStrike" kern="1200" cap="none" spc="0" normalizeH="0" baseline="0" noProof="0" dirty="0">
                <a:ln>
                  <a:noFill/>
                </a:ln>
                <a:solidFill>
                  <a:srgbClr val="0C8066"/>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0" i="0" u="none" strike="noStrike" kern="120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rPr>
              <a:t>Papier, pen of digitaal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Volg de stappen: </a:t>
            </a:r>
          </a:p>
          <a:p>
            <a:pPr marL="342900" indent="-342900">
              <a:buFont typeface="+mj-lt"/>
              <a:buAutoNum type="arabicPeriod"/>
              <a:defRPr/>
            </a:pPr>
            <a:r>
              <a:rPr kumimoji="0" lang="nl-NL" sz="1600" b="0" i="0" u="none" strike="noStrike" kern="1200" cap="none" spc="0" normalizeH="0" baseline="0" noProof="0" dirty="0">
                <a:ln>
                  <a:noFill/>
                </a:ln>
                <a:solidFill>
                  <a:srgbClr val="000000"/>
                </a:solidFill>
                <a:effectLst/>
                <a:uLnTx/>
                <a:uFillTx/>
                <a:latin typeface="Arial"/>
                <a:ea typeface="+mn-ea"/>
                <a:cs typeface="+mn-cs"/>
              </a:rPr>
              <a:t>Kies of je onderzoek kwalitatief of kwantitatief is (tip, je kunt beide vormen ook combineren) </a:t>
            </a:r>
            <a:r>
              <a:rPr lang="nl-NL" sz="1600" dirty="0">
                <a:effectLst/>
                <a:ea typeface="Calibri" panose="020F0502020204030204" pitchFamily="34" charset="0"/>
                <a:cs typeface="Times New Roman" panose="02020603050405020304" pitchFamily="18" charset="0"/>
              </a:rPr>
              <a:t>(</a:t>
            </a:r>
            <a:r>
              <a:rPr lang="nl-NL" sz="1600" b="1" dirty="0">
                <a:solidFill>
                  <a:schemeClr val="accent1"/>
                </a:solidFill>
                <a:effectLst/>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Informatie</a:t>
            </a:r>
            <a:r>
              <a:rPr lang="nl-NL" sz="1600" dirty="0">
                <a:solidFill>
                  <a:srgbClr val="0C8066"/>
                </a:solidFill>
                <a:effectLst/>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 </a:t>
            </a:r>
            <a:r>
              <a:rPr lang="nl-NL" sz="1600" b="1" dirty="0">
                <a:solidFill>
                  <a:schemeClr val="accent1"/>
                </a:solidFill>
                <a:effectLst/>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3.1</a:t>
            </a:r>
            <a:r>
              <a:rPr lang="nl-NL" sz="1600" dirty="0">
                <a:effectLst/>
                <a:ea typeface="Calibri" panose="020F0502020204030204" pitchFamily="34" charset="0"/>
                <a:cs typeface="Times New Roman" panose="02020603050405020304" pitchFamily="18" charset="0"/>
              </a:rPr>
              <a:t>)</a:t>
            </a:r>
            <a:r>
              <a:rPr lang="nl-NL" sz="1600" dirty="0">
                <a:solidFill>
                  <a:srgbClr val="000000"/>
                </a:solidFill>
                <a:latin typeface="Arial"/>
              </a:rPr>
              <a:t>.</a:t>
            </a:r>
          </a:p>
          <a:p>
            <a:pPr marL="342900" indent="-342900">
              <a:buFont typeface="+mj-lt"/>
              <a:buAutoNum type="arabicPeriod"/>
              <a:defRPr/>
            </a:pPr>
            <a:r>
              <a:rPr lang="nl-NL" sz="1600" dirty="0">
                <a:solidFill>
                  <a:srgbClr val="000000"/>
                </a:solidFill>
                <a:latin typeface="Arial"/>
              </a:rPr>
              <a:t>Kies welke soort onderzoek je gaat uitvoeren </a:t>
            </a:r>
            <a:r>
              <a:rPr lang="nl-NL" sz="1600" dirty="0">
                <a:effectLst/>
                <a:ea typeface="Calibri" panose="020F0502020204030204" pitchFamily="34" charset="0"/>
                <a:cs typeface="Times New Roman" panose="02020603050405020304" pitchFamily="18" charset="0"/>
              </a:rPr>
              <a:t>(</a:t>
            </a:r>
            <a:r>
              <a:rPr lang="nl-NL" sz="1600" b="1" dirty="0">
                <a:solidFill>
                  <a:schemeClr val="accent1"/>
                </a:solidFill>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Informatie</a:t>
            </a:r>
            <a:r>
              <a:rPr lang="nl-NL" sz="1600" dirty="0">
                <a:solidFill>
                  <a:srgbClr val="0C8066"/>
                </a:solidFill>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 </a:t>
            </a:r>
            <a:r>
              <a:rPr lang="nl-NL" sz="1600" b="1" dirty="0">
                <a:solidFill>
                  <a:schemeClr val="accent1"/>
                </a:solidFill>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3.2</a:t>
            </a:r>
            <a:r>
              <a:rPr lang="nl-NL" sz="1600" dirty="0">
                <a:effectLst/>
                <a:ea typeface="Calibri" panose="020F0502020204030204" pitchFamily="34" charset="0"/>
                <a:cs typeface="Times New Roman" panose="02020603050405020304" pitchFamily="18" charset="0"/>
              </a:rPr>
              <a:t>, </a:t>
            </a:r>
            <a:r>
              <a:rPr lang="nl-NL" sz="1600" b="1" dirty="0">
                <a:solidFill>
                  <a:schemeClr val="accent2"/>
                </a:solidFill>
                <a:ea typeface="Calibri" panose="020F0502020204030204" pitchFamily="34" charset="0"/>
                <a:cs typeface="Times New Roman" panose="02020603050405020304" pitchFamily="18" charset="0"/>
                <a:hlinkClick r:id="rId4" action="ppaction://hlinksldjump"/>
              </a:rPr>
              <a:t>Activiteit 3.1</a:t>
            </a:r>
            <a:r>
              <a:rPr lang="nl-NL" sz="1600" dirty="0">
                <a:ea typeface="Calibri" panose="020F0502020204030204" pitchFamily="34" charset="0"/>
                <a:cs typeface="Times New Roman" panose="02020603050405020304" pitchFamily="18" charset="0"/>
              </a:rPr>
              <a:t>).</a:t>
            </a:r>
            <a:endParaRPr lang="nl-NL" sz="1600" dirty="0">
              <a:solidFill>
                <a:srgbClr val="000000"/>
              </a:solidFill>
              <a:latin typeface="Arial"/>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lang="nl-NL" sz="1600" dirty="0">
                <a:solidFill>
                  <a:srgbClr val="000000"/>
                </a:solidFill>
                <a:latin typeface="Arial"/>
              </a:rPr>
              <a:t>Bereid dit onderzoek voor.</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lang="nl-NL" sz="1600" dirty="0">
                <a:solidFill>
                  <a:srgbClr val="000000"/>
                </a:solidFill>
                <a:latin typeface="Arial"/>
              </a:rPr>
              <a:t>Verzamel of maak de onderzoeksmaterialen die je nodig hebt, gebruik hiervoor </a:t>
            </a:r>
            <a:r>
              <a:rPr lang="nl-NL" sz="1600" b="1" dirty="0">
                <a:solidFill>
                  <a:schemeClr val="accent1"/>
                </a:solidFill>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Informatie</a:t>
            </a:r>
            <a:r>
              <a:rPr lang="nl-NL" sz="1600" dirty="0">
                <a:solidFill>
                  <a:srgbClr val="0C8066"/>
                </a:solidFill>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 </a:t>
            </a:r>
            <a:r>
              <a:rPr lang="nl-NL" sz="1600" b="1" dirty="0">
                <a:solidFill>
                  <a:schemeClr val="accent1"/>
                </a:solidFill>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3.2</a:t>
            </a:r>
            <a:r>
              <a:rPr lang="nl-NL" sz="1600" b="1" dirty="0">
                <a:solidFill>
                  <a:srgbClr val="000000"/>
                </a:solidFill>
                <a:effectLst/>
                <a:latin typeface="Arial"/>
                <a:ea typeface="Calibri" panose="020F0502020204030204" pitchFamily="34" charset="0"/>
                <a:cs typeface="Times New Roman" panose="02020603050405020304" pitchFamily="18" charset="0"/>
              </a:rPr>
              <a:t>. </a:t>
            </a:r>
            <a:endParaRPr lang="nl-NL" sz="1600" dirty="0">
              <a:solidFill>
                <a:srgbClr val="000000"/>
              </a:solidFill>
              <a:latin typeface="Arial"/>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a:p>
            <a:pPr marR="0" lvl="0" algn="l" defTabSz="914400" rtl="0" eaLnBrk="1" fontAlgn="auto" latinLnBrk="0" hangingPunct="1">
              <a:lnSpc>
                <a:spcPct val="100000"/>
              </a:lnSpc>
              <a:spcBef>
                <a:spcPts val="0"/>
              </a:spcBef>
              <a:spcAft>
                <a:spcPts val="0"/>
              </a:spcAft>
              <a:buClrTx/>
              <a:buSzTx/>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p:txBody>
      </p:sp>
      <p:pic>
        <p:nvPicPr>
          <p:cNvPr id="3" name="Afbeelding 11">
            <a:hlinkClick r:id="rId5" action="ppaction://hlinksldjump"/>
            <a:extLst>
              <a:ext uri="{FF2B5EF4-FFF2-40B4-BE49-F238E27FC236}">
                <a16:creationId xmlns:a16="http://schemas.microsoft.com/office/drawing/2014/main" id="{92FBB822-B220-1F87-55F6-5A5DA7816C24}"/>
              </a:ext>
            </a:extLst>
          </p:cNvPr>
          <p:cNvPicPr>
            <a:picLocks noChangeAspect="1"/>
          </p:cNvPicPr>
          <p:nvPr/>
        </p:nvPicPr>
        <p:blipFill>
          <a:blip r:embed="rId6"/>
          <a:stretch>
            <a:fillRect/>
          </a:stretch>
        </p:blipFill>
        <p:spPr>
          <a:xfrm>
            <a:off x="5220743" y="6382133"/>
            <a:ext cx="331680" cy="331680"/>
          </a:xfrm>
          <a:prstGeom prst="rect">
            <a:avLst/>
          </a:prstGeom>
        </p:spPr>
      </p:pic>
      <p:pic>
        <p:nvPicPr>
          <p:cNvPr id="4" name="Afbeelding 13">
            <a:hlinkClick r:id="rId7" action="ppaction://hlinksldjump"/>
            <a:extLst>
              <a:ext uri="{FF2B5EF4-FFF2-40B4-BE49-F238E27FC236}">
                <a16:creationId xmlns:a16="http://schemas.microsoft.com/office/drawing/2014/main" id="{A034F745-849F-7F95-E118-79AC82B40E4A}"/>
              </a:ext>
            </a:extLst>
          </p:cNvPr>
          <p:cNvPicPr>
            <a:picLocks noChangeAspect="1"/>
          </p:cNvPicPr>
          <p:nvPr/>
        </p:nvPicPr>
        <p:blipFill>
          <a:blip r:embed="rId8"/>
          <a:stretch>
            <a:fillRect/>
          </a:stretch>
        </p:blipFill>
        <p:spPr>
          <a:xfrm>
            <a:off x="5640372" y="6363730"/>
            <a:ext cx="361656" cy="350084"/>
          </a:xfrm>
          <a:prstGeom prst="rect">
            <a:avLst/>
          </a:prstGeom>
        </p:spPr>
      </p:pic>
      <p:pic>
        <p:nvPicPr>
          <p:cNvPr id="7" name="Afbeelding 20">
            <a:hlinkClick r:id="rId9" action="ppaction://hlinksldjump"/>
            <a:extLst>
              <a:ext uri="{FF2B5EF4-FFF2-40B4-BE49-F238E27FC236}">
                <a16:creationId xmlns:a16="http://schemas.microsoft.com/office/drawing/2014/main" id="{BF91705F-D120-59AC-A82D-7940FEF72B94}"/>
              </a:ext>
            </a:extLst>
          </p:cNvPr>
          <p:cNvPicPr>
            <a:picLocks noChangeAspect="1"/>
          </p:cNvPicPr>
          <p:nvPr/>
        </p:nvPicPr>
        <p:blipFill>
          <a:blip r:embed="rId10"/>
          <a:stretch>
            <a:fillRect/>
          </a:stretch>
        </p:blipFill>
        <p:spPr>
          <a:xfrm flipH="1">
            <a:off x="6058152" y="6363729"/>
            <a:ext cx="331679" cy="331679"/>
          </a:xfrm>
          <a:prstGeom prst="rect">
            <a:avLst/>
          </a:prstGeom>
        </p:spPr>
      </p:pic>
      <p:pic>
        <p:nvPicPr>
          <p:cNvPr id="8" name="Afbeelding 21">
            <a:hlinkClick r:id="rId11" action="ppaction://hlinksldjump"/>
            <a:extLst>
              <a:ext uri="{FF2B5EF4-FFF2-40B4-BE49-F238E27FC236}">
                <a16:creationId xmlns:a16="http://schemas.microsoft.com/office/drawing/2014/main" id="{2F0589F6-085E-78AE-4794-66FA15FD1166}"/>
              </a:ext>
            </a:extLst>
          </p:cNvPr>
          <p:cNvPicPr>
            <a:picLocks noChangeAspect="1"/>
          </p:cNvPicPr>
          <p:nvPr/>
        </p:nvPicPr>
        <p:blipFill>
          <a:blip r:embed="rId12"/>
          <a:stretch>
            <a:fillRect/>
          </a:stretch>
        </p:blipFill>
        <p:spPr>
          <a:xfrm flipH="1">
            <a:off x="6477833" y="6363729"/>
            <a:ext cx="331679" cy="331679"/>
          </a:xfrm>
          <a:prstGeom prst="rect">
            <a:avLst/>
          </a:prstGeom>
        </p:spPr>
      </p:pic>
      <p:pic>
        <p:nvPicPr>
          <p:cNvPr id="9" name="Afbeelding 22">
            <a:hlinkClick r:id="rId13" action="ppaction://hlinksldjump"/>
            <a:extLst>
              <a:ext uri="{FF2B5EF4-FFF2-40B4-BE49-F238E27FC236}">
                <a16:creationId xmlns:a16="http://schemas.microsoft.com/office/drawing/2014/main" id="{FD07A277-7C5A-A4BC-D563-A8CBE10440CF}"/>
              </a:ext>
            </a:extLst>
          </p:cNvPr>
          <p:cNvPicPr>
            <a:picLocks noChangeAspect="1"/>
          </p:cNvPicPr>
          <p:nvPr/>
        </p:nvPicPr>
        <p:blipFill>
          <a:blip r:embed="rId14"/>
          <a:stretch>
            <a:fillRect/>
          </a:stretch>
        </p:blipFill>
        <p:spPr>
          <a:xfrm flipH="1">
            <a:off x="6895559" y="6360634"/>
            <a:ext cx="361654" cy="361654"/>
          </a:xfrm>
          <a:prstGeom prst="rect">
            <a:avLst/>
          </a:prstGeom>
        </p:spPr>
      </p:pic>
      <p:pic>
        <p:nvPicPr>
          <p:cNvPr id="10" name="Afbeelding 23" descr="Afbeelding met tekst, logo, schermopname, ontwerp&#10;&#10;Automatisch gegenereerde beschrijving">
            <a:hlinkClick r:id="rId15" action="ppaction://hlinksldjump"/>
            <a:extLst>
              <a:ext uri="{FF2B5EF4-FFF2-40B4-BE49-F238E27FC236}">
                <a16:creationId xmlns:a16="http://schemas.microsoft.com/office/drawing/2014/main" id="{67908422-AA08-B4AD-6694-5D771E4F16A1}"/>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2" name="Afbeelding 8" descr="Afbeelding met tekst, logo, Graphics, Lettertype&#10;&#10;Automatisch gegenereerde beschrijving">
            <a:hlinkClick r:id="rId17" action="ppaction://hlinksldjump"/>
            <a:extLst>
              <a:ext uri="{FF2B5EF4-FFF2-40B4-BE49-F238E27FC236}">
                <a16:creationId xmlns:a16="http://schemas.microsoft.com/office/drawing/2014/main" id="{1FBCFB65-2D75-C55B-E9E0-9877430FA295}"/>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3" name="Afbeelding 10">
            <a:hlinkClick r:id="rId19" action="ppaction://hlinksldjump"/>
            <a:extLst>
              <a:ext uri="{FF2B5EF4-FFF2-40B4-BE49-F238E27FC236}">
                <a16:creationId xmlns:a16="http://schemas.microsoft.com/office/drawing/2014/main" id="{85365926-6826-9F4A-7DFB-765E8A4C9EB9}"/>
              </a:ext>
            </a:extLst>
          </p:cNvPr>
          <p:cNvPicPr>
            <a:picLocks noChangeAspect="1"/>
          </p:cNvPicPr>
          <p:nvPr/>
        </p:nvPicPr>
        <p:blipFill>
          <a:blip r:embed="rId20"/>
          <a:stretch>
            <a:fillRect/>
          </a:stretch>
        </p:blipFill>
        <p:spPr>
          <a:xfrm>
            <a:off x="4801114" y="6369176"/>
            <a:ext cx="331680" cy="326373"/>
          </a:xfrm>
          <a:prstGeom prst="rect">
            <a:avLst/>
          </a:prstGeom>
        </p:spPr>
      </p:pic>
      <p:sp>
        <p:nvSpPr>
          <p:cNvPr id="14" name="TextBox 13">
            <a:extLst>
              <a:ext uri="{FF2B5EF4-FFF2-40B4-BE49-F238E27FC236}">
                <a16:creationId xmlns:a16="http://schemas.microsoft.com/office/drawing/2014/main" id="{44014563-6886-98BA-8154-D056D7F12D9A}"/>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6" name="Picture 15">
            <a:extLst>
              <a:ext uri="{FF2B5EF4-FFF2-40B4-BE49-F238E27FC236}">
                <a16:creationId xmlns:a16="http://schemas.microsoft.com/office/drawing/2014/main" id="{B5F116DA-49DA-9849-40B3-F586E327DEDA}"/>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11028545" y="163296"/>
            <a:ext cx="571138" cy="659479"/>
          </a:xfrm>
          <a:prstGeom prst="rect">
            <a:avLst/>
          </a:prstGeom>
        </p:spPr>
      </p:pic>
      <p:pic>
        <p:nvPicPr>
          <p:cNvPr id="15" name="Picture 14">
            <a:hlinkClick r:id="rId7" action="ppaction://hlinksldjump"/>
            <a:extLst>
              <a:ext uri="{FF2B5EF4-FFF2-40B4-BE49-F238E27FC236}">
                <a16:creationId xmlns:a16="http://schemas.microsoft.com/office/drawing/2014/main" id="{CBAFD3EB-383D-047C-1E5D-69D8B1CB0944}"/>
              </a:ext>
            </a:extLst>
          </p:cNvPr>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11283885" y="6002839"/>
            <a:ext cx="631596" cy="638626"/>
          </a:xfrm>
          <a:prstGeom prst="rect">
            <a:avLst/>
          </a:prstGeom>
        </p:spPr>
      </p:pic>
    </p:spTree>
    <p:extLst>
      <p:ext uri="{BB962C8B-B14F-4D97-AF65-F5344CB8AC3E}">
        <p14:creationId xmlns:p14="http://schemas.microsoft.com/office/powerpoint/2010/main" val="350393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10304462" cy="387820"/>
          </a:xfrm>
          <a:solidFill>
            <a:schemeClr val="bg1"/>
          </a:solidFill>
        </p:spPr>
        <p:txBody>
          <a:bodyPr/>
          <a:lstStyle/>
          <a:p>
            <a:r>
              <a:rPr lang="en-US" dirty="0">
                <a:latin typeface="+mn-lt"/>
              </a:rPr>
              <a:t>Maak een </a:t>
            </a:r>
            <a:r>
              <a:rPr lang="en-US" dirty="0" err="1">
                <a:latin typeface="+mn-lt"/>
              </a:rPr>
              <a:t>stapsgewijze</a:t>
            </a:r>
            <a:r>
              <a:rPr lang="en-US" dirty="0">
                <a:latin typeface="+mn-lt"/>
              </a:rPr>
              <a:t> </a:t>
            </a:r>
            <a:r>
              <a:rPr lang="en-US" dirty="0" err="1">
                <a:latin typeface="+mn-lt"/>
              </a:rPr>
              <a:t>beschrijving</a:t>
            </a:r>
            <a:r>
              <a:rPr lang="en-US" dirty="0">
                <a:latin typeface="+mn-lt"/>
              </a:rPr>
              <a:t> van je </a:t>
            </a:r>
            <a:r>
              <a:rPr lang="en-US" dirty="0" err="1">
                <a:latin typeface="+mn-lt"/>
              </a:rPr>
              <a:t>onderzoek</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3.2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550960" y="1670586"/>
            <a:ext cx="6849966" cy="378565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Doel van de activiteit: </a:t>
            </a:r>
            <a:br>
              <a:rPr kumimoji="0" lang="nl-NL" sz="1600" b="1" i="0" u="none" strike="noStrike" kern="1200" cap="none" spc="0" normalizeH="0" baseline="0" noProof="0" dirty="0">
                <a:ln>
                  <a:noFill/>
                </a:ln>
                <a:solidFill>
                  <a:srgbClr val="000000"/>
                </a:solidFill>
                <a:effectLst/>
                <a:uLnTx/>
                <a:uFillTx/>
                <a:latin typeface="Arial"/>
                <a:ea typeface="+mn-ea"/>
                <a:cs typeface="+mn-cs"/>
              </a:rPr>
            </a:br>
            <a:r>
              <a:rPr kumimoji="0" lang="nl-NL" sz="1600" i="0" u="none" strike="noStrike" kern="1200" cap="none" spc="0" normalizeH="0" baseline="0" noProof="0" dirty="0">
                <a:ln>
                  <a:noFill/>
                </a:ln>
                <a:solidFill>
                  <a:srgbClr val="000000"/>
                </a:solidFill>
                <a:effectLst/>
                <a:uLnTx/>
                <a:uFillTx/>
                <a:latin typeface="Arial"/>
                <a:ea typeface="+mn-ea"/>
                <a:cs typeface="+mn-cs"/>
              </a:rPr>
              <a:t>Je maakt een stapsgewijze beschrijving van de uitvoering van je onderzoek en je maakt een tijdsplanning.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Nodig</a:t>
            </a:r>
            <a:r>
              <a:rPr kumimoji="0" lang="nl-NL" sz="1600" b="0" i="0" u="none" strike="noStrike" kern="1200" cap="none" spc="0" normalizeH="0" baseline="0" noProof="0" dirty="0">
                <a:ln>
                  <a:noFill/>
                </a:ln>
                <a:solidFill>
                  <a:srgbClr val="0C8066"/>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0" i="0" u="none" strike="noStrike" kern="120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rPr>
              <a:t>Papier, memoblaadjes, pen of digitaal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Volg de stappen: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Arial"/>
                <a:ea typeface="+mn-ea"/>
                <a:cs typeface="+mn-cs"/>
              </a:rPr>
              <a:t>Stap 1: Schrijf op elk memoblaadje wat voor taak je moet uitvoeren.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Arial"/>
                <a:ea typeface="+mn-ea"/>
                <a:cs typeface="+mn-cs"/>
              </a:rPr>
              <a:t>Stap 2: Leg de memoblaadjes in volgorde. Welke taak heeft prioriteit?</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Arial"/>
                <a:ea typeface="+mn-ea"/>
                <a:cs typeface="+mn-cs"/>
              </a:rPr>
              <a:t>Stap 3: Schrijf op elk memoblaadjes wanneer de taak gedaan moet zijn (deadline).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Arial"/>
                <a:ea typeface="+mn-ea"/>
                <a:cs typeface="+mn-cs"/>
              </a:rPr>
              <a:t>Stap 4: Noteer afspraken met je groepsgenoten voor 1) behoud van motivatie en 2) fijne samenwerking. </a:t>
            </a:r>
          </a:p>
          <a:p>
            <a:pPr marR="0" lvl="0" algn="l" defTabSz="914400" rtl="0" eaLnBrk="1" fontAlgn="auto" latinLnBrk="0" hangingPunct="1">
              <a:lnSpc>
                <a:spcPct val="100000"/>
              </a:lnSpc>
              <a:spcBef>
                <a:spcPts val="0"/>
              </a:spcBef>
              <a:spcAft>
                <a:spcPts val="0"/>
              </a:spcAft>
              <a:buClrTx/>
              <a:buSzTx/>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p:txBody>
      </p:sp>
      <p:pic>
        <p:nvPicPr>
          <p:cNvPr id="6" name="Picture 5">
            <a:extLst>
              <a:ext uri="{FF2B5EF4-FFF2-40B4-BE49-F238E27FC236}">
                <a16:creationId xmlns:a16="http://schemas.microsoft.com/office/drawing/2014/main" id="{823B8940-F008-CEE0-5A17-0F33E35DF1A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283885" y="6002839"/>
            <a:ext cx="631596" cy="638626"/>
          </a:xfrm>
          <a:prstGeom prst="rect">
            <a:avLst/>
          </a:prstGeom>
        </p:spPr>
      </p:pic>
      <p:pic>
        <p:nvPicPr>
          <p:cNvPr id="8" name="Picture 7">
            <a:extLst>
              <a:ext uri="{FF2B5EF4-FFF2-40B4-BE49-F238E27FC236}">
                <a16:creationId xmlns:a16="http://schemas.microsoft.com/office/drawing/2014/main" id="{B3DD1D62-A0C8-82E6-F160-74FD8479AF82}"/>
              </a:ext>
            </a:extLst>
          </p:cNvPr>
          <p:cNvPicPr>
            <a:picLocks noChangeAspect="1"/>
          </p:cNvPicPr>
          <p:nvPr/>
        </p:nvPicPr>
        <p:blipFill>
          <a:blip r:embed="rId3"/>
          <a:stretch>
            <a:fillRect/>
          </a:stretch>
        </p:blipFill>
        <p:spPr>
          <a:xfrm>
            <a:off x="7543931" y="1277617"/>
            <a:ext cx="4648069" cy="5444671"/>
          </a:xfrm>
          <a:prstGeom prst="rect">
            <a:avLst/>
          </a:prstGeom>
        </p:spPr>
      </p:pic>
      <p:pic>
        <p:nvPicPr>
          <p:cNvPr id="3" name="Afbeelding 11">
            <a:hlinkClick r:id="rId4" action="ppaction://hlinksldjump"/>
            <a:extLst>
              <a:ext uri="{FF2B5EF4-FFF2-40B4-BE49-F238E27FC236}">
                <a16:creationId xmlns:a16="http://schemas.microsoft.com/office/drawing/2014/main" id="{CFC959B0-C80B-CBAB-F5E9-452661E496D9}"/>
              </a:ext>
            </a:extLst>
          </p:cNvPr>
          <p:cNvPicPr>
            <a:picLocks noChangeAspect="1"/>
          </p:cNvPicPr>
          <p:nvPr/>
        </p:nvPicPr>
        <p:blipFill>
          <a:blip r:embed="rId5"/>
          <a:stretch>
            <a:fillRect/>
          </a:stretch>
        </p:blipFill>
        <p:spPr>
          <a:xfrm>
            <a:off x="5220743" y="6382133"/>
            <a:ext cx="331680" cy="331680"/>
          </a:xfrm>
          <a:prstGeom prst="rect">
            <a:avLst/>
          </a:prstGeom>
        </p:spPr>
      </p:pic>
      <p:pic>
        <p:nvPicPr>
          <p:cNvPr id="4" name="Afbeelding 13">
            <a:hlinkClick r:id="rId6" action="ppaction://hlinksldjump"/>
            <a:extLst>
              <a:ext uri="{FF2B5EF4-FFF2-40B4-BE49-F238E27FC236}">
                <a16:creationId xmlns:a16="http://schemas.microsoft.com/office/drawing/2014/main" id="{0D9CD32F-37B5-A7B5-6746-25B67C5E0A95}"/>
              </a:ext>
            </a:extLst>
          </p:cNvPr>
          <p:cNvPicPr>
            <a:picLocks noChangeAspect="1"/>
          </p:cNvPicPr>
          <p:nvPr/>
        </p:nvPicPr>
        <p:blipFill>
          <a:blip r:embed="rId7"/>
          <a:stretch>
            <a:fillRect/>
          </a:stretch>
        </p:blipFill>
        <p:spPr>
          <a:xfrm>
            <a:off x="5640372" y="6363730"/>
            <a:ext cx="361656" cy="350084"/>
          </a:xfrm>
          <a:prstGeom prst="rect">
            <a:avLst/>
          </a:prstGeom>
        </p:spPr>
      </p:pic>
      <p:pic>
        <p:nvPicPr>
          <p:cNvPr id="7" name="Afbeelding 20">
            <a:hlinkClick r:id="rId8" action="ppaction://hlinksldjump"/>
            <a:extLst>
              <a:ext uri="{FF2B5EF4-FFF2-40B4-BE49-F238E27FC236}">
                <a16:creationId xmlns:a16="http://schemas.microsoft.com/office/drawing/2014/main" id="{80F7A43B-7F3B-BDDE-A2DA-60C3725C35E0}"/>
              </a:ext>
            </a:extLst>
          </p:cNvPr>
          <p:cNvPicPr>
            <a:picLocks noChangeAspect="1"/>
          </p:cNvPicPr>
          <p:nvPr/>
        </p:nvPicPr>
        <p:blipFill>
          <a:blip r:embed="rId9"/>
          <a:stretch>
            <a:fillRect/>
          </a:stretch>
        </p:blipFill>
        <p:spPr>
          <a:xfrm flipH="1">
            <a:off x="6058152" y="6363729"/>
            <a:ext cx="331679" cy="331679"/>
          </a:xfrm>
          <a:prstGeom prst="rect">
            <a:avLst/>
          </a:prstGeom>
        </p:spPr>
      </p:pic>
      <p:pic>
        <p:nvPicPr>
          <p:cNvPr id="9" name="Afbeelding 21">
            <a:hlinkClick r:id="rId10" action="ppaction://hlinksldjump"/>
            <a:extLst>
              <a:ext uri="{FF2B5EF4-FFF2-40B4-BE49-F238E27FC236}">
                <a16:creationId xmlns:a16="http://schemas.microsoft.com/office/drawing/2014/main" id="{20F0DA14-005C-6B3F-7E8C-759AFB75EFD1}"/>
              </a:ext>
            </a:extLst>
          </p:cNvPr>
          <p:cNvPicPr>
            <a:picLocks noChangeAspect="1"/>
          </p:cNvPicPr>
          <p:nvPr/>
        </p:nvPicPr>
        <p:blipFill>
          <a:blip r:embed="rId11"/>
          <a:stretch>
            <a:fillRect/>
          </a:stretch>
        </p:blipFill>
        <p:spPr>
          <a:xfrm flipH="1">
            <a:off x="6477833" y="6363729"/>
            <a:ext cx="331679" cy="331679"/>
          </a:xfrm>
          <a:prstGeom prst="rect">
            <a:avLst/>
          </a:prstGeom>
        </p:spPr>
      </p:pic>
      <p:pic>
        <p:nvPicPr>
          <p:cNvPr id="10" name="Afbeelding 22">
            <a:hlinkClick r:id="rId12" action="ppaction://hlinksldjump"/>
            <a:extLst>
              <a:ext uri="{FF2B5EF4-FFF2-40B4-BE49-F238E27FC236}">
                <a16:creationId xmlns:a16="http://schemas.microsoft.com/office/drawing/2014/main" id="{A5CDEE0C-3246-8F97-B52B-8B3339562386}"/>
              </a:ext>
            </a:extLst>
          </p:cNvPr>
          <p:cNvPicPr>
            <a:picLocks noChangeAspect="1"/>
          </p:cNvPicPr>
          <p:nvPr/>
        </p:nvPicPr>
        <p:blipFill>
          <a:blip r:embed="rId13"/>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4" action="ppaction://hlinksldjump"/>
            <a:extLst>
              <a:ext uri="{FF2B5EF4-FFF2-40B4-BE49-F238E27FC236}">
                <a16:creationId xmlns:a16="http://schemas.microsoft.com/office/drawing/2014/main" id="{A0A5E139-8DDE-84DE-C5D8-08DB248BBE00}"/>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6" action="ppaction://hlinksldjump"/>
            <a:extLst>
              <a:ext uri="{FF2B5EF4-FFF2-40B4-BE49-F238E27FC236}">
                <a16:creationId xmlns:a16="http://schemas.microsoft.com/office/drawing/2014/main" id="{45F55EE4-FC12-E8AD-92D6-18E2EA0DBA00}"/>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8" action="ppaction://hlinksldjump"/>
            <a:extLst>
              <a:ext uri="{FF2B5EF4-FFF2-40B4-BE49-F238E27FC236}">
                <a16:creationId xmlns:a16="http://schemas.microsoft.com/office/drawing/2014/main" id="{63BDA41F-8943-B57B-E69A-0C64D86C9A3B}"/>
              </a:ext>
            </a:extLst>
          </p:cNvPr>
          <p:cNvPicPr>
            <a:picLocks noChangeAspect="1"/>
          </p:cNvPicPr>
          <p:nvPr/>
        </p:nvPicPr>
        <p:blipFill>
          <a:blip r:embed="rId19"/>
          <a:stretch>
            <a:fillRect/>
          </a:stretch>
        </p:blipFill>
        <p:spPr>
          <a:xfrm>
            <a:off x="4801114" y="6369176"/>
            <a:ext cx="331680" cy="326373"/>
          </a:xfrm>
          <a:prstGeom prst="rect">
            <a:avLst/>
          </a:prstGeom>
        </p:spPr>
      </p:pic>
      <p:sp>
        <p:nvSpPr>
          <p:cNvPr id="15" name="TextBox 14">
            <a:extLst>
              <a:ext uri="{FF2B5EF4-FFF2-40B4-BE49-F238E27FC236}">
                <a16:creationId xmlns:a16="http://schemas.microsoft.com/office/drawing/2014/main" id="{9C72CE86-1C8B-F843-9FE8-1B1EB5D07742}"/>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6" name="Picture 15">
            <a:extLst>
              <a:ext uri="{FF2B5EF4-FFF2-40B4-BE49-F238E27FC236}">
                <a16:creationId xmlns:a16="http://schemas.microsoft.com/office/drawing/2014/main" id="{AD7B7643-6C45-58CF-7B01-EC3F6E1C0EC7}"/>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11028545" y="163296"/>
            <a:ext cx="571138" cy="659479"/>
          </a:xfrm>
          <a:prstGeom prst="rect">
            <a:avLst/>
          </a:prstGeom>
        </p:spPr>
      </p:pic>
    </p:spTree>
    <p:extLst>
      <p:ext uri="{BB962C8B-B14F-4D97-AF65-F5344CB8AC3E}">
        <p14:creationId xmlns:p14="http://schemas.microsoft.com/office/powerpoint/2010/main" val="1383326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10304462" cy="387820"/>
          </a:xfrm>
          <a:solidFill>
            <a:schemeClr val="bg1"/>
          </a:solidFill>
        </p:spPr>
        <p:txBody>
          <a:bodyPr/>
          <a:lstStyle/>
          <a:p>
            <a:r>
              <a:rPr lang="en-US" dirty="0">
                <a:latin typeface="+mn-lt"/>
              </a:rPr>
              <a:t>Maak een </a:t>
            </a:r>
            <a:r>
              <a:rPr lang="en-US" dirty="0" err="1">
                <a:latin typeface="+mn-lt"/>
              </a:rPr>
              <a:t>onderzoeksplan</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3.3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51692" y="1045900"/>
            <a:ext cx="11740308" cy="501566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dirty="0">
                <a:ln>
                  <a:noFill/>
                </a:ln>
                <a:solidFill>
                  <a:srgbClr val="0C8066"/>
                </a:solidFill>
                <a:effectLst/>
                <a:uLnTx/>
                <a:uFillTx/>
                <a:latin typeface="Arial"/>
                <a:ea typeface="+mn-ea"/>
                <a:cs typeface="+mn-cs"/>
              </a:rPr>
              <a:t>Doel van de activiteit: </a:t>
            </a:r>
            <a:br>
              <a:rPr kumimoji="0" lang="nl-NL" sz="1400" b="1" i="0" u="none" strike="noStrike" kern="1200" cap="none" spc="0" normalizeH="0" baseline="0" noProof="0" dirty="0">
                <a:ln>
                  <a:noFill/>
                </a:ln>
                <a:solidFill>
                  <a:srgbClr val="000000"/>
                </a:solidFill>
                <a:effectLst/>
                <a:uLnTx/>
                <a:uFillTx/>
                <a:latin typeface="Arial"/>
                <a:ea typeface="+mn-ea"/>
                <a:cs typeface="+mn-cs"/>
              </a:rPr>
            </a:br>
            <a:r>
              <a:rPr kumimoji="0" lang="nl-NL" sz="1400" i="0" u="none" strike="noStrike" kern="1200" cap="none" spc="0" normalizeH="0" baseline="0" noProof="0" dirty="0">
                <a:ln>
                  <a:noFill/>
                </a:ln>
                <a:solidFill>
                  <a:srgbClr val="000000"/>
                </a:solidFill>
                <a:effectLst/>
                <a:uLnTx/>
                <a:uFillTx/>
                <a:latin typeface="Arial"/>
                <a:ea typeface="+mn-ea"/>
                <a:cs typeface="+mn-cs"/>
              </a:rPr>
              <a:t>Je maakt een onderzoeksplan waarin je omschrijft wat voor soort onderzoek je gaat doen en hoe je dit gaat aanpakken.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4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dirty="0">
                <a:ln>
                  <a:noFill/>
                </a:ln>
                <a:solidFill>
                  <a:srgbClr val="0C8066"/>
                </a:solidFill>
                <a:effectLst/>
                <a:uLnTx/>
                <a:uFillTx/>
                <a:latin typeface="Arial"/>
                <a:ea typeface="+mn-ea"/>
                <a:cs typeface="+mn-cs"/>
              </a:rPr>
              <a:t>Nodig</a:t>
            </a:r>
            <a:r>
              <a:rPr kumimoji="0" lang="nl-NL" sz="1400" b="0" i="0" u="none" strike="noStrike" kern="1200" cap="none" spc="0" normalizeH="0" baseline="0" noProof="0" dirty="0">
                <a:ln>
                  <a:noFill/>
                </a:ln>
                <a:solidFill>
                  <a:srgbClr val="0C8066"/>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rPr>
              <a:t>Papier, pen of digitaal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dirty="0">
                <a:ln>
                  <a:noFill/>
                </a:ln>
                <a:solidFill>
                  <a:srgbClr val="0C8066"/>
                </a:solidFill>
                <a:effectLst/>
                <a:uLnTx/>
                <a:uFillTx/>
                <a:latin typeface="Arial"/>
                <a:ea typeface="+mn-ea"/>
                <a:cs typeface="+mn-cs"/>
              </a:rPr>
              <a:t>Volg de stappen: </a:t>
            </a:r>
          </a:p>
          <a:p>
            <a:pPr marR="0" lvl="0" algn="l" defTabSz="914400" rtl="0" eaLnBrk="1" fontAlgn="auto" latinLnBrk="0" hangingPunct="1">
              <a:lnSpc>
                <a:spcPct val="100000"/>
              </a:lnSpc>
              <a:spcBef>
                <a:spcPts val="0"/>
              </a:spcBef>
              <a:spcAft>
                <a:spcPts val="0"/>
              </a:spcAft>
              <a:buClrTx/>
              <a:buSzTx/>
              <a:tabLst/>
              <a:defRPr/>
            </a:pPr>
            <a:r>
              <a:rPr kumimoji="0" lang="nl-NL" sz="1400" b="0" i="0" u="none" strike="noStrike" kern="1200" cap="none" spc="0" normalizeH="0" baseline="0" noProof="0" dirty="0">
                <a:ln>
                  <a:noFill/>
                </a:ln>
                <a:solidFill>
                  <a:srgbClr val="000000"/>
                </a:solidFill>
                <a:effectLst/>
                <a:uLnTx/>
                <a:uFillTx/>
                <a:latin typeface="Arial"/>
                <a:ea typeface="+mn-ea"/>
                <a:cs typeface="+mn-cs"/>
              </a:rPr>
              <a:t>Geef antwoord op de onderstaande vragen</a:t>
            </a:r>
          </a:p>
          <a:p>
            <a:pPr marL="342900" lvl="0" indent="-342900">
              <a:lnSpc>
                <a:spcPct val="115000"/>
              </a:lnSpc>
              <a:buFont typeface="+mj-lt"/>
              <a:buAutoNum type="arabicPeriod"/>
            </a:pPr>
            <a:r>
              <a:rPr lang="nl-NL" sz="1400" u="none" strike="noStrike" dirty="0">
                <a:solidFill>
                  <a:srgbClr val="000000"/>
                </a:solidFill>
                <a:effectLst/>
                <a:latin typeface="+mj-lt"/>
                <a:ea typeface="Times New Roman" panose="02020603050405020304" pitchFamily="18" charset="0"/>
                <a:cs typeface="Arial" panose="020B0604020202020204" pitchFamily="34" charset="0"/>
              </a:rPr>
              <a:t>Wat is je onderzoeksvraag?</a:t>
            </a:r>
          </a:p>
          <a:p>
            <a:pPr marL="342900" lvl="0" indent="-342900">
              <a:lnSpc>
                <a:spcPct val="115000"/>
              </a:lnSpc>
              <a:buFont typeface="+mj-lt"/>
              <a:buAutoNum type="arabicPeriod"/>
            </a:pPr>
            <a:r>
              <a:rPr lang="nl-NL" sz="1400" u="none" strike="noStrike" dirty="0">
                <a:solidFill>
                  <a:srgbClr val="000000"/>
                </a:solidFill>
                <a:effectLst/>
                <a:latin typeface="+mj-lt"/>
                <a:ea typeface="Times New Roman" panose="02020603050405020304" pitchFamily="18" charset="0"/>
                <a:cs typeface="Arial" panose="020B0604020202020204" pitchFamily="34" charset="0"/>
              </a:rPr>
              <a:t>Waarover en hoe heb je je verwonderd?</a:t>
            </a:r>
          </a:p>
          <a:p>
            <a:pPr marL="342900" lvl="0" indent="-342900">
              <a:lnSpc>
                <a:spcPct val="115000"/>
              </a:lnSpc>
              <a:buFont typeface="+mj-lt"/>
              <a:buAutoNum type="arabicPeriod"/>
            </a:pPr>
            <a:r>
              <a:rPr lang="nl-NL" sz="1400" u="none" strike="noStrike" dirty="0">
                <a:solidFill>
                  <a:srgbClr val="000000"/>
                </a:solidFill>
                <a:effectLst/>
                <a:latin typeface="+mj-lt"/>
                <a:ea typeface="Times New Roman" panose="02020603050405020304" pitchFamily="18" charset="0"/>
                <a:cs typeface="Arial" panose="020B0604020202020204" pitchFamily="34" charset="0"/>
              </a:rPr>
              <a:t>Wat ben je te weten gekomen tijdens het verkennen en hoe heeft dit tot de vraag geleid?</a:t>
            </a:r>
          </a:p>
          <a:p>
            <a:pPr marL="342900" lvl="0" indent="-342900">
              <a:lnSpc>
                <a:spcPct val="115000"/>
              </a:lnSpc>
              <a:buFont typeface="+mj-lt"/>
              <a:buAutoNum type="arabicPeriod"/>
            </a:pPr>
            <a:r>
              <a:rPr lang="nl-NL" sz="1400" u="none" strike="noStrike" dirty="0">
                <a:solidFill>
                  <a:srgbClr val="000000"/>
                </a:solidFill>
                <a:effectLst/>
                <a:latin typeface="+mj-lt"/>
                <a:ea typeface="Times New Roman" panose="02020603050405020304" pitchFamily="18" charset="0"/>
                <a:cs typeface="Arial" panose="020B0604020202020204" pitchFamily="34" charset="0"/>
              </a:rPr>
              <a:t>Wat is het nut van dit onderzoek? (waarom ga je dit onderzoek doen?)</a:t>
            </a:r>
          </a:p>
          <a:p>
            <a:pPr marL="342900" lvl="0" indent="-342900">
              <a:lnSpc>
                <a:spcPct val="115000"/>
              </a:lnSpc>
              <a:buFont typeface="+mj-lt"/>
              <a:buAutoNum type="arabicPeriod"/>
            </a:pPr>
            <a:r>
              <a:rPr lang="nl-NL" sz="1400" dirty="0">
                <a:solidFill>
                  <a:srgbClr val="000000"/>
                </a:solidFill>
                <a:latin typeface="+mj-lt"/>
                <a:ea typeface="Times New Roman" panose="02020603050405020304" pitchFamily="18" charset="0"/>
                <a:cs typeface="Arial" panose="020B0604020202020204" pitchFamily="34" charset="0"/>
              </a:rPr>
              <a:t>Welke gegevens moet je vastleggen of verzamelen?</a:t>
            </a:r>
            <a:endParaRPr lang="nl-NL" sz="1400" u="none" strike="noStrike" dirty="0">
              <a:solidFill>
                <a:srgbClr val="000000"/>
              </a:solidFill>
              <a:effectLst/>
              <a:latin typeface="+mj-lt"/>
              <a:ea typeface="Times New Roman" panose="02020603050405020304" pitchFamily="18" charset="0"/>
              <a:cs typeface="Arial" panose="020B0604020202020204" pitchFamily="34" charset="0"/>
            </a:endParaRPr>
          </a:p>
          <a:p>
            <a:pPr marL="342900" lvl="0" indent="-342900">
              <a:lnSpc>
                <a:spcPct val="115000"/>
              </a:lnSpc>
              <a:buFont typeface="+mj-lt"/>
              <a:buAutoNum type="arabicPeriod"/>
            </a:pPr>
            <a:r>
              <a:rPr lang="nl-NL" sz="1400" u="none" strike="noStrike" dirty="0">
                <a:solidFill>
                  <a:srgbClr val="000000"/>
                </a:solidFill>
                <a:effectLst/>
                <a:latin typeface="+mj-lt"/>
                <a:ea typeface="Times New Roman" panose="02020603050405020304" pitchFamily="18" charset="0"/>
                <a:cs typeface="Arial" panose="020B0604020202020204" pitchFamily="34" charset="0"/>
              </a:rPr>
              <a:t>Welke materialen heb je nodig voor de uitvoering en voor de metingen? Waarom?</a:t>
            </a:r>
          </a:p>
          <a:p>
            <a:pPr marL="342900" lvl="0" indent="-342900">
              <a:lnSpc>
                <a:spcPct val="115000"/>
              </a:lnSpc>
              <a:buFont typeface="+mj-lt"/>
              <a:buAutoNum type="arabicPeriod"/>
            </a:pPr>
            <a:r>
              <a:rPr lang="nl-NL" sz="1400" dirty="0">
                <a:solidFill>
                  <a:srgbClr val="000000"/>
                </a:solidFill>
                <a:latin typeface="+mj-lt"/>
                <a:ea typeface="Times New Roman" panose="02020603050405020304" pitchFamily="18" charset="0"/>
                <a:cs typeface="Arial" panose="020B0604020202020204" pitchFamily="34" charset="0"/>
              </a:rPr>
              <a:t>Voeg de onderzoeksinstrumenten toe die je in </a:t>
            </a:r>
            <a:r>
              <a:rPr lang="nl-NL" sz="1400" b="1" dirty="0">
                <a:solidFill>
                  <a:schemeClr val="accent2"/>
                </a:solidFill>
                <a:ea typeface="Calibri" panose="020F0502020204030204" pitchFamily="34" charset="0"/>
                <a:cs typeface="Times New Roman" panose="02020603050405020304" pitchFamily="18" charset="0"/>
                <a:hlinkClick r:id="rId2" action="ppaction://hlinksldjump"/>
              </a:rPr>
              <a:t>Activiteit 3.1 </a:t>
            </a:r>
            <a:r>
              <a:rPr lang="nl-NL" sz="1400" dirty="0">
                <a:solidFill>
                  <a:srgbClr val="000000"/>
                </a:solidFill>
                <a:latin typeface="+mj-lt"/>
                <a:ea typeface="Times New Roman" panose="02020603050405020304" pitchFamily="18" charset="0"/>
                <a:cs typeface="Arial" panose="020B0604020202020204" pitchFamily="34" charset="0"/>
              </a:rPr>
              <a:t>hebt verzameld of gemaakt. </a:t>
            </a:r>
            <a:endParaRPr lang="nl-NL" sz="1400" u="none" strike="noStrike" dirty="0">
              <a:effectLst/>
              <a:latin typeface="+mj-lt"/>
              <a:ea typeface="Times New Roman" panose="02020603050405020304" pitchFamily="18" charset="0"/>
              <a:cs typeface="Times New Roman" panose="02020603050405020304" pitchFamily="18" charset="0"/>
            </a:endParaRPr>
          </a:p>
          <a:p>
            <a:pPr marL="342900" lvl="0" indent="-342900">
              <a:lnSpc>
                <a:spcPct val="115000"/>
              </a:lnSpc>
              <a:buFont typeface="+mj-lt"/>
              <a:buAutoNum type="arabicPeriod"/>
            </a:pPr>
            <a:r>
              <a:rPr lang="nl-NL" sz="1400" u="none" strike="noStrike" dirty="0">
                <a:solidFill>
                  <a:srgbClr val="000000"/>
                </a:solidFill>
                <a:effectLst/>
                <a:latin typeface="+mj-lt"/>
                <a:ea typeface="Times New Roman" panose="02020603050405020304" pitchFamily="18" charset="0"/>
                <a:cs typeface="Arial" panose="020B0604020202020204" pitchFamily="34" charset="0"/>
              </a:rPr>
              <a:t>Welke (groepen van) mensen of dingen ga je meten? Als je proefpersonen gebruikt, omschrijf dan ook hoeveel je er nodig hebt en aan welke kenmerken ze moeten voldoen. </a:t>
            </a:r>
            <a:endParaRPr lang="nl-NL" sz="1400" u="none" strike="noStrike" dirty="0">
              <a:effectLst/>
              <a:latin typeface="+mj-lt"/>
              <a:ea typeface="Times New Roman" panose="02020603050405020304" pitchFamily="18" charset="0"/>
              <a:cs typeface="Times New Roman" panose="02020603050405020304" pitchFamily="18" charset="0"/>
            </a:endParaRPr>
          </a:p>
          <a:p>
            <a:pPr marL="342900" lvl="0" indent="-342900">
              <a:lnSpc>
                <a:spcPct val="115000"/>
              </a:lnSpc>
              <a:buFont typeface="+mj-lt"/>
              <a:buAutoNum type="arabicPeriod"/>
            </a:pPr>
            <a:r>
              <a:rPr lang="nl-NL" sz="1400" u="none" strike="noStrike" dirty="0">
                <a:effectLst/>
                <a:latin typeface="+mj-lt"/>
                <a:ea typeface="Times New Roman" panose="02020603050405020304" pitchFamily="18" charset="0"/>
                <a:cs typeface="Arial" panose="020B0604020202020204" pitchFamily="34" charset="0"/>
              </a:rPr>
              <a:t>Hoe ga je je uitkomsten noteren?</a:t>
            </a:r>
            <a:endParaRPr lang="nl-NL" sz="1400" u="none" strike="noStrike" dirty="0">
              <a:effectLst/>
              <a:latin typeface="+mj-lt"/>
              <a:ea typeface="Times New Roman" panose="02020603050405020304" pitchFamily="18" charset="0"/>
              <a:cs typeface="Times New Roman" panose="02020603050405020304" pitchFamily="18" charset="0"/>
            </a:endParaRPr>
          </a:p>
          <a:p>
            <a:pPr marL="342900" indent="-342900">
              <a:lnSpc>
                <a:spcPct val="115000"/>
              </a:lnSpc>
              <a:buFont typeface="+mj-lt"/>
              <a:buAutoNum type="arabicPeriod"/>
            </a:pPr>
            <a:r>
              <a:rPr lang="nl-NL" sz="1400" u="none" strike="noStrike" dirty="0">
                <a:effectLst/>
                <a:latin typeface="+mj-lt"/>
                <a:ea typeface="Times New Roman" panose="02020603050405020304" pitchFamily="18" charset="0"/>
                <a:cs typeface="Arial" panose="020B0604020202020204" pitchFamily="34" charset="0"/>
              </a:rPr>
              <a:t>Omschrijf stapsgewijs hoe de uitvoering van je onderzoek eruitziet (schrijf een protocol).</a:t>
            </a:r>
            <a:r>
              <a:rPr lang="nl-NL" sz="1400" b="1" u="none" strike="noStrike" dirty="0">
                <a:effectLst/>
                <a:latin typeface="+mj-lt"/>
                <a:ea typeface="Times New Roman" panose="02020603050405020304" pitchFamily="18" charset="0"/>
                <a:cs typeface="Arial" panose="020B0604020202020204" pitchFamily="34" charset="0"/>
              </a:rPr>
              <a:t> </a:t>
            </a:r>
            <a:r>
              <a:rPr lang="nl-NL" sz="1400" u="none" strike="noStrike" dirty="0">
                <a:effectLst/>
                <a:latin typeface="+mj-lt"/>
                <a:ea typeface="Times New Roman" panose="02020603050405020304" pitchFamily="18" charset="0"/>
                <a:cs typeface="Arial" panose="020B0604020202020204" pitchFamily="34" charset="0"/>
              </a:rPr>
              <a:t>Welke stappen moeten jullie zetten voor het voorbereiden en uitvoeren van je onderzoek? Gebruik hiervoor </a:t>
            </a:r>
            <a:r>
              <a:rPr lang="nl-NL" sz="1400" b="1" dirty="0">
                <a:solidFill>
                  <a:schemeClr val="accent2"/>
                </a:solidFill>
                <a:effectLst/>
                <a:ea typeface="Calibri" panose="020F0502020204030204" pitchFamily="34" charset="0"/>
                <a:cs typeface="Times New Roman" panose="02020603050405020304" pitchFamily="18" charset="0"/>
                <a:hlinkClick r:id="rId3" action="ppaction://hlinksldjump"/>
              </a:rPr>
              <a:t>Activiteit 3.2</a:t>
            </a:r>
            <a:r>
              <a:rPr lang="nl-NL" sz="1400" b="1" dirty="0">
                <a:solidFill>
                  <a:schemeClr val="accent2"/>
                </a:solidFill>
                <a:ea typeface="Calibri" panose="020F0502020204030204" pitchFamily="34" charset="0"/>
                <a:cs typeface="Times New Roman" panose="02020603050405020304" pitchFamily="18" charset="0"/>
              </a:rPr>
              <a:t>.</a:t>
            </a:r>
            <a:endParaRPr lang="nl-NL" sz="1400" u="none" strike="noStrike" dirty="0">
              <a:effectLst/>
              <a:latin typeface="+mj-lt"/>
              <a:ea typeface="Times New Roman" panose="02020603050405020304" pitchFamily="18" charset="0"/>
              <a:cs typeface="Times New Roman" panose="02020603050405020304" pitchFamily="18" charset="0"/>
            </a:endParaRPr>
          </a:p>
          <a:p>
            <a:pPr marL="342900" indent="-342900">
              <a:lnSpc>
                <a:spcPct val="115000"/>
              </a:lnSpc>
              <a:spcAft>
                <a:spcPts val="800"/>
              </a:spcAft>
              <a:buFont typeface="+mj-lt"/>
              <a:buAutoNum type="arabicPeriod"/>
            </a:pPr>
            <a:r>
              <a:rPr kumimoji="0" lang="nl-NL" sz="1400" b="0" i="0" kern="1200" cap="none" spc="0" normalizeH="0" baseline="0" noProof="0" dirty="0">
                <a:ln>
                  <a:noFill/>
                </a:ln>
                <a:solidFill>
                  <a:srgbClr val="000000"/>
                </a:solidFill>
                <a:uLnTx/>
                <a:uFillTx/>
                <a:latin typeface="+mj-lt"/>
                <a:cs typeface="Arial" panose="020B0604020202020204" pitchFamily="34" charset="0"/>
              </a:rPr>
              <a:t>Maak een taakverdeling en planning. </a:t>
            </a:r>
            <a:r>
              <a:rPr lang="nl-NL" sz="1400" u="none" strike="noStrike" dirty="0">
                <a:effectLst/>
                <a:latin typeface="+mj-lt"/>
                <a:ea typeface="Times New Roman" panose="02020603050405020304" pitchFamily="18" charset="0"/>
                <a:cs typeface="Arial" panose="020B0604020202020204" pitchFamily="34" charset="0"/>
              </a:rPr>
              <a:t>Gebruik hiervoor </a:t>
            </a:r>
            <a:r>
              <a:rPr lang="nl-NL" sz="1400" b="1" dirty="0">
                <a:solidFill>
                  <a:schemeClr val="accent2"/>
                </a:solidFill>
                <a:effectLst/>
                <a:ea typeface="Calibri" panose="020F0502020204030204" pitchFamily="34" charset="0"/>
                <a:cs typeface="Times New Roman" panose="02020603050405020304" pitchFamily="18" charset="0"/>
                <a:hlinkClick r:id="rId3" action="ppaction://hlinksldjump"/>
              </a:rPr>
              <a:t>Activiteit 3.2</a:t>
            </a:r>
            <a:r>
              <a:rPr lang="nl-NL" sz="1400" b="1" dirty="0">
                <a:solidFill>
                  <a:schemeClr val="accent2"/>
                </a:solidFill>
                <a:ea typeface="Calibri" panose="020F0502020204030204" pitchFamily="34" charset="0"/>
                <a:cs typeface="Times New Roman" panose="02020603050405020304" pitchFamily="18" charset="0"/>
              </a:rPr>
              <a:t>.</a:t>
            </a:r>
            <a:endParaRPr lang="nl-NL" sz="1400" u="none" strike="noStrike" dirty="0">
              <a:effectLst/>
              <a:latin typeface="+mj-lt"/>
              <a:ea typeface="Times New Roman" panose="02020603050405020304" pitchFamily="18" charset="0"/>
              <a:cs typeface="Times New Roman" panose="02020603050405020304" pitchFamily="18" charset="0"/>
            </a:endParaRPr>
          </a:p>
        </p:txBody>
      </p:sp>
      <p:pic>
        <p:nvPicPr>
          <p:cNvPr id="3" name="Afbeelding 11">
            <a:hlinkClick r:id="rId4" action="ppaction://hlinksldjump"/>
            <a:extLst>
              <a:ext uri="{FF2B5EF4-FFF2-40B4-BE49-F238E27FC236}">
                <a16:creationId xmlns:a16="http://schemas.microsoft.com/office/drawing/2014/main" id="{B4412400-C2D6-6BF5-7581-A00B8513ECF1}"/>
              </a:ext>
            </a:extLst>
          </p:cNvPr>
          <p:cNvPicPr>
            <a:picLocks noChangeAspect="1"/>
          </p:cNvPicPr>
          <p:nvPr/>
        </p:nvPicPr>
        <p:blipFill>
          <a:blip r:embed="rId5"/>
          <a:stretch>
            <a:fillRect/>
          </a:stretch>
        </p:blipFill>
        <p:spPr>
          <a:xfrm>
            <a:off x="5220743" y="6382133"/>
            <a:ext cx="331680" cy="331680"/>
          </a:xfrm>
          <a:prstGeom prst="rect">
            <a:avLst/>
          </a:prstGeom>
        </p:spPr>
      </p:pic>
      <p:pic>
        <p:nvPicPr>
          <p:cNvPr id="4" name="Afbeelding 13">
            <a:hlinkClick r:id="rId6" action="ppaction://hlinksldjump"/>
            <a:extLst>
              <a:ext uri="{FF2B5EF4-FFF2-40B4-BE49-F238E27FC236}">
                <a16:creationId xmlns:a16="http://schemas.microsoft.com/office/drawing/2014/main" id="{9749B58B-D3A0-A6FD-1D14-29D43DFB3573}"/>
              </a:ext>
            </a:extLst>
          </p:cNvPr>
          <p:cNvPicPr>
            <a:picLocks noChangeAspect="1"/>
          </p:cNvPicPr>
          <p:nvPr/>
        </p:nvPicPr>
        <p:blipFill>
          <a:blip r:embed="rId7"/>
          <a:stretch>
            <a:fillRect/>
          </a:stretch>
        </p:blipFill>
        <p:spPr>
          <a:xfrm>
            <a:off x="5640372" y="6363730"/>
            <a:ext cx="361656" cy="350084"/>
          </a:xfrm>
          <a:prstGeom prst="rect">
            <a:avLst/>
          </a:prstGeom>
        </p:spPr>
      </p:pic>
      <p:pic>
        <p:nvPicPr>
          <p:cNvPr id="7" name="Afbeelding 20">
            <a:hlinkClick r:id="rId8" action="ppaction://hlinksldjump"/>
            <a:extLst>
              <a:ext uri="{FF2B5EF4-FFF2-40B4-BE49-F238E27FC236}">
                <a16:creationId xmlns:a16="http://schemas.microsoft.com/office/drawing/2014/main" id="{AB40C93B-340C-6867-7AC6-05420A4F0DFB}"/>
              </a:ext>
            </a:extLst>
          </p:cNvPr>
          <p:cNvPicPr>
            <a:picLocks noChangeAspect="1"/>
          </p:cNvPicPr>
          <p:nvPr/>
        </p:nvPicPr>
        <p:blipFill>
          <a:blip r:embed="rId9"/>
          <a:stretch>
            <a:fillRect/>
          </a:stretch>
        </p:blipFill>
        <p:spPr>
          <a:xfrm flipH="1">
            <a:off x="6058152" y="6363729"/>
            <a:ext cx="331679" cy="331679"/>
          </a:xfrm>
          <a:prstGeom prst="rect">
            <a:avLst/>
          </a:prstGeom>
        </p:spPr>
      </p:pic>
      <p:pic>
        <p:nvPicPr>
          <p:cNvPr id="8" name="Afbeelding 21">
            <a:hlinkClick r:id="rId10" action="ppaction://hlinksldjump"/>
            <a:extLst>
              <a:ext uri="{FF2B5EF4-FFF2-40B4-BE49-F238E27FC236}">
                <a16:creationId xmlns:a16="http://schemas.microsoft.com/office/drawing/2014/main" id="{A22FBADD-3C96-EEB7-5592-7696F342594A}"/>
              </a:ext>
            </a:extLst>
          </p:cNvPr>
          <p:cNvPicPr>
            <a:picLocks noChangeAspect="1"/>
          </p:cNvPicPr>
          <p:nvPr/>
        </p:nvPicPr>
        <p:blipFill>
          <a:blip r:embed="rId11"/>
          <a:stretch>
            <a:fillRect/>
          </a:stretch>
        </p:blipFill>
        <p:spPr>
          <a:xfrm flipH="1">
            <a:off x="6477833" y="6363729"/>
            <a:ext cx="331679" cy="331679"/>
          </a:xfrm>
          <a:prstGeom prst="rect">
            <a:avLst/>
          </a:prstGeom>
        </p:spPr>
      </p:pic>
      <p:pic>
        <p:nvPicPr>
          <p:cNvPr id="9" name="Afbeelding 22">
            <a:hlinkClick r:id="rId12" action="ppaction://hlinksldjump"/>
            <a:extLst>
              <a:ext uri="{FF2B5EF4-FFF2-40B4-BE49-F238E27FC236}">
                <a16:creationId xmlns:a16="http://schemas.microsoft.com/office/drawing/2014/main" id="{1112DD11-81A2-32E9-5741-ACA331BC3D9D}"/>
              </a:ext>
            </a:extLst>
          </p:cNvPr>
          <p:cNvPicPr>
            <a:picLocks noChangeAspect="1"/>
          </p:cNvPicPr>
          <p:nvPr/>
        </p:nvPicPr>
        <p:blipFill>
          <a:blip r:embed="rId13"/>
          <a:stretch>
            <a:fillRect/>
          </a:stretch>
        </p:blipFill>
        <p:spPr>
          <a:xfrm flipH="1">
            <a:off x="6895559" y="6360634"/>
            <a:ext cx="361654" cy="361654"/>
          </a:xfrm>
          <a:prstGeom prst="rect">
            <a:avLst/>
          </a:prstGeom>
        </p:spPr>
      </p:pic>
      <p:pic>
        <p:nvPicPr>
          <p:cNvPr id="10" name="Afbeelding 23" descr="Afbeelding met tekst, logo, schermopname, ontwerp&#10;&#10;Automatisch gegenereerde beschrijving">
            <a:hlinkClick r:id="rId14" action="ppaction://hlinksldjump"/>
            <a:extLst>
              <a:ext uri="{FF2B5EF4-FFF2-40B4-BE49-F238E27FC236}">
                <a16:creationId xmlns:a16="http://schemas.microsoft.com/office/drawing/2014/main" id="{BEDE2F5B-12B4-7178-15F2-0BE8B178ABEB}"/>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2" name="Afbeelding 8" descr="Afbeelding met tekst, logo, Graphics, Lettertype&#10;&#10;Automatisch gegenereerde beschrijving">
            <a:hlinkClick r:id="rId16" action="ppaction://hlinksldjump"/>
            <a:extLst>
              <a:ext uri="{FF2B5EF4-FFF2-40B4-BE49-F238E27FC236}">
                <a16:creationId xmlns:a16="http://schemas.microsoft.com/office/drawing/2014/main" id="{47E0C801-3A08-0D6E-8910-CBCAA7E77A17}"/>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3" name="Afbeelding 10">
            <a:hlinkClick r:id="rId18" action="ppaction://hlinksldjump"/>
            <a:extLst>
              <a:ext uri="{FF2B5EF4-FFF2-40B4-BE49-F238E27FC236}">
                <a16:creationId xmlns:a16="http://schemas.microsoft.com/office/drawing/2014/main" id="{FA8607C5-0459-A1E0-0580-69D9048B30BC}"/>
              </a:ext>
            </a:extLst>
          </p:cNvPr>
          <p:cNvPicPr>
            <a:picLocks noChangeAspect="1"/>
          </p:cNvPicPr>
          <p:nvPr/>
        </p:nvPicPr>
        <p:blipFill>
          <a:blip r:embed="rId19"/>
          <a:stretch>
            <a:fillRect/>
          </a:stretch>
        </p:blipFill>
        <p:spPr>
          <a:xfrm>
            <a:off x="4801114" y="6369176"/>
            <a:ext cx="331680" cy="326373"/>
          </a:xfrm>
          <a:prstGeom prst="rect">
            <a:avLst/>
          </a:prstGeom>
        </p:spPr>
      </p:pic>
      <p:sp>
        <p:nvSpPr>
          <p:cNvPr id="14" name="TextBox 13">
            <a:extLst>
              <a:ext uri="{FF2B5EF4-FFF2-40B4-BE49-F238E27FC236}">
                <a16:creationId xmlns:a16="http://schemas.microsoft.com/office/drawing/2014/main" id="{083AB061-3008-7888-4BA7-1E33A32BD3A9}"/>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5" name="Picture 14">
            <a:extLst>
              <a:ext uri="{FF2B5EF4-FFF2-40B4-BE49-F238E27FC236}">
                <a16:creationId xmlns:a16="http://schemas.microsoft.com/office/drawing/2014/main" id="{19459C48-D8B6-5515-EB4D-0D345B2A2615}"/>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11028545" y="163296"/>
            <a:ext cx="571138" cy="659479"/>
          </a:xfrm>
          <a:prstGeom prst="rect">
            <a:avLst/>
          </a:prstGeom>
        </p:spPr>
      </p:pic>
      <p:pic>
        <p:nvPicPr>
          <p:cNvPr id="16" name="Picture 15">
            <a:hlinkClick r:id="rId6" action="ppaction://hlinksldjump"/>
            <a:extLst>
              <a:ext uri="{FF2B5EF4-FFF2-40B4-BE49-F238E27FC236}">
                <a16:creationId xmlns:a16="http://schemas.microsoft.com/office/drawing/2014/main" id="{DAB134F1-301E-9D01-DA91-111DFD2FEB09}"/>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11283885" y="6002839"/>
            <a:ext cx="631596" cy="638626"/>
          </a:xfrm>
          <a:prstGeom prst="rect">
            <a:avLst/>
          </a:prstGeom>
        </p:spPr>
      </p:pic>
    </p:spTree>
    <p:extLst>
      <p:ext uri="{BB962C8B-B14F-4D97-AF65-F5344CB8AC3E}">
        <p14:creationId xmlns:p14="http://schemas.microsoft.com/office/powerpoint/2010/main" val="2517098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en-US" dirty="0" err="1">
                <a:latin typeface="+mn-lt"/>
              </a:rPr>
              <a:t>Bedenk</a:t>
            </a:r>
            <a:r>
              <a:rPr lang="en-US" dirty="0">
                <a:latin typeface="+mn-lt"/>
              </a:rPr>
              <a:t> hoe je de data </a:t>
            </a:r>
            <a:r>
              <a:rPr lang="en-US" dirty="0" err="1">
                <a:latin typeface="+mn-lt"/>
              </a:rPr>
              <a:t>gaat</a:t>
            </a:r>
            <a:r>
              <a:rPr lang="en-US" dirty="0">
                <a:latin typeface="+mn-lt"/>
              </a:rPr>
              <a:t> </a:t>
            </a:r>
            <a:r>
              <a:rPr lang="en-US" dirty="0" err="1">
                <a:latin typeface="+mn-lt"/>
              </a:rPr>
              <a:t>ordenen</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3</a:t>
            </a:r>
            <a:r>
              <a:rPr lang="en-US" dirty="0">
                <a:solidFill>
                  <a:schemeClr val="bg1"/>
                </a:solidFill>
              </a:rPr>
              <a:t>.3</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58949" y="1575336"/>
            <a:ext cx="10732926" cy="992579"/>
          </a:xfrm>
          <a:prstGeom prst="rect">
            <a:avLst/>
          </a:prstGeom>
          <a:noFill/>
        </p:spPr>
        <p:txBody>
          <a:bodyPr wrap="square">
            <a:spAutoFit/>
          </a:bodyPr>
          <a:lstStyle/>
          <a:p>
            <a:r>
              <a:rPr lang="nl-NL" sz="1600" dirty="0">
                <a:cs typeface="Times New Roman" panose="02020603050405020304" pitchFamily="18" charset="0"/>
              </a:rPr>
              <a:t>Afhankelijk van het soort onderzoek dat jij uitvoert orden je data op een andere manier. Het is handig om vast na te denken over hoe jij dat aanpakt voordat je begint met het uitvoeren van je onderzoek. Dit helpt je om de juiste methode te kiezen om de data te verzamelen.</a:t>
            </a:r>
            <a:endParaRPr lang="nl-NL" sz="1600" dirty="0"/>
          </a:p>
          <a:p>
            <a:endParaRPr lang="nl-NL" sz="1050" dirty="0"/>
          </a:p>
        </p:txBody>
      </p:sp>
      <p:graphicFrame>
        <p:nvGraphicFramePr>
          <p:cNvPr id="7" name="Table 6">
            <a:extLst>
              <a:ext uri="{FF2B5EF4-FFF2-40B4-BE49-F238E27FC236}">
                <a16:creationId xmlns:a16="http://schemas.microsoft.com/office/drawing/2014/main" id="{52221559-413B-CC24-0466-A0092DF7C81B}"/>
              </a:ext>
            </a:extLst>
          </p:cNvPr>
          <p:cNvGraphicFramePr>
            <a:graphicFrameLocks noGrp="1"/>
          </p:cNvGraphicFramePr>
          <p:nvPr>
            <p:extLst>
              <p:ext uri="{D42A27DB-BD31-4B8C-83A1-F6EECF244321}">
                <p14:modId xmlns:p14="http://schemas.microsoft.com/office/powerpoint/2010/main" val="2740361715"/>
              </p:ext>
            </p:extLst>
          </p:nvPr>
        </p:nvGraphicFramePr>
        <p:xfrm>
          <a:off x="534987" y="2425736"/>
          <a:ext cx="10542588" cy="3885281"/>
        </p:xfrm>
        <a:graphic>
          <a:graphicData uri="http://schemas.openxmlformats.org/drawingml/2006/table">
            <a:tbl>
              <a:tblPr firstRow="1" firstCol="1" bandRow="1"/>
              <a:tblGrid>
                <a:gridCol w="5271294">
                  <a:extLst>
                    <a:ext uri="{9D8B030D-6E8A-4147-A177-3AD203B41FA5}">
                      <a16:colId xmlns:a16="http://schemas.microsoft.com/office/drawing/2014/main" val="3214259411"/>
                    </a:ext>
                  </a:extLst>
                </a:gridCol>
                <a:gridCol w="5271294">
                  <a:extLst>
                    <a:ext uri="{9D8B030D-6E8A-4147-A177-3AD203B41FA5}">
                      <a16:colId xmlns:a16="http://schemas.microsoft.com/office/drawing/2014/main" val="2987965214"/>
                    </a:ext>
                  </a:extLst>
                </a:gridCol>
              </a:tblGrid>
              <a:tr h="225712">
                <a:tc>
                  <a:txBody>
                    <a:bodyPr/>
                    <a:lstStyle/>
                    <a:p>
                      <a:pPr>
                        <a:lnSpc>
                          <a:spcPct val="115000"/>
                        </a:lnSpc>
                      </a:pPr>
                      <a:r>
                        <a:rPr lang="nl-NL" sz="1400" dirty="0">
                          <a:effectLst/>
                          <a:latin typeface="+mn-lt"/>
                          <a:ea typeface="Times New Roman" panose="02020603050405020304" pitchFamily="18" charset="0"/>
                          <a:cs typeface="Times New Roman" panose="02020603050405020304" pitchFamily="18" charset="0"/>
                        </a:rPr>
                        <a:t>Kwantitatief onderzoek</a:t>
                      </a: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solidFill>
                  </a:tcPr>
                </a:tc>
                <a:tc>
                  <a:txBody>
                    <a:bodyPr/>
                    <a:lstStyle/>
                    <a:p>
                      <a:pPr>
                        <a:lnSpc>
                          <a:spcPct val="115000"/>
                        </a:lnSpc>
                      </a:pPr>
                      <a:r>
                        <a:rPr lang="nl-NL" sz="1400" dirty="0">
                          <a:effectLst/>
                          <a:latin typeface="+mn-lt"/>
                          <a:ea typeface="Times New Roman" panose="02020603050405020304" pitchFamily="18" charset="0"/>
                          <a:cs typeface="Times New Roman" panose="02020603050405020304" pitchFamily="18" charset="0"/>
                        </a:rPr>
                        <a:t>Kwalitatief onderzoek </a:t>
                      </a: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solidFill>
                  </a:tcPr>
                </a:tc>
                <a:extLst>
                  <a:ext uri="{0D108BD9-81ED-4DB2-BD59-A6C34878D82A}">
                    <a16:rowId xmlns:a16="http://schemas.microsoft.com/office/drawing/2014/main" val="1942138592"/>
                  </a:ext>
                </a:extLst>
              </a:tr>
              <a:tr h="1089097">
                <a:tc>
                  <a:txBody>
                    <a:bodyPr/>
                    <a:lstStyle/>
                    <a:p>
                      <a:pPr>
                        <a:lnSpc>
                          <a:spcPct val="115000"/>
                        </a:lnSpc>
                      </a:pPr>
                      <a:r>
                        <a:rPr lang="nl-NL" sz="1400" dirty="0">
                          <a:effectLst/>
                          <a:latin typeface="+mn-lt"/>
                          <a:ea typeface="Times New Roman" panose="02020603050405020304" pitchFamily="18" charset="0"/>
                          <a:cs typeface="Times New Roman" panose="02020603050405020304" pitchFamily="18" charset="0"/>
                        </a:rPr>
                        <a:t>De resultaten van kwalitatief onderzoek bestaan vaak uit getallen.  Bedenk welke gegevens je nodig hebt om jouw vragen te kunnen beantwoorden. Denk bijvoorbeeld aan minima, maxima, gemiddelden, hoe vaak iets voorkomt etc. </a:t>
                      </a:r>
                    </a:p>
                    <a:p>
                      <a:pPr>
                        <a:lnSpc>
                          <a:spcPct val="115000"/>
                        </a:lnSpc>
                      </a:pPr>
                      <a:endParaRPr lang="nl-NL" sz="1400" dirty="0">
                        <a:effectLst/>
                        <a:latin typeface="+mn-lt"/>
                        <a:ea typeface="Times New Roman" panose="02020603050405020304" pitchFamily="18" charset="0"/>
                        <a:cs typeface="Times New Roman" panose="02020603050405020304" pitchFamily="18" charset="0"/>
                      </a:endParaRPr>
                    </a:p>
                    <a:p>
                      <a:pPr>
                        <a:lnSpc>
                          <a:spcPct val="115000"/>
                        </a:lnSpc>
                      </a:pPr>
                      <a:r>
                        <a:rPr lang="nl-NL" sz="1400" dirty="0">
                          <a:effectLst/>
                          <a:latin typeface="+mn-lt"/>
                          <a:ea typeface="Times New Roman" panose="02020603050405020304" pitchFamily="18" charset="0"/>
                          <a:cs typeface="Times New Roman" panose="02020603050405020304" pitchFamily="18" charset="0"/>
                        </a:rPr>
                        <a:t>Bij het ordenen en analyseren van kwantitatieve gegevens kunnen tabellen, grafieken of plaatjes handig zijn. Zo kun je in een opslag aflezen wat de uitkomsten, overeenkomsten of verschillen zijn.</a:t>
                      </a:r>
                    </a:p>
                    <a:p>
                      <a:pPr>
                        <a:lnSpc>
                          <a:spcPct val="115000"/>
                        </a:lnSpc>
                      </a:pPr>
                      <a:endParaRPr lang="nl-NL" sz="1400" dirty="0">
                        <a:effectLst/>
                        <a:latin typeface="+mn-lt"/>
                        <a:ea typeface="Times New Roman" panose="02020603050405020304" pitchFamily="18" charset="0"/>
                        <a:cs typeface="Times New Roman" panose="02020603050405020304" pitchFamily="18" charset="0"/>
                      </a:endParaRPr>
                    </a:p>
                    <a:p>
                      <a:pPr>
                        <a:lnSpc>
                          <a:spcPct val="115000"/>
                        </a:lnSpc>
                      </a:pPr>
                      <a:r>
                        <a:rPr lang="nl-NL" sz="1400" dirty="0">
                          <a:effectLst/>
                          <a:latin typeface="+mn-lt"/>
                          <a:ea typeface="Times New Roman" panose="02020603050405020304" pitchFamily="18" charset="0"/>
                          <a:cs typeface="Times New Roman" panose="02020603050405020304" pitchFamily="18" charset="0"/>
                        </a:rPr>
                        <a:t>Bespreek de uitkomsten, gemiddelden en metingen die bij elke deelvraag relevant zijn om deze te beantwoorden.</a:t>
                      </a:r>
                    </a:p>
                    <a:p>
                      <a:pPr>
                        <a:lnSpc>
                          <a:spcPct val="115000"/>
                        </a:lnSpc>
                      </a:pPr>
                      <a:endParaRPr lang="nl-NL" sz="1400" dirty="0">
                        <a:effectLst/>
                        <a:latin typeface="+mn-lt"/>
                        <a:ea typeface="Times New Roman" panose="02020603050405020304" pitchFamily="18" charset="0"/>
                        <a:cs typeface="Times New Roman" panose="02020603050405020304" pitchFamily="18" charset="0"/>
                      </a:endParaRP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r>
                        <a:rPr lang="nl-NL" sz="1400" dirty="0">
                          <a:effectLst/>
                          <a:latin typeface="+mn-lt"/>
                          <a:ea typeface="Times New Roman" panose="02020603050405020304" pitchFamily="18" charset="0"/>
                          <a:cs typeface="Times New Roman" panose="02020603050405020304" pitchFamily="18" charset="0"/>
                        </a:rPr>
                        <a:t>De resultaten van kwalitatief onderzoek bestaan vaak uit tekst of open antwoorden. Bij het ordenen van de gegevens kan onderscheid gemaakt worden in drie stappen:</a:t>
                      </a:r>
                    </a:p>
                    <a:p>
                      <a:pPr>
                        <a:lnSpc>
                          <a:spcPct val="115000"/>
                        </a:lnSpc>
                      </a:pPr>
                      <a:r>
                        <a:rPr lang="nl-NL" sz="1400" dirty="0">
                          <a:effectLst/>
                          <a:latin typeface="+mn-lt"/>
                          <a:ea typeface="Times New Roman" panose="02020603050405020304" pitchFamily="18" charset="0"/>
                          <a:cs typeface="Times New Roman" panose="02020603050405020304" pitchFamily="18" charset="0"/>
                        </a:rPr>
                        <a:t>1) Orden de data: Bij het ordenen van de gegevens ga je tekst die relevant is voor beantwoorden van de onderzoeksvraag opschrijven (bijvoorbeeld in een tabel). Tekst die niet relevant is voor beantwoorden van de onderzoeksvraag kan je schrappen. </a:t>
                      </a:r>
                    </a:p>
                    <a:p>
                      <a:pPr>
                        <a:lnSpc>
                          <a:spcPct val="115000"/>
                        </a:lnSpc>
                      </a:pPr>
                      <a:r>
                        <a:rPr lang="nl-NL" sz="1400" dirty="0">
                          <a:effectLst/>
                          <a:latin typeface="+mn-lt"/>
                          <a:ea typeface="Times New Roman" panose="02020603050405020304" pitchFamily="18" charset="0"/>
                          <a:cs typeface="Times New Roman" panose="02020603050405020304" pitchFamily="18" charset="0"/>
                        </a:rPr>
                        <a:t>2) Label de data: Voordat je verbanden kan zoeken moet je de gegevens een label geven. Een label is een woordcode/ steekwoord om aan te geven waar de tekst over gaat.</a:t>
                      </a:r>
                    </a:p>
                    <a:p>
                      <a:pPr>
                        <a:lnSpc>
                          <a:spcPct val="115000"/>
                        </a:lnSpc>
                      </a:pPr>
                      <a:r>
                        <a:rPr lang="nl-NL" sz="1400" dirty="0">
                          <a:effectLst/>
                          <a:latin typeface="+mn-lt"/>
                          <a:ea typeface="Times New Roman" panose="02020603050405020304" pitchFamily="18" charset="0"/>
                          <a:cs typeface="Times New Roman" panose="02020603050405020304" pitchFamily="18" charset="0"/>
                        </a:rPr>
                        <a:t>3) Zoek naar verbanden: Door de gegevens te labelen heb je grote hoeveelheid informatie verkleind naar weinig data. Met de labels kan je antwoord geven op de onderzoeksvraag. Door de labels te bestuderen kan je verschillen en overeenkomsten vinden. </a:t>
                      </a: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39949259"/>
                  </a:ext>
                </a:extLst>
              </a:tr>
            </a:tbl>
          </a:graphicData>
        </a:graphic>
      </p:graphicFrame>
      <p:pic>
        <p:nvPicPr>
          <p:cNvPr id="3" name="Afbeelding 11">
            <a:hlinkClick r:id="rId2" action="ppaction://hlinksldjump"/>
            <a:extLst>
              <a:ext uri="{FF2B5EF4-FFF2-40B4-BE49-F238E27FC236}">
                <a16:creationId xmlns:a16="http://schemas.microsoft.com/office/drawing/2014/main" id="{E4A4F70A-8934-1F30-439E-CEF98607B7A2}"/>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6" name="Afbeelding 13">
            <a:hlinkClick r:id="rId4" action="ppaction://hlinksldjump"/>
            <a:extLst>
              <a:ext uri="{FF2B5EF4-FFF2-40B4-BE49-F238E27FC236}">
                <a16:creationId xmlns:a16="http://schemas.microsoft.com/office/drawing/2014/main" id="{2B180A13-48AA-78DF-F47F-7466D6C00FF6}"/>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8" name="Afbeelding 20">
            <a:hlinkClick r:id="rId6" action="ppaction://hlinksldjump"/>
            <a:extLst>
              <a:ext uri="{FF2B5EF4-FFF2-40B4-BE49-F238E27FC236}">
                <a16:creationId xmlns:a16="http://schemas.microsoft.com/office/drawing/2014/main" id="{6609CDB2-DE31-A743-9686-949AE7AAD4F2}"/>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9" name="Afbeelding 21">
            <a:hlinkClick r:id="rId8" action="ppaction://hlinksldjump"/>
            <a:extLst>
              <a:ext uri="{FF2B5EF4-FFF2-40B4-BE49-F238E27FC236}">
                <a16:creationId xmlns:a16="http://schemas.microsoft.com/office/drawing/2014/main" id="{6CC575C1-843B-03F5-D0B4-93D73886F267}"/>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0" name="Afbeelding 22">
            <a:hlinkClick r:id="rId10" action="ppaction://hlinksldjump"/>
            <a:extLst>
              <a:ext uri="{FF2B5EF4-FFF2-40B4-BE49-F238E27FC236}">
                <a16:creationId xmlns:a16="http://schemas.microsoft.com/office/drawing/2014/main" id="{21F309EA-0238-3F82-883D-28A1165086E1}"/>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2" action="ppaction://hlinksldjump"/>
            <a:extLst>
              <a:ext uri="{FF2B5EF4-FFF2-40B4-BE49-F238E27FC236}">
                <a16:creationId xmlns:a16="http://schemas.microsoft.com/office/drawing/2014/main" id="{B87B384E-1738-9E19-61BF-4BEE4718A5F4}"/>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4" action="ppaction://hlinksldjump"/>
            <a:extLst>
              <a:ext uri="{FF2B5EF4-FFF2-40B4-BE49-F238E27FC236}">
                <a16:creationId xmlns:a16="http://schemas.microsoft.com/office/drawing/2014/main" id="{9E77435E-BBA9-71FB-34BE-FE8F0EF6AD95}"/>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6" action="ppaction://hlinksldjump"/>
            <a:extLst>
              <a:ext uri="{FF2B5EF4-FFF2-40B4-BE49-F238E27FC236}">
                <a16:creationId xmlns:a16="http://schemas.microsoft.com/office/drawing/2014/main" id="{16134B7C-CAA8-7376-310B-35347201ED38}"/>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5" name="Picture 14">
            <a:hlinkClick r:id="rId4" action="ppaction://hlinksldjump"/>
            <a:extLst>
              <a:ext uri="{FF2B5EF4-FFF2-40B4-BE49-F238E27FC236}">
                <a16:creationId xmlns:a16="http://schemas.microsoft.com/office/drawing/2014/main" id="{30A95325-2C53-B8D7-CED3-8A324355E0C5}"/>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283885" y="6002839"/>
            <a:ext cx="631596" cy="638626"/>
          </a:xfrm>
          <a:prstGeom prst="rect">
            <a:avLst/>
          </a:prstGeom>
        </p:spPr>
      </p:pic>
    </p:spTree>
    <p:extLst>
      <p:ext uri="{BB962C8B-B14F-4D97-AF65-F5344CB8AC3E}">
        <p14:creationId xmlns:p14="http://schemas.microsoft.com/office/powerpoint/2010/main" val="829936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10304462" cy="387820"/>
          </a:xfrm>
          <a:solidFill>
            <a:schemeClr val="bg1"/>
          </a:solidFill>
        </p:spPr>
        <p:txBody>
          <a:bodyPr/>
          <a:lstStyle/>
          <a:p>
            <a:r>
              <a:rPr lang="en-US" dirty="0" err="1">
                <a:latin typeface="+mn-lt"/>
              </a:rPr>
              <a:t>Schrijf</a:t>
            </a:r>
            <a:r>
              <a:rPr lang="en-US" dirty="0">
                <a:latin typeface="+mn-lt"/>
              </a:rPr>
              <a:t> de </a:t>
            </a:r>
            <a:r>
              <a:rPr lang="en-US" dirty="0" err="1">
                <a:latin typeface="+mn-lt"/>
              </a:rPr>
              <a:t>methode</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3.4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51692" y="1110388"/>
            <a:ext cx="10832193" cy="3046988"/>
          </a:xfrm>
          <a:prstGeom prst="rect">
            <a:avLst/>
          </a:prstGeom>
          <a:noFill/>
        </p:spPr>
        <p:txBody>
          <a:bodyPr wrap="square">
            <a:spAutoFit/>
          </a:bodyPr>
          <a:lstStyle/>
          <a:p>
            <a:pPr>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Doel van de activiteit: </a:t>
            </a:r>
            <a:br>
              <a:rPr kumimoji="0" lang="nl-NL" sz="1600" b="1" i="0" u="none" strike="noStrike" kern="1200" cap="none" spc="0" normalizeH="0" baseline="0" noProof="0" dirty="0">
                <a:ln>
                  <a:noFill/>
                </a:ln>
                <a:solidFill>
                  <a:srgbClr val="000000"/>
                </a:solidFill>
                <a:effectLst/>
                <a:uLnTx/>
                <a:uFillTx/>
                <a:latin typeface="Arial"/>
                <a:ea typeface="+mn-ea"/>
                <a:cs typeface="+mn-cs"/>
              </a:rPr>
            </a:br>
            <a:r>
              <a:rPr lang="nl-NL" sz="1600" dirty="0">
                <a:solidFill>
                  <a:srgbClr val="000000"/>
                </a:solidFill>
                <a:latin typeface="Arial"/>
              </a:rPr>
              <a:t>Om de uitkomsten van je onderzoek te delen ga je een verslag, </a:t>
            </a:r>
            <a:r>
              <a:rPr lang="nl-NL" sz="1600" dirty="0" err="1">
                <a:solidFill>
                  <a:srgbClr val="000000"/>
                </a:solidFill>
                <a:latin typeface="Arial"/>
              </a:rPr>
              <a:t>onderzoeksposter</a:t>
            </a:r>
            <a:r>
              <a:rPr lang="nl-NL" sz="1600" dirty="0">
                <a:solidFill>
                  <a:srgbClr val="000000"/>
                </a:solidFill>
                <a:latin typeface="Arial"/>
              </a:rPr>
              <a:t> of presentatie verzorgen. Je omschrijft hierin ook de methode van je onderzoek, hiervoor gebruik je de input van je onderzoeksplan. Het doel van je methode is dat de lezer snapt hoe jij dit onderzoek hebt aangepakt.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Nodig</a:t>
            </a:r>
            <a:r>
              <a:rPr kumimoji="0" lang="nl-NL" sz="1600" b="0" i="0" u="none" strike="noStrike" kern="1200" cap="none" spc="0" normalizeH="0" baseline="0" noProof="0" dirty="0">
                <a:ln>
                  <a:noFill/>
                </a:ln>
                <a:solidFill>
                  <a:srgbClr val="0C8066"/>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nl-NL" sz="1600" dirty="0">
                <a:solidFill>
                  <a:srgbClr val="000000"/>
                </a:solidFill>
                <a:latin typeface="Arial"/>
              </a:rPr>
              <a:t>Computer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sz="1600" dirty="0">
              <a:solidFill>
                <a:srgbClr val="000000"/>
              </a:solidFill>
              <a:latin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1" i="0" u="none" strike="noStrike" kern="1200" cap="none" spc="0" normalizeH="0" baseline="0" noProof="0" dirty="0">
              <a:ln>
                <a:noFill/>
              </a:ln>
              <a:solidFill>
                <a:srgbClr val="0C8066"/>
              </a:solidFill>
              <a:effectLst/>
              <a:uLnTx/>
              <a:uFillTx/>
              <a:latin typeface="Arial"/>
              <a:ea typeface="+mn-ea"/>
              <a:cs typeface="+mn-cs"/>
            </a:endParaRPr>
          </a:p>
          <a:p>
            <a:pPr marR="0" lvl="0" algn="l" defTabSz="914400" rtl="0" eaLnBrk="1" fontAlgn="auto" latinLnBrk="0" hangingPunct="1">
              <a:lnSpc>
                <a:spcPct val="100000"/>
              </a:lnSpc>
              <a:spcBef>
                <a:spcPts val="0"/>
              </a:spcBef>
              <a:spcAft>
                <a:spcPts val="0"/>
              </a:spcAft>
              <a:buClrTx/>
              <a:buSzTx/>
              <a:tabLst/>
              <a:defRPr/>
            </a:pPr>
            <a:endParaRPr lang="nl-NL" sz="1600" dirty="0">
              <a:solidFill>
                <a:srgbClr val="000000"/>
              </a:solidFill>
              <a:latin typeface="Arial"/>
            </a:endParaRPr>
          </a:p>
          <a:p>
            <a:pPr marR="0" lvl="0" algn="l" defTabSz="914400" rtl="0" eaLnBrk="1" fontAlgn="auto" latinLnBrk="0" hangingPunct="1">
              <a:lnSpc>
                <a:spcPct val="100000"/>
              </a:lnSpc>
              <a:spcBef>
                <a:spcPts val="0"/>
              </a:spcBef>
              <a:spcAft>
                <a:spcPts val="0"/>
              </a:spcAft>
              <a:buClrTx/>
              <a:buSzTx/>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3" name="Table 7">
            <a:extLst>
              <a:ext uri="{FF2B5EF4-FFF2-40B4-BE49-F238E27FC236}">
                <a16:creationId xmlns:a16="http://schemas.microsoft.com/office/drawing/2014/main" id="{119C8831-EEC5-65FB-BFB4-9D9B875B0C6F}"/>
              </a:ext>
            </a:extLst>
          </p:cNvPr>
          <p:cNvGraphicFramePr>
            <a:graphicFrameLocks noGrp="1"/>
          </p:cNvGraphicFramePr>
          <p:nvPr>
            <p:extLst>
              <p:ext uri="{D42A27DB-BD31-4B8C-83A1-F6EECF244321}">
                <p14:modId xmlns:p14="http://schemas.microsoft.com/office/powerpoint/2010/main" val="1856748944"/>
              </p:ext>
            </p:extLst>
          </p:nvPr>
        </p:nvGraphicFramePr>
        <p:xfrm>
          <a:off x="5191126" y="2209778"/>
          <a:ext cx="5648324" cy="3698240"/>
        </p:xfrm>
        <a:graphic>
          <a:graphicData uri="http://schemas.openxmlformats.org/drawingml/2006/table">
            <a:tbl>
              <a:tblPr firstRow="1" bandRow="1">
                <a:tableStyleId>{7DF18680-E054-41AD-8BC1-D1AEF772440D}</a:tableStyleId>
              </a:tblPr>
              <a:tblGrid>
                <a:gridCol w="5648324">
                  <a:extLst>
                    <a:ext uri="{9D8B030D-6E8A-4147-A177-3AD203B41FA5}">
                      <a16:colId xmlns:a16="http://schemas.microsoft.com/office/drawing/2014/main" val="3514659198"/>
                    </a:ext>
                  </a:extLst>
                </a:gridCol>
              </a:tblGrid>
              <a:tr h="370840">
                <a:tc>
                  <a:txBody>
                    <a:bodyPr/>
                    <a:lstStyle/>
                    <a:p>
                      <a:r>
                        <a:rPr lang="en-US" sz="1600" dirty="0" err="1"/>
                        <a:t>Verslag</a:t>
                      </a:r>
                      <a:r>
                        <a:rPr lang="en-US" sz="1600" dirty="0"/>
                        <a:t> of </a:t>
                      </a:r>
                      <a:r>
                        <a:rPr lang="en-US" sz="1600" dirty="0" err="1"/>
                        <a:t>onderzoeksposter</a:t>
                      </a:r>
                      <a:r>
                        <a:rPr lang="en-US" sz="1600" dirty="0"/>
                        <a:t> of </a:t>
                      </a:r>
                      <a:r>
                        <a:rPr lang="en-US" sz="1600" dirty="0" err="1"/>
                        <a:t>presentatie</a:t>
                      </a:r>
                      <a:endParaRPr lang="nl-NL" sz="1600" dirty="0"/>
                    </a:p>
                  </a:txBody>
                  <a:tcPr/>
                </a:tc>
                <a:extLst>
                  <a:ext uri="{0D108BD9-81ED-4DB2-BD59-A6C34878D82A}">
                    <a16:rowId xmlns:a16="http://schemas.microsoft.com/office/drawing/2014/main" val="3230169658"/>
                  </a:ext>
                </a:extLst>
              </a:tr>
              <a:tr h="436344">
                <a:tc>
                  <a:txBody>
                    <a:bodyPr/>
                    <a:lstStyle/>
                    <a:p>
                      <a:r>
                        <a:rPr lang="en-US" sz="1600" dirty="0" err="1"/>
                        <a:t>Onderzoeksmethode</a:t>
                      </a:r>
                      <a:r>
                        <a:rPr lang="en-US" sz="1600" dirty="0"/>
                        <a:t>:  </a:t>
                      </a:r>
                    </a:p>
                    <a:p>
                      <a:pPr marL="285750" indent="-285750">
                        <a:buFontTx/>
                        <a:buChar char="-"/>
                      </a:pPr>
                      <a:r>
                        <a:rPr lang="en-US" sz="1600" dirty="0" err="1"/>
                        <a:t>kwalitatief</a:t>
                      </a:r>
                      <a:r>
                        <a:rPr lang="en-US" sz="1600" dirty="0"/>
                        <a:t> of </a:t>
                      </a:r>
                      <a:r>
                        <a:rPr lang="en-US" sz="1600" dirty="0" err="1"/>
                        <a:t>kwantitatief</a:t>
                      </a:r>
                      <a:r>
                        <a:rPr lang="en-US" sz="1600" dirty="0"/>
                        <a:t> </a:t>
                      </a:r>
                    </a:p>
                    <a:p>
                      <a:pPr marL="285750" indent="-285750">
                        <a:buFontTx/>
                        <a:buChar char="-"/>
                      </a:pPr>
                      <a:r>
                        <a:rPr lang="en-US" sz="1600" dirty="0" err="1"/>
                        <a:t>soort</a:t>
                      </a:r>
                      <a:r>
                        <a:rPr lang="en-US" sz="1600" dirty="0"/>
                        <a:t> </a:t>
                      </a:r>
                      <a:r>
                        <a:rPr lang="en-US" sz="1600" dirty="0" err="1"/>
                        <a:t>onderzoek</a:t>
                      </a:r>
                      <a:endParaRPr lang="nl-NL" sz="1600" dirty="0"/>
                    </a:p>
                  </a:txBody>
                  <a:tcPr/>
                </a:tc>
                <a:extLst>
                  <a:ext uri="{0D108BD9-81ED-4DB2-BD59-A6C34878D82A}">
                    <a16:rowId xmlns:a16="http://schemas.microsoft.com/office/drawing/2014/main" val="4162417893"/>
                  </a:ext>
                </a:extLst>
              </a:tr>
              <a:tr h="370840">
                <a:tc>
                  <a:txBody>
                    <a:bodyPr/>
                    <a:lstStyle/>
                    <a:p>
                      <a:r>
                        <a:rPr lang="en-US" sz="1600" dirty="0" err="1"/>
                        <a:t>Onderzoekspopulatie</a:t>
                      </a:r>
                      <a:r>
                        <a:rPr lang="en-US" sz="1600" dirty="0"/>
                        <a:t>:</a:t>
                      </a:r>
                    </a:p>
                    <a:p>
                      <a:pPr marL="0" indent="0">
                        <a:buFontTx/>
                        <a:buNone/>
                      </a:pPr>
                      <a:r>
                        <a:rPr lang="en-US" sz="1600" dirty="0" err="1"/>
                        <a:t>als</a:t>
                      </a:r>
                      <a:r>
                        <a:rPr lang="en-US" sz="1600" dirty="0"/>
                        <a:t> je </a:t>
                      </a:r>
                      <a:r>
                        <a:rPr lang="en-US" sz="1600" dirty="0" err="1"/>
                        <a:t>proefpersonen</a:t>
                      </a:r>
                      <a:r>
                        <a:rPr lang="en-US" sz="1600" dirty="0"/>
                        <a:t> </a:t>
                      </a:r>
                      <a:r>
                        <a:rPr lang="en-US" sz="1600" dirty="0" err="1"/>
                        <a:t>gebruikt</a:t>
                      </a:r>
                      <a:r>
                        <a:rPr lang="en-US" sz="1600" dirty="0"/>
                        <a:t> </a:t>
                      </a:r>
                      <a:r>
                        <a:rPr lang="en-US" sz="1600" dirty="0" err="1"/>
                        <a:t>omschrijf</a:t>
                      </a:r>
                      <a:r>
                        <a:rPr lang="en-US" sz="1600" dirty="0"/>
                        <a:t> je </a:t>
                      </a:r>
                    </a:p>
                    <a:p>
                      <a:pPr marL="285750" indent="-285750">
                        <a:buFontTx/>
                        <a:buChar char="-"/>
                      </a:pPr>
                      <a:r>
                        <a:rPr lang="en-US" sz="1600" dirty="0" err="1"/>
                        <a:t>hoeveel</a:t>
                      </a:r>
                      <a:r>
                        <a:rPr lang="en-US" sz="1600" dirty="0"/>
                        <a:t> </a:t>
                      </a:r>
                      <a:r>
                        <a:rPr lang="en-US" sz="1600" dirty="0" err="1"/>
                        <a:t>mensen</a:t>
                      </a:r>
                      <a:r>
                        <a:rPr lang="en-US" sz="1600" dirty="0"/>
                        <a:t> </a:t>
                      </a:r>
                      <a:r>
                        <a:rPr lang="en-US" sz="1600" dirty="0" err="1"/>
                        <a:t>hebben</a:t>
                      </a:r>
                      <a:r>
                        <a:rPr lang="en-US" sz="1600" dirty="0"/>
                        <a:t> </a:t>
                      </a:r>
                      <a:r>
                        <a:rPr lang="en-US" sz="1600" dirty="0" err="1"/>
                        <a:t>deelgenomen</a:t>
                      </a:r>
                      <a:r>
                        <a:rPr lang="en-US" sz="1600" dirty="0"/>
                        <a:t> </a:t>
                      </a:r>
                    </a:p>
                    <a:p>
                      <a:pPr marL="285750" indent="-285750">
                        <a:buFontTx/>
                        <a:buChar char="-"/>
                      </a:pPr>
                      <a:r>
                        <a:rPr lang="en-US" sz="1600" dirty="0"/>
                        <a:t>wat de </a:t>
                      </a:r>
                      <a:r>
                        <a:rPr lang="en-US" sz="1600" dirty="0" err="1"/>
                        <a:t>belangrijke</a:t>
                      </a:r>
                      <a:r>
                        <a:rPr lang="en-US" sz="1600" dirty="0"/>
                        <a:t> </a:t>
                      </a:r>
                      <a:r>
                        <a:rPr lang="en-US" sz="1600" dirty="0" err="1"/>
                        <a:t>kenmerken</a:t>
                      </a:r>
                      <a:r>
                        <a:rPr lang="en-US" sz="1600" dirty="0"/>
                        <a:t> </a:t>
                      </a:r>
                      <a:r>
                        <a:rPr lang="en-US" sz="1600" dirty="0" err="1"/>
                        <a:t>zijn</a:t>
                      </a:r>
                      <a:r>
                        <a:rPr lang="en-US" sz="1600" dirty="0"/>
                        <a:t> </a:t>
                      </a:r>
                      <a:r>
                        <a:rPr lang="en-US" sz="1600" dirty="0" err="1"/>
                        <a:t>zoals</a:t>
                      </a:r>
                      <a:r>
                        <a:rPr lang="en-US" sz="1600" dirty="0"/>
                        <a:t> </a:t>
                      </a:r>
                      <a:r>
                        <a:rPr lang="en-US" sz="1600" dirty="0" err="1"/>
                        <a:t>geslacht</a:t>
                      </a:r>
                      <a:r>
                        <a:rPr lang="en-US" sz="1600" dirty="0"/>
                        <a:t>, </a:t>
                      </a:r>
                      <a:r>
                        <a:rPr lang="en-US" sz="1600" dirty="0" err="1"/>
                        <a:t>leeftijd</a:t>
                      </a:r>
                      <a:r>
                        <a:rPr lang="en-US" sz="1600" dirty="0"/>
                        <a:t> etc. </a:t>
                      </a:r>
                      <a:endParaRPr lang="nl-NL" sz="1600" dirty="0"/>
                    </a:p>
                  </a:txBody>
                  <a:tcPr/>
                </a:tc>
                <a:extLst>
                  <a:ext uri="{0D108BD9-81ED-4DB2-BD59-A6C34878D82A}">
                    <a16:rowId xmlns:a16="http://schemas.microsoft.com/office/drawing/2014/main" val="384248038"/>
                  </a:ext>
                </a:extLst>
              </a:tr>
              <a:tr h="370840">
                <a:tc>
                  <a:txBody>
                    <a:bodyPr/>
                    <a:lstStyle/>
                    <a:p>
                      <a:r>
                        <a:rPr lang="en-US" sz="1600" dirty="0" err="1"/>
                        <a:t>Meetinstrumenten</a:t>
                      </a:r>
                      <a:r>
                        <a:rPr lang="en-US" sz="1600" dirty="0"/>
                        <a:t>: </a:t>
                      </a:r>
                    </a:p>
                    <a:p>
                      <a:pPr marL="285750" indent="-285750">
                        <a:buFontTx/>
                        <a:buChar char="-"/>
                      </a:pPr>
                      <a:r>
                        <a:rPr lang="en-US" sz="1600" dirty="0" err="1"/>
                        <a:t>definities</a:t>
                      </a:r>
                      <a:r>
                        <a:rPr lang="en-US" sz="1600" dirty="0"/>
                        <a:t> van wat je </a:t>
                      </a:r>
                      <a:r>
                        <a:rPr lang="en-US" sz="1600" dirty="0" err="1"/>
                        <a:t>onderzoekt</a:t>
                      </a:r>
                      <a:r>
                        <a:rPr lang="en-US" sz="1600" dirty="0"/>
                        <a:t> </a:t>
                      </a:r>
                    </a:p>
                    <a:p>
                      <a:pPr marL="285750" indent="-285750">
                        <a:buFontTx/>
                        <a:buChar char="-"/>
                      </a:pPr>
                      <a:r>
                        <a:rPr lang="en-US" sz="1600" dirty="0" err="1"/>
                        <a:t>omschrijving</a:t>
                      </a:r>
                      <a:r>
                        <a:rPr lang="en-US" sz="1600" dirty="0"/>
                        <a:t> van de </a:t>
                      </a:r>
                      <a:r>
                        <a:rPr lang="en-US" sz="1600" dirty="0" err="1"/>
                        <a:t>meetinstrumenten</a:t>
                      </a:r>
                      <a:endParaRPr lang="nl-NL" sz="1600" dirty="0"/>
                    </a:p>
                  </a:txBody>
                  <a:tcPr/>
                </a:tc>
                <a:extLst>
                  <a:ext uri="{0D108BD9-81ED-4DB2-BD59-A6C34878D82A}">
                    <a16:rowId xmlns:a16="http://schemas.microsoft.com/office/drawing/2014/main" val="3083700729"/>
                  </a:ext>
                </a:extLst>
              </a:tr>
              <a:tr h="370840">
                <a:tc>
                  <a:txBody>
                    <a:bodyPr/>
                    <a:lstStyle/>
                    <a:p>
                      <a:r>
                        <a:rPr lang="en-US" sz="1600" dirty="0"/>
                        <a:t>De </a:t>
                      </a:r>
                      <a:r>
                        <a:rPr lang="en-US" sz="1600" dirty="0" err="1"/>
                        <a:t>stappen</a:t>
                      </a:r>
                      <a:r>
                        <a:rPr lang="en-US" sz="1600" dirty="0"/>
                        <a:t> die je </a:t>
                      </a:r>
                      <a:r>
                        <a:rPr lang="en-US" sz="1600" dirty="0" err="1"/>
                        <a:t>hebt</a:t>
                      </a:r>
                      <a:r>
                        <a:rPr lang="en-US" sz="1600" dirty="0"/>
                        <a:t> </a:t>
                      </a:r>
                      <a:r>
                        <a:rPr lang="en-US" sz="1600" dirty="0" err="1"/>
                        <a:t>gezet</a:t>
                      </a:r>
                      <a:r>
                        <a:rPr lang="en-US" sz="1600" dirty="0"/>
                        <a:t> om je data te </a:t>
                      </a:r>
                      <a:r>
                        <a:rPr lang="en-US" sz="1600" dirty="0" err="1"/>
                        <a:t>analyseren</a:t>
                      </a:r>
                      <a:endParaRPr lang="nl-NL" sz="1600" dirty="0"/>
                    </a:p>
                  </a:txBody>
                  <a:tcPr/>
                </a:tc>
                <a:extLst>
                  <a:ext uri="{0D108BD9-81ED-4DB2-BD59-A6C34878D82A}">
                    <a16:rowId xmlns:a16="http://schemas.microsoft.com/office/drawing/2014/main" val="3568697938"/>
                  </a:ext>
                </a:extLst>
              </a:tr>
            </a:tbl>
          </a:graphicData>
        </a:graphic>
      </p:graphicFrame>
      <p:sp>
        <p:nvSpPr>
          <p:cNvPr id="4" name="TextBox 3">
            <a:extLst>
              <a:ext uri="{FF2B5EF4-FFF2-40B4-BE49-F238E27FC236}">
                <a16:creationId xmlns:a16="http://schemas.microsoft.com/office/drawing/2014/main" id="{93CCB3BC-5178-B4C5-E51E-091C139F7FE6}"/>
              </a:ext>
            </a:extLst>
          </p:cNvPr>
          <p:cNvSpPr txBox="1"/>
          <p:nvPr/>
        </p:nvSpPr>
        <p:spPr>
          <a:xfrm>
            <a:off x="451692" y="3010605"/>
            <a:ext cx="4367416" cy="404418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800" b="1" i="0" u="none" strike="noStrike" kern="1200" cap="none" spc="0" normalizeH="0" baseline="0" noProof="0" dirty="0">
                <a:ln>
                  <a:noFill/>
                </a:ln>
                <a:solidFill>
                  <a:srgbClr val="0C8066"/>
                </a:solidFill>
                <a:effectLst/>
                <a:uLnTx/>
                <a:uFillTx/>
                <a:latin typeface="Arial"/>
                <a:ea typeface="+mn-ea"/>
                <a:cs typeface="+mn-cs"/>
              </a:rPr>
              <a:t>Volg de stappen: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600" dirty="0">
                <a:solidFill>
                  <a:srgbClr val="000000"/>
                </a:solidFill>
                <a:latin typeface="Arial"/>
              </a:rPr>
              <a:t>Schrijf vast in grote lijnen uit wat je wilt gebruiken in je verslag, poster* of presentatie. Nadat je alle stappen in je onderzoek hebt doorlopen kun je dit verder aanscherpen of aanvullen.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600" dirty="0">
                <a:solidFill>
                  <a:srgbClr val="000000"/>
                </a:solidFill>
                <a:latin typeface="Arial"/>
              </a:rPr>
              <a:t>Benoem tenminste de onderdelen uit de tabel hiernaast.</a:t>
            </a:r>
          </a:p>
          <a:p>
            <a:pPr marR="0" lvl="0" algn="l" defTabSz="914400" rtl="0" eaLnBrk="1" fontAlgn="auto" latinLnBrk="0" hangingPunct="1">
              <a:lnSpc>
                <a:spcPct val="100000"/>
              </a:lnSpc>
              <a:spcBef>
                <a:spcPts val="0"/>
              </a:spcBef>
              <a:spcAft>
                <a:spcPts val="0"/>
              </a:spcAft>
              <a:buClrTx/>
              <a:buSzTx/>
              <a:tabLst/>
              <a:defRPr/>
            </a:pPr>
            <a:endParaRPr lang="nl-NL" sz="1600" dirty="0">
              <a:solidFill>
                <a:srgbClr val="000000"/>
              </a:solidFill>
              <a:latin typeface="Arial"/>
            </a:endParaRPr>
          </a:p>
          <a:p>
            <a:pPr>
              <a:lnSpc>
                <a:spcPct val="120000"/>
              </a:lnSpc>
            </a:pPr>
            <a:r>
              <a:rPr lang="nl-NL" sz="1600" i="1" dirty="0">
                <a:solidFill>
                  <a:srgbClr val="000000"/>
                </a:solidFill>
                <a:effectLst/>
                <a:ea typeface="Calibri" panose="020F0502020204030204" pitchFamily="34" charset="0"/>
                <a:cs typeface="Times New Roman" panose="02020603050405020304" pitchFamily="18" charset="0"/>
              </a:rPr>
              <a:t>* Jouw school bepaalt of je een artikel schrijft, presentatie geeft of poster maakt. Een combinatie kan natuurlijk ook.</a:t>
            </a:r>
          </a:p>
          <a:p>
            <a:pPr algn="just">
              <a:lnSpc>
                <a:spcPct val="120000"/>
              </a:lnSpc>
            </a:pPr>
            <a:endParaRPr lang="nl-NL" sz="1600" b="1" dirty="0">
              <a:solidFill>
                <a:srgbClr val="000000"/>
              </a:solidFill>
              <a:effectLst/>
              <a:ea typeface="Calibri" panose="020F0502020204030204" pitchFamily="34" charset="0"/>
              <a:cs typeface="Times New Roman" panose="02020603050405020304" pitchFamily="18" charset="0"/>
            </a:endParaRPr>
          </a:p>
          <a:p>
            <a:pPr marR="0" lvl="0" algn="l" defTabSz="914400" rtl="0" eaLnBrk="1" fontAlgn="auto" latinLnBrk="0" hangingPunct="1">
              <a:lnSpc>
                <a:spcPct val="100000"/>
              </a:lnSpc>
              <a:spcBef>
                <a:spcPts val="0"/>
              </a:spcBef>
              <a:spcAft>
                <a:spcPts val="0"/>
              </a:spcAft>
              <a:buClrTx/>
              <a:buSzTx/>
              <a:tabLst/>
              <a:defRPr/>
            </a:pPr>
            <a:endParaRPr lang="nl-NL" sz="1600" dirty="0">
              <a:solidFill>
                <a:srgbClr val="000000"/>
              </a:solidFill>
              <a:latin typeface="Arial"/>
            </a:endParaRPr>
          </a:p>
          <a:p>
            <a:endParaRPr lang="nl-NL" dirty="0"/>
          </a:p>
        </p:txBody>
      </p:sp>
      <p:pic>
        <p:nvPicPr>
          <p:cNvPr id="7" name="Afbeelding 11">
            <a:hlinkClick r:id="rId2" action="ppaction://hlinksldjump"/>
            <a:extLst>
              <a:ext uri="{FF2B5EF4-FFF2-40B4-BE49-F238E27FC236}">
                <a16:creationId xmlns:a16="http://schemas.microsoft.com/office/drawing/2014/main" id="{DE5A2522-995C-7478-8930-232427EA0D6B}"/>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8" name="Afbeelding 13">
            <a:hlinkClick r:id="rId4" action="ppaction://hlinksldjump"/>
            <a:extLst>
              <a:ext uri="{FF2B5EF4-FFF2-40B4-BE49-F238E27FC236}">
                <a16:creationId xmlns:a16="http://schemas.microsoft.com/office/drawing/2014/main" id="{11BDB07B-5C66-DC32-86B4-0EE8928D9F0C}"/>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9" name="Afbeelding 20">
            <a:hlinkClick r:id="rId6" action="ppaction://hlinksldjump"/>
            <a:extLst>
              <a:ext uri="{FF2B5EF4-FFF2-40B4-BE49-F238E27FC236}">
                <a16:creationId xmlns:a16="http://schemas.microsoft.com/office/drawing/2014/main" id="{4809761B-FBC0-0024-5965-3A741B8A18B5}"/>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0" name="Afbeelding 21">
            <a:hlinkClick r:id="rId8" action="ppaction://hlinksldjump"/>
            <a:extLst>
              <a:ext uri="{FF2B5EF4-FFF2-40B4-BE49-F238E27FC236}">
                <a16:creationId xmlns:a16="http://schemas.microsoft.com/office/drawing/2014/main" id="{EC80AFB8-4FFB-A162-B68D-B005B106E21A}"/>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2" name="Afbeelding 22">
            <a:hlinkClick r:id="rId10" action="ppaction://hlinksldjump"/>
            <a:extLst>
              <a:ext uri="{FF2B5EF4-FFF2-40B4-BE49-F238E27FC236}">
                <a16:creationId xmlns:a16="http://schemas.microsoft.com/office/drawing/2014/main" id="{C5E5FBCC-7C23-AC46-0692-603792AC0C12}"/>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2" action="ppaction://hlinksldjump"/>
            <a:extLst>
              <a:ext uri="{FF2B5EF4-FFF2-40B4-BE49-F238E27FC236}">
                <a16:creationId xmlns:a16="http://schemas.microsoft.com/office/drawing/2014/main" id="{CAAC1716-3116-81B7-2881-4BF155DD9F22}"/>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4" action="ppaction://hlinksldjump"/>
            <a:extLst>
              <a:ext uri="{FF2B5EF4-FFF2-40B4-BE49-F238E27FC236}">
                <a16:creationId xmlns:a16="http://schemas.microsoft.com/office/drawing/2014/main" id="{B8E1EB2E-5727-86A8-4AE1-446991DEDD8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6" action="ppaction://hlinksldjump"/>
            <a:extLst>
              <a:ext uri="{FF2B5EF4-FFF2-40B4-BE49-F238E27FC236}">
                <a16:creationId xmlns:a16="http://schemas.microsoft.com/office/drawing/2014/main" id="{85B90608-B033-06BA-65BC-7D18FB190627}"/>
              </a:ext>
            </a:extLst>
          </p:cNvPr>
          <p:cNvPicPr>
            <a:picLocks noChangeAspect="1"/>
          </p:cNvPicPr>
          <p:nvPr/>
        </p:nvPicPr>
        <p:blipFill>
          <a:blip r:embed="rId17"/>
          <a:stretch>
            <a:fillRect/>
          </a:stretch>
        </p:blipFill>
        <p:spPr>
          <a:xfrm>
            <a:off x="4801114" y="6369176"/>
            <a:ext cx="331680" cy="326373"/>
          </a:xfrm>
          <a:prstGeom prst="rect">
            <a:avLst/>
          </a:prstGeom>
        </p:spPr>
      </p:pic>
      <p:sp>
        <p:nvSpPr>
          <p:cNvPr id="16" name="TextBox 15">
            <a:extLst>
              <a:ext uri="{FF2B5EF4-FFF2-40B4-BE49-F238E27FC236}">
                <a16:creationId xmlns:a16="http://schemas.microsoft.com/office/drawing/2014/main" id="{5F192FDB-3C47-F2AD-1BC4-0AAC585001CA}"/>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7" name="Picture 16">
            <a:extLst>
              <a:ext uri="{FF2B5EF4-FFF2-40B4-BE49-F238E27FC236}">
                <a16:creationId xmlns:a16="http://schemas.microsoft.com/office/drawing/2014/main" id="{D234BDC1-EDA4-7831-F597-C4BBF82F300E}"/>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028545" y="163296"/>
            <a:ext cx="571138" cy="659479"/>
          </a:xfrm>
          <a:prstGeom prst="rect">
            <a:avLst/>
          </a:prstGeom>
        </p:spPr>
      </p:pic>
      <p:pic>
        <p:nvPicPr>
          <p:cNvPr id="18" name="Picture 17">
            <a:hlinkClick r:id="rId4" action="ppaction://hlinksldjump"/>
            <a:extLst>
              <a:ext uri="{FF2B5EF4-FFF2-40B4-BE49-F238E27FC236}">
                <a16:creationId xmlns:a16="http://schemas.microsoft.com/office/drawing/2014/main" id="{856B0372-9565-5A4A-102C-A4DAA378A010}"/>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283885" y="6002839"/>
            <a:ext cx="631596" cy="638626"/>
          </a:xfrm>
          <a:prstGeom prst="rect">
            <a:avLst/>
          </a:prstGeom>
        </p:spPr>
      </p:pic>
    </p:spTree>
    <p:extLst>
      <p:ext uri="{BB962C8B-B14F-4D97-AF65-F5344CB8AC3E}">
        <p14:creationId xmlns:p14="http://schemas.microsoft.com/office/powerpoint/2010/main" val="1906347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6B2BC4-7E63-4BD3-7205-F1390F5D081E}"/>
              </a:ext>
            </a:extLst>
          </p:cNvPr>
          <p:cNvSpPr>
            <a:spLocks noGrp="1"/>
          </p:cNvSpPr>
          <p:nvPr>
            <p:ph type="title"/>
          </p:nvPr>
        </p:nvSpPr>
        <p:spPr/>
        <p:txBody>
          <a:bodyPr/>
          <a:lstStyle/>
          <a:p>
            <a:r>
              <a:rPr lang="en-US" dirty="0" err="1"/>
              <a:t>Onderzoek</a:t>
            </a:r>
            <a:r>
              <a:rPr lang="en-US" dirty="0"/>
              <a:t> </a:t>
            </a:r>
            <a:br>
              <a:rPr lang="en-US" dirty="0"/>
            </a:br>
            <a:r>
              <a:rPr lang="en-US" dirty="0" err="1"/>
              <a:t>uitvoeren</a:t>
            </a:r>
            <a:r>
              <a:rPr lang="en-US" dirty="0"/>
              <a:t> </a:t>
            </a:r>
            <a:endParaRPr lang="nl-NL" dirty="0"/>
          </a:p>
        </p:txBody>
      </p:sp>
      <p:sp>
        <p:nvSpPr>
          <p:cNvPr id="3" name="Text Placeholder 2">
            <a:extLst>
              <a:ext uri="{FF2B5EF4-FFF2-40B4-BE49-F238E27FC236}">
                <a16:creationId xmlns:a16="http://schemas.microsoft.com/office/drawing/2014/main" id="{DED4A256-B375-D39A-B15F-395334DB66C7}"/>
              </a:ext>
            </a:extLst>
          </p:cNvPr>
          <p:cNvSpPr>
            <a:spLocks noGrp="1"/>
          </p:cNvSpPr>
          <p:nvPr>
            <p:ph type="body" sz="quarter" idx="13"/>
          </p:nvPr>
        </p:nvSpPr>
        <p:spPr/>
        <p:txBody>
          <a:bodyPr/>
          <a:lstStyle/>
          <a:p>
            <a:r>
              <a:rPr lang="en-US" dirty="0" err="1"/>
              <a:t>Verzamel</a:t>
            </a:r>
            <a:r>
              <a:rPr lang="en-US" dirty="0"/>
              <a:t> je data</a:t>
            </a:r>
            <a:endParaRPr lang="nl-NL" dirty="0"/>
          </a:p>
        </p:txBody>
      </p:sp>
      <p:sp>
        <p:nvSpPr>
          <p:cNvPr id="5" name="Footer Placeholder 4">
            <a:extLst>
              <a:ext uri="{FF2B5EF4-FFF2-40B4-BE49-F238E27FC236}">
                <a16:creationId xmlns:a16="http://schemas.microsoft.com/office/drawing/2014/main" id="{8AB389F8-B634-665A-D903-AE5876C70C02}"/>
              </a:ext>
            </a:extLst>
          </p:cNvPr>
          <p:cNvSpPr>
            <a:spLocks noGrp="1"/>
          </p:cNvSpPr>
          <p:nvPr>
            <p:ph type="ftr" sz="quarter" idx="11"/>
          </p:nvPr>
        </p:nvSpPr>
        <p:spPr/>
        <p:txBody>
          <a:bodyPr/>
          <a:lstStyle/>
          <a:p>
            <a:r>
              <a:rPr lang="nl-NL"/>
              <a:t>Erasmus University Rotterdam </a:t>
            </a:r>
            <a:endParaRPr lang="nl-NL" dirty="0"/>
          </a:p>
        </p:txBody>
      </p:sp>
      <p:pic>
        <p:nvPicPr>
          <p:cNvPr id="7" name="Picture 6">
            <a:extLst>
              <a:ext uri="{FF2B5EF4-FFF2-40B4-BE49-F238E27FC236}">
                <a16:creationId xmlns:a16="http://schemas.microsoft.com/office/drawing/2014/main" id="{C491EBC4-5B28-46F4-D594-ED4D8BAAAF9F}"/>
              </a:ext>
            </a:extLst>
          </p:cNvPr>
          <p:cNvPicPr>
            <a:picLocks noChangeAspect="1"/>
          </p:cNvPicPr>
          <p:nvPr/>
        </p:nvPicPr>
        <p:blipFill>
          <a:blip r:embed="rId2"/>
          <a:stretch>
            <a:fillRect/>
          </a:stretch>
        </p:blipFill>
        <p:spPr>
          <a:xfrm>
            <a:off x="5841832" y="1326759"/>
            <a:ext cx="4570157" cy="4425455"/>
          </a:xfrm>
          <a:prstGeom prst="rect">
            <a:avLst/>
          </a:prstGeom>
        </p:spPr>
      </p:pic>
    </p:spTree>
    <p:extLst>
      <p:ext uri="{BB962C8B-B14F-4D97-AF65-F5344CB8AC3E}">
        <p14:creationId xmlns:p14="http://schemas.microsoft.com/office/powerpoint/2010/main" val="2821392510"/>
      </p:ext>
    </p:extLst>
  </p:cSld>
  <p:clrMapOvr>
    <a:masterClrMapping/>
  </p:clrMapOvr>
  <p:transition spd="slow">
    <p:push dir="u"/>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FAA83D-DD65-7F1F-99F0-642DFD5BC407}"/>
              </a:ext>
            </a:extLst>
          </p:cNvPr>
          <p:cNvSpPr>
            <a:spLocks noGrp="1"/>
          </p:cNvSpPr>
          <p:nvPr>
            <p:ph type="title"/>
          </p:nvPr>
        </p:nvSpPr>
        <p:spPr/>
        <p:txBody>
          <a:bodyPr/>
          <a:lstStyle/>
          <a:p>
            <a:r>
              <a:rPr lang="en-US" dirty="0" err="1"/>
              <a:t>Stappenplan</a:t>
            </a:r>
            <a:r>
              <a:rPr lang="en-US" dirty="0"/>
              <a:t> </a:t>
            </a:r>
            <a:r>
              <a:rPr lang="en-US" dirty="0" err="1"/>
              <a:t>onderzoek</a:t>
            </a:r>
            <a:r>
              <a:rPr lang="en-US" dirty="0"/>
              <a:t> </a:t>
            </a:r>
            <a:r>
              <a:rPr lang="en-US" dirty="0" err="1"/>
              <a:t>uitvoeren</a:t>
            </a:r>
            <a:endParaRPr lang="nl-NL" dirty="0"/>
          </a:p>
        </p:txBody>
      </p:sp>
      <p:sp>
        <p:nvSpPr>
          <p:cNvPr id="4" name="Footer Placeholder 3">
            <a:extLst>
              <a:ext uri="{FF2B5EF4-FFF2-40B4-BE49-F238E27FC236}">
                <a16:creationId xmlns:a16="http://schemas.microsoft.com/office/drawing/2014/main" id="{5F77E4B1-0536-3A0C-3772-66A3E8B9BA44}"/>
              </a:ext>
            </a:extLst>
          </p:cNvPr>
          <p:cNvSpPr>
            <a:spLocks noGrp="1"/>
          </p:cNvSpPr>
          <p:nvPr>
            <p:ph type="ftr" sz="quarter" idx="11"/>
          </p:nvPr>
        </p:nvSpPr>
        <p:spPr/>
        <p:txBody>
          <a:bodyPr/>
          <a:lstStyle/>
          <a:p>
            <a:r>
              <a:rPr lang="nl-NL"/>
              <a:t>Erasmus University Rotterdam </a:t>
            </a:r>
            <a:endParaRPr lang="nl-NL" dirty="0"/>
          </a:p>
        </p:txBody>
      </p:sp>
      <p:sp>
        <p:nvSpPr>
          <p:cNvPr id="7" name="TextBox 6">
            <a:extLst>
              <a:ext uri="{FF2B5EF4-FFF2-40B4-BE49-F238E27FC236}">
                <a16:creationId xmlns:a16="http://schemas.microsoft.com/office/drawing/2014/main" id="{35020879-746F-03F3-9F90-0F51FD2EF961}"/>
              </a:ext>
            </a:extLst>
          </p:cNvPr>
          <p:cNvSpPr txBox="1"/>
          <p:nvPr/>
        </p:nvSpPr>
        <p:spPr>
          <a:xfrm>
            <a:off x="534987" y="1262957"/>
            <a:ext cx="10549780" cy="4300857"/>
          </a:xfrm>
          <a:prstGeom prst="rect">
            <a:avLst/>
          </a:prstGeom>
          <a:noFill/>
        </p:spPr>
        <p:txBody>
          <a:bodyPr wrap="square">
            <a:spAutoFit/>
          </a:bodyPr>
          <a:lstStyle/>
          <a:p>
            <a:pPr algn="just">
              <a:lnSpc>
                <a:spcPct val="120000"/>
              </a:lnSpc>
            </a:pPr>
            <a:r>
              <a:rPr lang="nl-NL" sz="1600" b="1" dirty="0">
                <a:solidFill>
                  <a:schemeClr val="accent2"/>
                </a:solidFill>
                <a:effectLst/>
                <a:latin typeface="+mj-lt"/>
                <a:ea typeface="Calibri" panose="020F0502020204030204" pitchFamily="34" charset="0"/>
                <a:cs typeface="Times New Roman" panose="02020603050405020304" pitchFamily="18" charset="0"/>
              </a:rPr>
              <a:t>Wat ga je doen? </a:t>
            </a:r>
            <a:endParaRPr lang="nl-NL" sz="1600" dirty="0">
              <a:solidFill>
                <a:schemeClr val="accent2"/>
              </a:solidFill>
              <a:effectLst/>
              <a:latin typeface="+mj-lt"/>
              <a:ea typeface="Calibri" panose="020F0502020204030204" pitchFamily="34" charset="0"/>
              <a:cs typeface="Museo Sans 100" panose="02000000000000000000" pitchFamily="50" charset="0"/>
            </a:endParaRPr>
          </a:p>
          <a:p>
            <a:pPr algn="just">
              <a:lnSpc>
                <a:spcPct val="120000"/>
              </a:lnSpc>
            </a:pPr>
            <a:r>
              <a:rPr lang="nl-NL" sz="1600" dirty="0">
                <a:solidFill>
                  <a:srgbClr val="000000"/>
                </a:solidFill>
                <a:effectLst/>
                <a:latin typeface="+mj-lt"/>
                <a:ea typeface="Calibri" panose="020F0502020204030204" pitchFamily="34" charset="0"/>
                <a:cs typeface="Times New Roman" panose="02020603050405020304" pitchFamily="18" charset="0"/>
              </a:rPr>
              <a:t>In deze stap ga je het onderzoek uitvoeren zoals je in je plan hebt voorgenomen. Je gaat gegevens verzamelen. Je noteert de gegevens en analyseert ze. </a:t>
            </a:r>
            <a:endParaRPr lang="nl-NL" sz="1600" dirty="0">
              <a:solidFill>
                <a:srgbClr val="000000"/>
              </a:solidFill>
              <a:effectLst/>
              <a:latin typeface="+mj-lt"/>
              <a:ea typeface="Calibri" panose="020F0502020204030204" pitchFamily="34" charset="0"/>
              <a:cs typeface="Museo Sans 100" panose="02000000000000000000" pitchFamily="50" charset="0"/>
            </a:endParaRPr>
          </a:p>
          <a:p>
            <a:pPr algn="just">
              <a:lnSpc>
                <a:spcPct val="115000"/>
              </a:lnSpc>
            </a:pPr>
            <a:r>
              <a:rPr lang="nl-NL" sz="1600" b="1" dirty="0">
                <a:effectLst/>
                <a:latin typeface="+mj-lt"/>
                <a:ea typeface="Calibri" panose="020F0502020204030204" pitchFamily="34" charset="0"/>
                <a:cs typeface="Times New Roman" panose="02020603050405020304" pitchFamily="18" charset="0"/>
              </a:rPr>
              <a:t> </a:t>
            </a:r>
            <a:endParaRPr lang="nl-NL" sz="1600" dirty="0">
              <a:effectLst/>
              <a:latin typeface="+mj-lt"/>
              <a:ea typeface="Times New Roman" panose="02020603050405020304" pitchFamily="18" charset="0"/>
              <a:cs typeface="Times New Roman" panose="02020603050405020304" pitchFamily="18" charset="0"/>
            </a:endParaRPr>
          </a:p>
          <a:p>
            <a:pPr algn="just">
              <a:lnSpc>
                <a:spcPct val="115000"/>
              </a:lnSpc>
            </a:pPr>
            <a:r>
              <a:rPr lang="nl-NL" sz="1600" b="1" dirty="0">
                <a:solidFill>
                  <a:schemeClr val="accent2"/>
                </a:solidFill>
                <a:effectLst/>
                <a:latin typeface="+mj-lt"/>
                <a:ea typeface="Calibri" panose="020F0502020204030204" pitchFamily="34" charset="0"/>
                <a:cs typeface="Times New Roman" panose="02020603050405020304" pitchFamily="18" charset="0"/>
              </a:rPr>
              <a:t>Stappenplan </a:t>
            </a:r>
            <a:r>
              <a:rPr lang="nl-NL" sz="1600" b="1" dirty="0">
                <a:solidFill>
                  <a:schemeClr val="accent2"/>
                </a:solidFill>
                <a:effectLst/>
                <a:latin typeface="+mj-lt"/>
                <a:ea typeface="Times New Roman" panose="02020603050405020304" pitchFamily="18" charset="0"/>
                <a:cs typeface="Times New Roman" panose="02020603050405020304" pitchFamily="18" charset="0"/>
              </a:rPr>
              <a:t>onderzoek opzetten*</a:t>
            </a:r>
            <a:r>
              <a:rPr lang="nl-NL" sz="1600" b="1" dirty="0">
                <a:solidFill>
                  <a:schemeClr val="accent2"/>
                </a:solidFill>
                <a:effectLst/>
                <a:latin typeface="+mj-lt"/>
                <a:ea typeface="Calibri" panose="020F0502020204030204" pitchFamily="34" charset="0"/>
                <a:cs typeface="Times New Roman" panose="02020603050405020304" pitchFamily="18" charset="0"/>
              </a:rPr>
              <a:t>: </a:t>
            </a:r>
            <a:endParaRPr lang="nl-NL" sz="1600" dirty="0">
              <a:solidFill>
                <a:schemeClr val="accent2"/>
              </a:solidFill>
              <a:effectLst/>
              <a:latin typeface="+mj-lt"/>
              <a:ea typeface="Times New Roman" panose="02020603050405020304" pitchFamily="18" charset="0"/>
              <a:cs typeface="Times New Roman" panose="02020603050405020304" pitchFamily="18" charset="0"/>
            </a:endParaRPr>
          </a:p>
          <a:p>
            <a:pPr marL="342900" indent="-342900">
              <a:lnSpc>
                <a:spcPct val="107000"/>
              </a:lnSpc>
              <a:buFont typeface="Symbol" panose="05050102010706020507" pitchFamily="18" charset="2"/>
              <a:buChar char=""/>
            </a:pPr>
            <a:r>
              <a:rPr lang="nl-NL" sz="1600" b="1" dirty="0">
                <a:effectLst/>
                <a:latin typeface="+mj-lt"/>
                <a:ea typeface="Calibri" panose="020F0502020204030204" pitchFamily="34" charset="0"/>
                <a:cs typeface="Times New Roman" panose="02020603050405020304" pitchFamily="18" charset="0"/>
              </a:rPr>
              <a:t>Stap 16 | </a:t>
            </a:r>
            <a:r>
              <a:rPr lang="en-US" sz="1600" dirty="0" err="1">
                <a:effectLst/>
                <a:latin typeface="+mj-lt"/>
                <a:ea typeface="Calibri" panose="020F0502020204030204" pitchFamily="34" charset="0"/>
                <a:cs typeface="Times New Roman" panose="02020603050405020304" pitchFamily="18" charset="0"/>
              </a:rPr>
              <a:t>Voer</a:t>
            </a:r>
            <a:r>
              <a:rPr lang="en-US" sz="1600" dirty="0">
                <a:effectLst/>
                <a:latin typeface="+mj-lt"/>
                <a:ea typeface="Calibri" panose="020F0502020204030204" pitchFamily="34" charset="0"/>
                <a:cs typeface="Times New Roman" panose="02020603050405020304" pitchFamily="18" charset="0"/>
              </a:rPr>
              <a:t> het </a:t>
            </a:r>
            <a:r>
              <a:rPr lang="en-US" sz="1600" dirty="0" err="1">
                <a:effectLst/>
                <a:latin typeface="+mj-lt"/>
                <a:ea typeface="Calibri" panose="020F0502020204030204" pitchFamily="34" charset="0"/>
                <a:cs typeface="Times New Roman" panose="02020603050405020304" pitchFamily="18" charset="0"/>
              </a:rPr>
              <a:t>onderzoek</a:t>
            </a:r>
            <a:r>
              <a:rPr lang="en-US" sz="1600" dirty="0">
                <a:effectLst/>
                <a:latin typeface="+mj-lt"/>
                <a:ea typeface="Calibri" panose="020F0502020204030204" pitchFamily="34" charset="0"/>
                <a:cs typeface="Times New Roman" panose="02020603050405020304" pitchFamily="18" charset="0"/>
              </a:rPr>
              <a:t> </a:t>
            </a:r>
            <a:r>
              <a:rPr lang="en-US" sz="1600" dirty="0" err="1">
                <a:effectLst/>
                <a:latin typeface="+mj-lt"/>
                <a:ea typeface="Calibri" panose="020F0502020204030204" pitchFamily="34" charset="0"/>
                <a:cs typeface="Times New Roman" panose="02020603050405020304" pitchFamily="18" charset="0"/>
              </a:rPr>
              <a:t>uit</a:t>
            </a:r>
            <a:r>
              <a:rPr lang="en-US" sz="1600" dirty="0">
                <a:effectLst/>
                <a:latin typeface="+mj-lt"/>
                <a:ea typeface="Calibri" panose="020F0502020204030204" pitchFamily="34" charset="0"/>
                <a:cs typeface="Times New Roman" panose="02020603050405020304" pitchFamily="18" charset="0"/>
              </a:rPr>
              <a:t>: (</a:t>
            </a:r>
            <a:r>
              <a:rPr lang="nl-NL" sz="1600" b="1" dirty="0">
                <a:latin typeface="+mj-lt"/>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Informatie</a:t>
            </a:r>
            <a:r>
              <a:rPr lang="nl-NL" sz="1600" b="1" dirty="0">
                <a:solidFill>
                  <a:srgbClr val="0C8066"/>
                </a:solidFill>
                <a:latin typeface="+mj-lt"/>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 </a:t>
            </a:r>
            <a:r>
              <a:rPr lang="nl-NL" sz="1600" b="1" dirty="0">
                <a:latin typeface="+mj-lt"/>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4.1 </a:t>
            </a:r>
            <a:r>
              <a:rPr lang="nl-NL" sz="1600" dirty="0">
                <a:latin typeface="+mj-lt"/>
                <a:ea typeface="Calibri" panose="020F0502020204030204" pitchFamily="34" charset="0"/>
                <a:cs typeface="Times New Roman" panose="02020603050405020304" pitchFamily="18" charset="0"/>
              </a:rPr>
              <a:t>en </a:t>
            </a:r>
            <a:r>
              <a:rPr lang="en-US" sz="1600" b="1" dirty="0" err="1">
                <a:solidFill>
                  <a:schemeClr val="accent2"/>
                </a:solidFill>
                <a:effectLst/>
                <a:latin typeface="+mj-lt"/>
                <a:ea typeface="Calibri" panose="020F0502020204030204" pitchFamily="34" charset="0"/>
                <a:cs typeface="Times New Roman" panose="02020603050405020304" pitchFamily="18" charset="0"/>
                <a:hlinkClick r:id="rId3" action="ppaction://hlinksldjump"/>
              </a:rPr>
              <a:t>Activiteit</a:t>
            </a:r>
            <a:r>
              <a:rPr lang="en-US" sz="1600" b="1" dirty="0">
                <a:solidFill>
                  <a:schemeClr val="accent2"/>
                </a:solidFill>
                <a:effectLst/>
                <a:latin typeface="+mj-lt"/>
                <a:ea typeface="Calibri" panose="020F0502020204030204" pitchFamily="34" charset="0"/>
                <a:cs typeface="Times New Roman" panose="02020603050405020304" pitchFamily="18" charset="0"/>
                <a:hlinkClick r:id="rId3" action="ppaction://hlinksldjump"/>
              </a:rPr>
              <a:t> 4.1) </a:t>
            </a:r>
            <a:endParaRPr lang="en-US" sz="1600" b="1" dirty="0">
              <a:solidFill>
                <a:schemeClr val="accent2"/>
              </a:solidFill>
              <a:effectLst/>
              <a:latin typeface="+mj-lt"/>
              <a:ea typeface="Calibri" panose="020F0502020204030204" pitchFamily="34" charset="0"/>
              <a:cs typeface="Times New Roman" panose="02020603050405020304" pitchFamily="18" charset="0"/>
            </a:endParaRPr>
          </a:p>
          <a:p>
            <a:pPr marL="342900" indent="-342900">
              <a:lnSpc>
                <a:spcPct val="107000"/>
              </a:lnSpc>
              <a:buFont typeface="Symbol" panose="05050102010706020507" pitchFamily="18" charset="2"/>
              <a:buChar char=""/>
            </a:pPr>
            <a:r>
              <a:rPr lang="nl-NL" sz="1600" b="1" dirty="0">
                <a:effectLst/>
                <a:latin typeface="+mj-lt"/>
                <a:ea typeface="Calibri" panose="020F0502020204030204" pitchFamily="34" charset="0"/>
                <a:cs typeface="Times New Roman" panose="02020603050405020304" pitchFamily="18" charset="0"/>
              </a:rPr>
              <a:t>Stap 17 | </a:t>
            </a:r>
            <a:r>
              <a:rPr lang="nl-NL" sz="1600" dirty="0">
                <a:effectLst/>
                <a:latin typeface="+mj-lt"/>
                <a:ea typeface="Calibri" panose="020F0502020204030204" pitchFamily="34" charset="0"/>
                <a:cs typeface="Times New Roman" panose="02020603050405020304" pitchFamily="18" charset="0"/>
              </a:rPr>
              <a:t>Maak de data overzichtelijk: verwerk de data in grafieken of tabellen (</a:t>
            </a:r>
            <a:r>
              <a:rPr lang="nl-NL" sz="1600" b="1" dirty="0">
                <a:effectLst/>
                <a:latin typeface="+mj-lt"/>
                <a:ea typeface="Calibri" panose="020F0502020204030204" pitchFamily="34" charset="0"/>
                <a:cs typeface="Times New Roman" panose="02020603050405020304" pitchFamily="18" charset="0"/>
                <a:hlinkClick r:id="rId4" action="ppaction://hlinksldjump">
                  <a:extLst>
                    <a:ext uri="{A12FA001-AC4F-418D-AE19-62706E023703}">
                      <ahyp:hlinkClr xmlns:ahyp="http://schemas.microsoft.com/office/drawing/2018/hyperlinkcolor" val="tx"/>
                    </a:ext>
                  </a:extLst>
                </a:hlinkClick>
              </a:rPr>
              <a:t>Informatie 4.2</a:t>
            </a:r>
            <a:r>
              <a:rPr lang="nl-NL" sz="1600" b="1" dirty="0">
                <a:effectLst/>
                <a:latin typeface="+mj-lt"/>
                <a:ea typeface="Calibri" panose="020F0502020204030204" pitchFamily="34" charset="0"/>
                <a:cs typeface="Times New Roman" panose="02020603050405020304" pitchFamily="18" charset="0"/>
              </a:rPr>
              <a:t>)</a:t>
            </a:r>
          </a:p>
          <a:p>
            <a:pPr marL="342900" lvl="0" indent="-342900">
              <a:lnSpc>
                <a:spcPct val="107000"/>
              </a:lnSpc>
              <a:spcAft>
                <a:spcPts val="800"/>
              </a:spcAft>
              <a:buFont typeface="Symbol" panose="05050102010706020507" pitchFamily="18" charset="2"/>
              <a:buChar char=""/>
            </a:pPr>
            <a:r>
              <a:rPr lang="nl-NL" sz="1600" b="1" dirty="0">
                <a:effectLst/>
                <a:latin typeface="+mj-lt"/>
                <a:ea typeface="Calibri" panose="020F0502020204030204" pitchFamily="34" charset="0"/>
                <a:cs typeface="Times New Roman" panose="02020603050405020304" pitchFamily="18" charset="0"/>
              </a:rPr>
              <a:t>Stap 18 | </a:t>
            </a:r>
            <a:r>
              <a:rPr lang="nl-NL" sz="1600" dirty="0">
                <a:effectLst/>
                <a:latin typeface="+mj-lt"/>
                <a:ea typeface="Calibri" panose="020F0502020204030204" pitchFamily="34" charset="0"/>
                <a:cs typeface="Times New Roman" panose="02020603050405020304" pitchFamily="18" charset="0"/>
              </a:rPr>
              <a:t>Schrijf de resultatensectie van je </a:t>
            </a:r>
            <a:r>
              <a:rPr lang="nl-NL" sz="1600" dirty="0" err="1">
                <a:effectLst/>
                <a:latin typeface="+mj-lt"/>
                <a:ea typeface="Calibri" panose="020F0502020204030204" pitchFamily="34" charset="0"/>
                <a:cs typeface="Times New Roman" panose="02020603050405020304" pitchFamily="18" charset="0"/>
              </a:rPr>
              <a:t>onderzoeksartikel</a:t>
            </a:r>
            <a:r>
              <a:rPr lang="nl-NL" sz="1600" dirty="0">
                <a:effectLst/>
                <a:latin typeface="+mj-lt"/>
                <a:ea typeface="Calibri" panose="020F0502020204030204" pitchFamily="34" charset="0"/>
                <a:cs typeface="Times New Roman" panose="02020603050405020304" pitchFamily="18" charset="0"/>
              </a:rPr>
              <a:t>  (</a:t>
            </a:r>
            <a:r>
              <a:rPr lang="en-US" sz="1600" b="1" dirty="0" err="1">
                <a:solidFill>
                  <a:schemeClr val="accent2"/>
                </a:solidFill>
                <a:effectLst/>
                <a:latin typeface="+mj-lt"/>
                <a:ea typeface="Calibri" panose="020F0502020204030204" pitchFamily="34" charset="0"/>
                <a:cs typeface="Times New Roman" panose="02020603050405020304" pitchFamily="18" charset="0"/>
                <a:hlinkClick r:id="rId5" action="ppaction://hlinksldjump"/>
              </a:rPr>
              <a:t>Activiteit</a:t>
            </a:r>
            <a:r>
              <a:rPr lang="en-US" sz="1600" b="1" dirty="0">
                <a:solidFill>
                  <a:schemeClr val="accent2"/>
                </a:solidFill>
                <a:effectLst/>
                <a:latin typeface="+mj-lt"/>
                <a:ea typeface="Calibri" panose="020F0502020204030204" pitchFamily="34" charset="0"/>
                <a:cs typeface="Times New Roman" panose="02020603050405020304" pitchFamily="18" charset="0"/>
                <a:hlinkClick r:id="rId5" action="ppaction://hlinksldjump"/>
              </a:rPr>
              <a:t> 4.2</a:t>
            </a:r>
            <a:r>
              <a:rPr lang="en-US" sz="1600" b="1" dirty="0">
                <a:solidFill>
                  <a:schemeClr val="accent2"/>
                </a:solidFill>
                <a:effectLst/>
                <a:latin typeface="+mj-lt"/>
                <a:ea typeface="Calibri" panose="020F0502020204030204" pitchFamily="34" charset="0"/>
                <a:cs typeface="Times New Roman" panose="02020603050405020304" pitchFamily="18" charset="0"/>
              </a:rPr>
              <a:t>)</a:t>
            </a:r>
            <a:endParaRPr lang="en-US" sz="1600" b="1" dirty="0">
              <a:solidFill>
                <a:schemeClr val="accent2"/>
              </a:solidFill>
              <a:latin typeface="+mj-lt"/>
              <a:ea typeface="Calibri" panose="020F0502020204030204" pitchFamily="34" charset="0"/>
              <a:cs typeface="Times New Roman" panose="02020603050405020304" pitchFamily="18" charset="0"/>
            </a:endParaRPr>
          </a:p>
          <a:p>
            <a:pPr>
              <a:lnSpc>
                <a:spcPct val="107000"/>
              </a:lnSpc>
              <a:spcAft>
                <a:spcPts val="800"/>
              </a:spcAft>
            </a:pPr>
            <a:r>
              <a:rPr lang="nl-NL" sz="1200" i="1" dirty="0">
                <a:effectLst/>
                <a:ea typeface="Calibri" panose="020F0502020204030204" pitchFamily="34" charset="0"/>
                <a:cs typeface="Times New Roman" panose="02020603050405020304" pitchFamily="18" charset="0"/>
              </a:rPr>
              <a:t>* Deze stappen vind je ook terug op het complete </a:t>
            </a:r>
            <a:r>
              <a:rPr lang="nl-NL" sz="1200" i="1" dirty="0">
                <a:effectLst/>
                <a:ea typeface="Calibri" panose="020F0502020204030204" pitchFamily="34" charset="0"/>
                <a:cs typeface="Times New Roman" panose="02020603050405020304" pitchFamily="18" charset="0"/>
                <a:hlinkClick r:id="rId6" action="ppaction://hlinksldjump"/>
              </a:rPr>
              <a:t>stappenplan onderzoek doen. </a:t>
            </a:r>
            <a:endParaRPr lang="nl-NL" sz="1200" i="1" dirty="0">
              <a:effectLst/>
              <a:ea typeface="Calibri" panose="020F0502020204030204" pitchFamily="34" charset="0"/>
              <a:cs typeface="Times New Roman" panose="02020603050405020304" pitchFamily="18" charset="0"/>
            </a:endParaRPr>
          </a:p>
          <a:p>
            <a:pPr lvl="0">
              <a:lnSpc>
                <a:spcPct val="107000"/>
              </a:lnSpc>
              <a:spcAft>
                <a:spcPts val="800"/>
              </a:spcAft>
            </a:pPr>
            <a:endParaRPr lang="nl-NL" sz="1600" b="1" dirty="0">
              <a:solidFill>
                <a:schemeClr val="accent2"/>
              </a:solidFill>
              <a:effectLst/>
              <a:latin typeface="+mj-lt"/>
              <a:ea typeface="Times New Roman" panose="02020603050405020304" pitchFamily="18" charset="0"/>
              <a:cs typeface="Times New Roman" panose="02020603050405020304" pitchFamily="18" charset="0"/>
            </a:endParaRPr>
          </a:p>
          <a:p>
            <a:pPr algn="just">
              <a:lnSpc>
                <a:spcPct val="120000"/>
              </a:lnSpc>
            </a:pPr>
            <a:r>
              <a:rPr lang="nl-NL" sz="1600" b="1" dirty="0">
                <a:solidFill>
                  <a:schemeClr val="accent2"/>
                </a:solidFill>
                <a:effectLst/>
                <a:latin typeface="+mj-lt"/>
                <a:ea typeface="Calibri" panose="020F0502020204030204" pitchFamily="34" charset="0"/>
                <a:cs typeface="Times New Roman" panose="02020603050405020304" pitchFamily="18" charset="0"/>
              </a:rPr>
              <a:t>Om af te vinken:</a:t>
            </a:r>
            <a:endParaRPr lang="nl-NL" sz="1600" dirty="0">
              <a:solidFill>
                <a:schemeClr val="accent2"/>
              </a:solidFill>
              <a:effectLst/>
              <a:latin typeface="+mj-lt"/>
              <a:ea typeface="Calibri" panose="020F0502020204030204" pitchFamily="34" charset="0"/>
              <a:cs typeface="Museo Sans 100" panose="02000000000000000000" pitchFamily="50" charset="0"/>
            </a:endParaRPr>
          </a:p>
          <a:p>
            <a:pPr marL="342900" lvl="0" indent="-342900" algn="just">
              <a:lnSpc>
                <a:spcPct val="120000"/>
              </a:lnSpc>
              <a:buFont typeface="Calibri" panose="020F0502020204030204" pitchFamily="34" charset="0"/>
              <a:buChar char="꙱"/>
            </a:pPr>
            <a:r>
              <a:rPr lang="nl-NL" sz="1600" dirty="0">
                <a:solidFill>
                  <a:srgbClr val="000000"/>
                </a:solidFill>
                <a:effectLst/>
                <a:latin typeface="+mj-lt"/>
                <a:ea typeface="Calibri" panose="020F0502020204030204" pitchFamily="34" charset="0"/>
                <a:cs typeface="Times New Roman" panose="02020603050405020304" pitchFamily="18" charset="0"/>
              </a:rPr>
              <a:t>Ik heb mijn onderzoek uitgevoerd zoals ik in mijn plan heb beschreven.</a:t>
            </a:r>
          </a:p>
          <a:p>
            <a:pPr marL="342900" lvl="0" indent="-342900" algn="just">
              <a:lnSpc>
                <a:spcPct val="120000"/>
              </a:lnSpc>
              <a:buFont typeface="Calibri" panose="020F0502020204030204" pitchFamily="34" charset="0"/>
              <a:buChar char="꙱"/>
            </a:pPr>
            <a:r>
              <a:rPr lang="nl-NL" sz="1600" dirty="0">
                <a:solidFill>
                  <a:srgbClr val="000000"/>
                </a:solidFill>
                <a:effectLst/>
                <a:latin typeface="+mj-lt"/>
                <a:ea typeface="Calibri" panose="020F0502020204030204" pitchFamily="34" charset="0"/>
                <a:cs typeface="Times New Roman" panose="02020603050405020304" pitchFamily="18" charset="0"/>
              </a:rPr>
              <a:t>Ik heb de methode- en resultatensectie geschreven. </a:t>
            </a:r>
          </a:p>
          <a:p>
            <a:pPr lvl="0">
              <a:lnSpc>
                <a:spcPct val="107000"/>
              </a:lnSpc>
            </a:pPr>
            <a:endParaRPr lang="nl-NL" sz="1600" dirty="0">
              <a:effectLst/>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756D705C-BF7B-B747-C99A-799D02FF8D3C}"/>
              </a:ext>
            </a:extLst>
          </p:cNvPr>
          <p:cNvSpPr txBox="1"/>
          <p:nvPr/>
        </p:nvSpPr>
        <p:spPr>
          <a:xfrm>
            <a:off x="0" y="-12877"/>
            <a:ext cx="1571625" cy="369332"/>
          </a:xfrm>
          <a:prstGeom prst="rect">
            <a:avLst/>
          </a:prstGeom>
          <a:solidFill>
            <a:srgbClr val="E42142"/>
          </a:solidFill>
        </p:spPr>
        <p:txBody>
          <a:bodyPr wrap="square">
            <a:spAutoFit/>
          </a:bodyPr>
          <a:lstStyle/>
          <a:p>
            <a:r>
              <a:rPr lang="en-US" dirty="0" err="1">
                <a:latin typeface="+mn-lt"/>
              </a:rPr>
              <a:t>Stappenplan</a:t>
            </a:r>
            <a:endParaRPr lang="nl-NL" dirty="0"/>
          </a:p>
        </p:txBody>
      </p:sp>
      <p:pic>
        <p:nvPicPr>
          <p:cNvPr id="5" name="Picture 4" descr="\\campus.eur.nl\shared\groups\USC-MC-EAO-WK\WK\Onderzoekscyclus\Onderzoekscyclus_4_notext.png">
            <a:hlinkClick r:id="rId7" action="ppaction://hlinksldjump"/>
            <a:extLst>
              <a:ext uri="{FF2B5EF4-FFF2-40B4-BE49-F238E27FC236}">
                <a16:creationId xmlns:a16="http://schemas.microsoft.com/office/drawing/2014/main" id="{274615F0-D806-50F1-2352-7799825FB444}"/>
              </a:ext>
            </a:extLst>
          </p:cNvPr>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1342858" y="5974967"/>
            <a:ext cx="603315" cy="603315"/>
          </a:xfrm>
          <a:prstGeom prst="rect">
            <a:avLst/>
          </a:prstGeom>
          <a:noFill/>
          <a:ln>
            <a:noFill/>
          </a:ln>
        </p:spPr>
      </p:pic>
      <p:pic>
        <p:nvPicPr>
          <p:cNvPr id="3" name="Afbeelding 11">
            <a:hlinkClick r:id="rId9" action="ppaction://hlinksldjump"/>
            <a:extLst>
              <a:ext uri="{FF2B5EF4-FFF2-40B4-BE49-F238E27FC236}">
                <a16:creationId xmlns:a16="http://schemas.microsoft.com/office/drawing/2014/main" id="{81B2AC74-EF50-AF47-FE49-960DE5C23C83}"/>
              </a:ext>
            </a:extLst>
          </p:cNvPr>
          <p:cNvPicPr>
            <a:picLocks noChangeAspect="1"/>
          </p:cNvPicPr>
          <p:nvPr/>
        </p:nvPicPr>
        <p:blipFill>
          <a:blip r:embed="rId10"/>
          <a:stretch>
            <a:fillRect/>
          </a:stretch>
        </p:blipFill>
        <p:spPr>
          <a:xfrm>
            <a:off x="5220743" y="6382133"/>
            <a:ext cx="331680" cy="331680"/>
          </a:xfrm>
          <a:prstGeom prst="rect">
            <a:avLst/>
          </a:prstGeom>
        </p:spPr>
      </p:pic>
      <p:pic>
        <p:nvPicPr>
          <p:cNvPr id="6" name="Afbeelding 13">
            <a:hlinkClick r:id="rId11" action="ppaction://hlinksldjump"/>
            <a:extLst>
              <a:ext uri="{FF2B5EF4-FFF2-40B4-BE49-F238E27FC236}">
                <a16:creationId xmlns:a16="http://schemas.microsoft.com/office/drawing/2014/main" id="{1AED9ADC-8649-8901-B799-482D852C0AD0}"/>
              </a:ext>
            </a:extLst>
          </p:cNvPr>
          <p:cNvPicPr>
            <a:picLocks noChangeAspect="1"/>
          </p:cNvPicPr>
          <p:nvPr/>
        </p:nvPicPr>
        <p:blipFill>
          <a:blip r:embed="rId12"/>
          <a:stretch>
            <a:fillRect/>
          </a:stretch>
        </p:blipFill>
        <p:spPr>
          <a:xfrm>
            <a:off x="5640372" y="6363730"/>
            <a:ext cx="361656" cy="350084"/>
          </a:xfrm>
          <a:prstGeom prst="rect">
            <a:avLst/>
          </a:prstGeom>
        </p:spPr>
      </p:pic>
      <p:pic>
        <p:nvPicPr>
          <p:cNvPr id="8" name="Afbeelding 20">
            <a:hlinkClick r:id="rId7" action="ppaction://hlinksldjump"/>
            <a:extLst>
              <a:ext uri="{FF2B5EF4-FFF2-40B4-BE49-F238E27FC236}">
                <a16:creationId xmlns:a16="http://schemas.microsoft.com/office/drawing/2014/main" id="{3909BE0A-F8F4-48B0-A5B2-D89CCD5949DF}"/>
              </a:ext>
            </a:extLst>
          </p:cNvPr>
          <p:cNvPicPr>
            <a:picLocks noChangeAspect="1"/>
          </p:cNvPicPr>
          <p:nvPr/>
        </p:nvPicPr>
        <p:blipFill>
          <a:blip r:embed="rId13"/>
          <a:stretch>
            <a:fillRect/>
          </a:stretch>
        </p:blipFill>
        <p:spPr>
          <a:xfrm flipH="1">
            <a:off x="6058152" y="6363729"/>
            <a:ext cx="331679" cy="331679"/>
          </a:xfrm>
          <a:prstGeom prst="rect">
            <a:avLst/>
          </a:prstGeom>
        </p:spPr>
      </p:pic>
      <p:pic>
        <p:nvPicPr>
          <p:cNvPr id="10" name="Afbeelding 21">
            <a:hlinkClick r:id="rId14" action="ppaction://hlinksldjump"/>
            <a:extLst>
              <a:ext uri="{FF2B5EF4-FFF2-40B4-BE49-F238E27FC236}">
                <a16:creationId xmlns:a16="http://schemas.microsoft.com/office/drawing/2014/main" id="{4A25FCA7-12B5-A1CD-DC08-147CBCE53622}"/>
              </a:ext>
            </a:extLst>
          </p:cNvPr>
          <p:cNvPicPr>
            <a:picLocks noChangeAspect="1"/>
          </p:cNvPicPr>
          <p:nvPr/>
        </p:nvPicPr>
        <p:blipFill>
          <a:blip r:embed="rId15"/>
          <a:stretch>
            <a:fillRect/>
          </a:stretch>
        </p:blipFill>
        <p:spPr>
          <a:xfrm flipH="1">
            <a:off x="6477833" y="6363729"/>
            <a:ext cx="331679" cy="331679"/>
          </a:xfrm>
          <a:prstGeom prst="rect">
            <a:avLst/>
          </a:prstGeom>
        </p:spPr>
      </p:pic>
      <p:pic>
        <p:nvPicPr>
          <p:cNvPr id="11" name="Afbeelding 22">
            <a:hlinkClick r:id="rId16" action="ppaction://hlinksldjump"/>
            <a:extLst>
              <a:ext uri="{FF2B5EF4-FFF2-40B4-BE49-F238E27FC236}">
                <a16:creationId xmlns:a16="http://schemas.microsoft.com/office/drawing/2014/main" id="{9656578B-4DD4-2644-A574-8E505AEC97D3}"/>
              </a:ext>
            </a:extLst>
          </p:cNvPr>
          <p:cNvPicPr>
            <a:picLocks noChangeAspect="1"/>
          </p:cNvPicPr>
          <p:nvPr/>
        </p:nvPicPr>
        <p:blipFill>
          <a:blip r:embed="rId17"/>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8" action="ppaction://hlinksldjump"/>
            <a:extLst>
              <a:ext uri="{FF2B5EF4-FFF2-40B4-BE49-F238E27FC236}">
                <a16:creationId xmlns:a16="http://schemas.microsoft.com/office/drawing/2014/main" id="{5A23A2E4-0B51-5630-7E9C-CC5CEB7ABE12}"/>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20" action="ppaction://hlinksldjump"/>
            <a:extLst>
              <a:ext uri="{FF2B5EF4-FFF2-40B4-BE49-F238E27FC236}">
                <a16:creationId xmlns:a16="http://schemas.microsoft.com/office/drawing/2014/main" id="{83FEBF95-859E-5A2C-9566-5E2EF0CAC714}"/>
              </a:ext>
            </a:extLst>
          </p:cNvPr>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22" action="ppaction://hlinksldjump"/>
            <a:extLst>
              <a:ext uri="{FF2B5EF4-FFF2-40B4-BE49-F238E27FC236}">
                <a16:creationId xmlns:a16="http://schemas.microsoft.com/office/drawing/2014/main" id="{E3D0C62F-643D-570A-9DCD-DE3D67AFC84B}"/>
              </a:ext>
            </a:extLst>
          </p:cNvPr>
          <p:cNvPicPr>
            <a:picLocks noChangeAspect="1"/>
          </p:cNvPicPr>
          <p:nvPr/>
        </p:nvPicPr>
        <p:blipFill>
          <a:blip r:embed="rId23"/>
          <a:stretch>
            <a:fillRect/>
          </a:stretch>
        </p:blipFill>
        <p:spPr>
          <a:xfrm>
            <a:off x="4801114" y="6369176"/>
            <a:ext cx="331680" cy="326373"/>
          </a:xfrm>
          <a:prstGeom prst="rect">
            <a:avLst/>
          </a:prstGeom>
        </p:spPr>
      </p:pic>
    </p:spTree>
    <p:extLst>
      <p:ext uri="{BB962C8B-B14F-4D97-AF65-F5344CB8AC3E}">
        <p14:creationId xmlns:p14="http://schemas.microsoft.com/office/powerpoint/2010/main" val="1696413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7CB374-D0E9-8E96-5CF2-190625D64FA0}"/>
              </a:ext>
            </a:extLst>
          </p:cNvPr>
          <p:cNvSpPr>
            <a:spLocks noGrp="1"/>
          </p:cNvSpPr>
          <p:nvPr>
            <p:ph type="title"/>
          </p:nvPr>
        </p:nvSpPr>
        <p:spPr/>
        <p:txBody>
          <a:bodyPr/>
          <a:lstStyle/>
          <a:p>
            <a:r>
              <a:rPr lang="en-US" dirty="0"/>
              <a:t>Neem </a:t>
            </a:r>
            <a:r>
              <a:rPr lang="en-US" dirty="0" err="1"/>
              <a:t>waar</a:t>
            </a:r>
            <a:endParaRPr lang="nl-NL" dirty="0"/>
          </a:p>
        </p:txBody>
      </p:sp>
      <p:sp>
        <p:nvSpPr>
          <p:cNvPr id="3" name="Text Placeholder 2">
            <a:extLst>
              <a:ext uri="{FF2B5EF4-FFF2-40B4-BE49-F238E27FC236}">
                <a16:creationId xmlns:a16="http://schemas.microsoft.com/office/drawing/2014/main" id="{30410C48-8F0A-557F-F30C-3220F9FCC09F}"/>
              </a:ext>
            </a:extLst>
          </p:cNvPr>
          <p:cNvSpPr>
            <a:spLocks noGrp="1"/>
          </p:cNvSpPr>
          <p:nvPr>
            <p:ph type="body" sz="quarter" idx="13"/>
          </p:nvPr>
        </p:nvSpPr>
        <p:spPr>
          <a:xfrm>
            <a:off x="534988" y="1431670"/>
            <a:ext cx="6570662" cy="4344987"/>
          </a:xfrm>
        </p:spPr>
        <p:txBody>
          <a:bodyPr/>
          <a:lstStyle/>
          <a:p>
            <a:pPr marL="0" indent="0">
              <a:buNone/>
            </a:pPr>
            <a:r>
              <a:rPr lang="nl-NL" sz="1600" b="1" dirty="0">
                <a:effectLst/>
              </a:rPr>
              <a:t>Oefen in deze fase met de vaardigheid </a:t>
            </a:r>
            <a:r>
              <a:rPr lang="nl-NL" sz="1600" b="1" dirty="0"/>
              <a:t>“neem waar”. </a:t>
            </a:r>
          </a:p>
          <a:p>
            <a:pPr marL="0" indent="0">
              <a:buNone/>
            </a:pPr>
            <a:r>
              <a:rPr lang="nl-NL" sz="1600" dirty="0"/>
              <a:t>Neem gedurende het hele onderzoeksproces onbevangen waar. Leg de gevonden gegevens objectief en nauwkeurig vast. </a:t>
            </a:r>
          </a:p>
          <a:p>
            <a:pPr marL="177800" lvl="1" indent="0">
              <a:buNone/>
            </a:pPr>
            <a:endParaRPr lang="nl-NL" sz="1600" b="1" dirty="0">
              <a:cs typeface="Arial" panose="020B0604020202020204" pitchFamily="34" charset="0"/>
            </a:endParaRPr>
          </a:p>
          <a:p>
            <a:pPr marL="450850" lvl="1"/>
            <a:r>
              <a:rPr lang="nl-NL" sz="1600" b="1" dirty="0">
                <a:cs typeface="Arial" panose="020B0604020202020204" pitchFamily="34" charset="0"/>
              </a:rPr>
              <a:t>Gebruik je zintuigen</a:t>
            </a:r>
            <a:r>
              <a:rPr lang="nl-NL" sz="1600" dirty="0">
                <a:cs typeface="Arial" panose="020B0604020202020204" pitchFamily="34" charset="0"/>
              </a:rPr>
              <a:t>: Gebruik alle zintuigen (horen, zien, ruiken, proeven, voelen) bij het waarnemen en maak waar nodig gebruik van meetinstrumenten. </a:t>
            </a:r>
          </a:p>
          <a:p>
            <a:pPr marL="450850" lvl="1"/>
            <a:r>
              <a:rPr lang="nl-NL" sz="1600" b="1" dirty="0">
                <a:cs typeface="Arial" panose="020B0604020202020204" pitchFamily="34" charset="0"/>
              </a:rPr>
              <a:t>Sta open</a:t>
            </a:r>
            <a:r>
              <a:rPr lang="nl-NL" sz="1600" dirty="0">
                <a:cs typeface="Arial" panose="020B0604020202020204" pitchFamily="34" charset="0"/>
              </a:rPr>
              <a:t>: Sta open voor onverwachte dingen. Neem de tijd om grondig en onbevooroordeeld waar te nemen. </a:t>
            </a:r>
          </a:p>
          <a:p>
            <a:pPr marL="450850" lvl="1"/>
            <a:r>
              <a:rPr lang="nl-NL" sz="1600" b="1" dirty="0">
                <a:cs typeface="Arial" panose="020B0604020202020204" pitchFamily="34" charset="0"/>
              </a:rPr>
              <a:t>Leg vast: </a:t>
            </a:r>
            <a:r>
              <a:rPr lang="nl-NL" sz="1600" dirty="0">
                <a:cs typeface="Arial" panose="020B0604020202020204" pitchFamily="34" charset="0"/>
              </a:rPr>
              <a:t>Leg je waarnemingen objectief, nauwkeurig en gestructureerd vast. Blijf in de beschrijving zo dicht mogelijk bij de objectieve waarneming, zodat iemand anders je waarnemingen ook kan gebruiken.</a:t>
            </a:r>
          </a:p>
          <a:p>
            <a:pPr marL="450850" lvl="1"/>
            <a:endParaRPr lang="nl-NL" sz="1600" dirty="0">
              <a:cs typeface="Arial" panose="020B0604020202020204" pitchFamily="34" charset="0"/>
            </a:endParaRPr>
          </a:p>
          <a:p>
            <a:endParaRPr lang="nl-NL" dirty="0"/>
          </a:p>
        </p:txBody>
      </p:sp>
      <p:sp>
        <p:nvSpPr>
          <p:cNvPr id="5" name="Footer Placeholder 4">
            <a:extLst>
              <a:ext uri="{FF2B5EF4-FFF2-40B4-BE49-F238E27FC236}">
                <a16:creationId xmlns:a16="http://schemas.microsoft.com/office/drawing/2014/main" id="{AC9DA61F-B9FE-A5AD-426A-DDDCA11D87E3}"/>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2FB9FDB8-B73D-8B85-74AE-40B8A815070D}"/>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5C2E36F2-885F-C9D1-6D02-0A98F32379EA}"/>
              </a:ext>
            </a:extLst>
          </p:cNvPr>
          <p:cNvSpPr>
            <a:spLocks noGrp="1"/>
          </p:cNvSpPr>
          <p:nvPr>
            <p:ph type="sldNum" sz="quarter" idx="12"/>
          </p:nvPr>
        </p:nvSpPr>
        <p:spPr/>
        <p:txBody>
          <a:bodyPr/>
          <a:lstStyle/>
          <a:p>
            <a:fld id="{361A1203-CA3D-4D48-AFA0-9D668419C1D5}" type="slidenum">
              <a:rPr lang="nl-NL" smtClean="0"/>
              <a:pPr/>
              <a:t>47</a:t>
            </a:fld>
            <a:endParaRPr lang="nl-NL" dirty="0"/>
          </a:p>
        </p:txBody>
      </p:sp>
      <p:sp>
        <p:nvSpPr>
          <p:cNvPr id="17" name="TextBox 16">
            <a:extLst>
              <a:ext uri="{FF2B5EF4-FFF2-40B4-BE49-F238E27FC236}">
                <a16:creationId xmlns:a16="http://schemas.microsoft.com/office/drawing/2014/main" id="{BC12FD2B-C38A-29F1-AA34-30E5D7B69A87}"/>
              </a:ext>
            </a:extLst>
          </p:cNvPr>
          <p:cNvSpPr txBox="1"/>
          <p:nvPr/>
        </p:nvSpPr>
        <p:spPr>
          <a:xfrm>
            <a:off x="0" y="-12877"/>
            <a:ext cx="1571625" cy="369332"/>
          </a:xfrm>
          <a:prstGeom prst="rect">
            <a:avLst/>
          </a:prstGeom>
          <a:solidFill>
            <a:schemeClr val="accent3"/>
          </a:solidFill>
        </p:spPr>
        <p:txBody>
          <a:bodyPr wrap="square">
            <a:spAutoFit/>
          </a:bodyPr>
          <a:lstStyle/>
          <a:p>
            <a:r>
              <a:rPr lang="en-US" dirty="0" err="1">
                <a:latin typeface="+mn-lt"/>
              </a:rPr>
              <a:t>Vaardigheid</a:t>
            </a:r>
            <a:endParaRPr lang="nl-NL" dirty="0"/>
          </a:p>
        </p:txBody>
      </p:sp>
      <p:pic>
        <p:nvPicPr>
          <p:cNvPr id="4" name="Picture 3" descr="\\campus.eur.nl\shared\groups\USC-MC-EAO-WK\WK\Onderzoeksvaardigheden\2. Afbeeldingen onderzoeksvaardigheden\Png-files_voor scherm toepassingen\03Neem_waar .png">
            <a:extLst>
              <a:ext uri="{FF2B5EF4-FFF2-40B4-BE49-F238E27FC236}">
                <a16:creationId xmlns:a16="http://schemas.microsoft.com/office/drawing/2014/main" id="{EE9965EE-C67C-1E2C-1C74-015439CDA3BD}"/>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09724" y="1077119"/>
            <a:ext cx="3888906" cy="4518138"/>
          </a:xfrm>
          <a:prstGeom prst="rect">
            <a:avLst/>
          </a:prstGeom>
          <a:noFill/>
          <a:ln>
            <a:noFill/>
          </a:ln>
        </p:spPr>
      </p:pic>
      <p:pic>
        <p:nvPicPr>
          <p:cNvPr id="8" name="Afbeelding 11">
            <a:hlinkClick r:id="rId3" action="ppaction://hlinksldjump"/>
            <a:extLst>
              <a:ext uri="{FF2B5EF4-FFF2-40B4-BE49-F238E27FC236}">
                <a16:creationId xmlns:a16="http://schemas.microsoft.com/office/drawing/2014/main" id="{FEED69AF-9A88-F073-B8F4-0AD46CD39631}"/>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9" name="Afbeelding 13">
            <a:hlinkClick r:id="rId5" action="ppaction://hlinksldjump"/>
            <a:extLst>
              <a:ext uri="{FF2B5EF4-FFF2-40B4-BE49-F238E27FC236}">
                <a16:creationId xmlns:a16="http://schemas.microsoft.com/office/drawing/2014/main" id="{543C5B82-39B6-EC23-3904-74FD187F0155}"/>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10" name="Afbeelding 20">
            <a:hlinkClick r:id="rId7" action="ppaction://hlinksldjump"/>
            <a:extLst>
              <a:ext uri="{FF2B5EF4-FFF2-40B4-BE49-F238E27FC236}">
                <a16:creationId xmlns:a16="http://schemas.microsoft.com/office/drawing/2014/main" id="{FCDED855-3B4F-47DB-E472-AF5EC4F0073A}"/>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11" name="Afbeelding 21">
            <a:hlinkClick r:id="rId9" action="ppaction://hlinksldjump"/>
            <a:extLst>
              <a:ext uri="{FF2B5EF4-FFF2-40B4-BE49-F238E27FC236}">
                <a16:creationId xmlns:a16="http://schemas.microsoft.com/office/drawing/2014/main" id="{7CD24F59-1CB9-17FF-D570-FFCCC6B34D55}"/>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12" name="Afbeelding 22">
            <a:hlinkClick r:id="rId11" action="ppaction://hlinksldjump"/>
            <a:extLst>
              <a:ext uri="{FF2B5EF4-FFF2-40B4-BE49-F238E27FC236}">
                <a16:creationId xmlns:a16="http://schemas.microsoft.com/office/drawing/2014/main" id="{B6F695D7-F0C2-3B89-D96B-59CF73B7CFDC}"/>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3" action="ppaction://hlinksldjump"/>
            <a:extLst>
              <a:ext uri="{FF2B5EF4-FFF2-40B4-BE49-F238E27FC236}">
                <a16:creationId xmlns:a16="http://schemas.microsoft.com/office/drawing/2014/main" id="{2EF5E24B-FB0B-078D-AE1A-D18E3C7A0997}"/>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5" action="ppaction://hlinksldjump"/>
            <a:extLst>
              <a:ext uri="{FF2B5EF4-FFF2-40B4-BE49-F238E27FC236}">
                <a16:creationId xmlns:a16="http://schemas.microsoft.com/office/drawing/2014/main" id="{8FB7FCDE-80D2-7A5A-0AD7-8E595F53A354}"/>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6" name="Afbeelding 10">
            <a:hlinkClick r:id="rId17" action="ppaction://hlinksldjump"/>
            <a:extLst>
              <a:ext uri="{FF2B5EF4-FFF2-40B4-BE49-F238E27FC236}">
                <a16:creationId xmlns:a16="http://schemas.microsoft.com/office/drawing/2014/main" id="{09C095D0-0FD0-CD1F-1E83-F7E0BF62C764}"/>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15" name="Picture 14" descr="\\campus.eur.nl\shared\groups\USC-MC-EAO-WK\WK\Onderzoekscyclus\Onderzoekscyclus_4_notext.png">
            <a:hlinkClick r:id="rId7" action="ppaction://hlinksldjump"/>
            <a:extLst>
              <a:ext uri="{FF2B5EF4-FFF2-40B4-BE49-F238E27FC236}">
                <a16:creationId xmlns:a16="http://schemas.microsoft.com/office/drawing/2014/main" id="{BB4B5A4C-7B93-1382-69BD-C9C53D256749}"/>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342858" y="5974967"/>
            <a:ext cx="603315" cy="603315"/>
          </a:xfrm>
          <a:prstGeom prst="rect">
            <a:avLst/>
          </a:prstGeom>
          <a:noFill/>
          <a:ln>
            <a:noFill/>
          </a:ln>
        </p:spPr>
      </p:pic>
    </p:spTree>
    <p:extLst>
      <p:ext uri="{BB962C8B-B14F-4D97-AF65-F5344CB8AC3E}">
        <p14:creationId xmlns:p14="http://schemas.microsoft.com/office/powerpoint/2010/main" val="74426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en-US" dirty="0" err="1">
                <a:latin typeface="+mn-lt"/>
              </a:rPr>
              <a:t>Voer</a:t>
            </a:r>
            <a:r>
              <a:rPr lang="en-US" dirty="0">
                <a:latin typeface="+mn-lt"/>
              </a:rPr>
              <a:t> het </a:t>
            </a:r>
            <a:r>
              <a:rPr lang="en-US" dirty="0" err="1">
                <a:latin typeface="+mn-lt"/>
              </a:rPr>
              <a:t>onderzoek</a:t>
            </a:r>
            <a:r>
              <a:rPr lang="en-US" dirty="0">
                <a:latin typeface="+mn-lt"/>
              </a:rPr>
              <a:t> </a:t>
            </a:r>
            <a:r>
              <a:rPr lang="en-US" dirty="0" err="1">
                <a:latin typeface="+mn-lt"/>
              </a:rPr>
              <a:t>uit</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a:t>
            </a:r>
            <a:r>
              <a:rPr lang="en-US" dirty="0">
                <a:solidFill>
                  <a:schemeClr val="bg1"/>
                </a:solidFill>
              </a:rPr>
              <a:t>4.1</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54737" y="1182293"/>
            <a:ext cx="10732926" cy="5178341"/>
          </a:xfrm>
          <a:prstGeom prst="rect">
            <a:avLst/>
          </a:prstGeom>
          <a:noFill/>
        </p:spPr>
        <p:txBody>
          <a:bodyPr wrap="square">
            <a:spAutoFit/>
          </a:bodyPr>
          <a:lstStyle/>
          <a:p>
            <a:r>
              <a:rPr lang="nl-NL" sz="1600" dirty="0">
                <a:cs typeface="Times New Roman" panose="02020603050405020304" pitchFamily="18" charset="0"/>
              </a:rPr>
              <a:t>Als je je onderzoek uitvoert verzamel je de volgende gegevens</a:t>
            </a:r>
          </a:p>
          <a:p>
            <a:endParaRPr lang="nl-NL" sz="1600" dirty="0">
              <a:cs typeface="Times New Roman" panose="02020603050405020304" pitchFamily="18" charset="0"/>
            </a:endParaRPr>
          </a:p>
          <a:p>
            <a:r>
              <a:rPr lang="nl-NL" sz="1600" b="1" dirty="0">
                <a:effectLst/>
                <a:latin typeface="+mj-lt"/>
                <a:ea typeface="Calibri" panose="020F0502020204030204" pitchFamily="34" charset="0"/>
              </a:rPr>
              <a:t>Stap A | Bereid je onderzoek voor</a:t>
            </a:r>
            <a:endParaRPr lang="nl-NL" sz="1600" dirty="0">
              <a:effectLst/>
              <a:latin typeface="+mj-lt"/>
              <a:ea typeface="Calibri" panose="020F0502020204030204" pitchFamily="34" charset="0"/>
            </a:endParaRPr>
          </a:p>
          <a:p>
            <a:r>
              <a:rPr lang="nl-NL" sz="1600" dirty="0">
                <a:effectLst/>
                <a:latin typeface="+mj-lt"/>
                <a:ea typeface="Calibri" panose="020F0502020204030204" pitchFamily="34" charset="0"/>
              </a:rPr>
              <a:t>Bereid je onderzoek voor, vraag de benodigde mensen, regel de benodigde middelen, ruimte, tijd etc.</a:t>
            </a:r>
          </a:p>
          <a:p>
            <a:r>
              <a:rPr lang="nl-NL" sz="1600" b="1" dirty="0">
                <a:effectLst/>
                <a:latin typeface="+mj-lt"/>
                <a:ea typeface="Calibri" panose="020F0502020204030204" pitchFamily="34" charset="0"/>
              </a:rPr>
              <a:t>Stap B | Voer het onderzoek uit</a:t>
            </a:r>
            <a:endParaRPr lang="nl-NL" sz="1600" dirty="0">
              <a:effectLst/>
              <a:latin typeface="+mj-lt"/>
              <a:ea typeface="Calibri" panose="020F0502020204030204" pitchFamily="34" charset="0"/>
            </a:endParaRPr>
          </a:p>
          <a:p>
            <a:pPr marL="342900" lvl="0" indent="-342900">
              <a:buFont typeface="+mj-lt"/>
              <a:buAutoNum type="arabicPeriod"/>
              <a:tabLst>
                <a:tab pos="457200" algn="l"/>
              </a:tabLst>
            </a:pPr>
            <a:r>
              <a:rPr lang="nl-NL" sz="1600" dirty="0">
                <a:effectLst/>
                <a:latin typeface="+mj-lt"/>
                <a:ea typeface="Times New Roman" panose="02020603050405020304" pitchFamily="18" charset="0"/>
              </a:rPr>
              <a:t>Voer het onderzoek uit volgens je </a:t>
            </a:r>
            <a:r>
              <a:rPr lang="nl-NL" sz="1600" dirty="0">
                <a:effectLst/>
                <a:latin typeface="+mj-lt"/>
                <a:ea typeface="Times New Roman" panose="02020603050405020304" pitchFamily="18" charset="0"/>
                <a:hlinkClick r:id="rId2" action="ppaction://hlinksldjump"/>
              </a:rPr>
              <a:t>gemaakte onderzoeksplan</a:t>
            </a:r>
            <a:r>
              <a:rPr lang="nl-NL" sz="1600" dirty="0">
                <a:effectLst/>
                <a:latin typeface="+mj-lt"/>
                <a:ea typeface="Times New Roman" panose="02020603050405020304" pitchFamily="18" charset="0"/>
              </a:rPr>
              <a:t>, neem daarbij heel goed waar wat er gebeurt.</a:t>
            </a:r>
            <a:endParaRPr lang="nl-NL" sz="1600" dirty="0">
              <a:effectLst/>
              <a:latin typeface="+mj-lt"/>
              <a:ea typeface="Calibri" panose="020F0502020204030204" pitchFamily="34" charset="0"/>
            </a:endParaRPr>
          </a:p>
          <a:p>
            <a:pPr marL="342900" lvl="0" indent="-342900">
              <a:buFont typeface="+mj-lt"/>
              <a:buAutoNum type="arabicPeriod"/>
              <a:tabLst>
                <a:tab pos="457200" algn="l"/>
              </a:tabLst>
            </a:pPr>
            <a:r>
              <a:rPr lang="nl-NL" sz="1600" dirty="0">
                <a:effectLst/>
                <a:latin typeface="+mj-lt"/>
                <a:ea typeface="Times New Roman" panose="02020603050405020304" pitchFamily="18" charset="0"/>
              </a:rPr>
              <a:t>Leg je gegevens vast. Rapporteer alle gegevens die je na elke meting verzameld. Zorg dat dit overzichtelijk gebeurt. </a:t>
            </a:r>
            <a:endParaRPr lang="nl-NL" sz="1600" dirty="0">
              <a:effectLst/>
              <a:latin typeface="+mj-lt"/>
              <a:ea typeface="Calibri" panose="020F0502020204030204" pitchFamily="34" charset="0"/>
            </a:endParaRPr>
          </a:p>
          <a:p>
            <a:pPr marL="342900" lvl="0" indent="-342900">
              <a:buFont typeface="+mj-lt"/>
              <a:buAutoNum type="arabicPeriod"/>
              <a:tabLst>
                <a:tab pos="457200" algn="l"/>
              </a:tabLst>
            </a:pPr>
            <a:r>
              <a:rPr lang="nl-NL" sz="1600" dirty="0">
                <a:effectLst/>
                <a:latin typeface="+mj-lt"/>
                <a:ea typeface="Times New Roman" panose="02020603050405020304" pitchFamily="18" charset="0"/>
              </a:rPr>
              <a:t>Stel jezelf de volgende vragen als check:</a:t>
            </a:r>
            <a:endParaRPr lang="nl-NL" sz="1600" dirty="0">
              <a:effectLst/>
              <a:latin typeface="+mj-lt"/>
              <a:ea typeface="Calibri" panose="020F0502020204030204" pitchFamily="34" charset="0"/>
            </a:endParaRPr>
          </a:p>
          <a:p>
            <a:pPr marL="742950" lvl="1" indent="-285750">
              <a:buFont typeface="Arial" panose="020B0604020202020204" pitchFamily="34" charset="0"/>
              <a:buChar char="•"/>
              <a:tabLst>
                <a:tab pos="914400" algn="l"/>
              </a:tabLst>
            </a:pPr>
            <a:r>
              <a:rPr lang="nl-NL" sz="1600" dirty="0">
                <a:effectLst/>
                <a:latin typeface="+mj-lt"/>
                <a:ea typeface="Times New Roman" panose="02020603050405020304" pitchFamily="18" charset="0"/>
                <a:cs typeface="Times New Roman" panose="02020603050405020304" pitchFamily="18" charset="0"/>
              </a:rPr>
              <a:t>Heb je alles gemeten en vastgelegd wat nodig is om je vraag te beantwoorden?</a:t>
            </a:r>
            <a:endParaRPr lang="nl-NL" sz="1600" dirty="0">
              <a:effectLst/>
              <a:latin typeface="+mj-lt"/>
              <a:ea typeface="Calibri" panose="020F0502020204030204" pitchFamily="34" charset="0"/>
              <a:cs typeface="Times New Roman" panose="02020603050405020304" pitchFamily="18" charset="0"/>
            </a:endParaRPr>
          </a:p>
          <a:p>
            <a:pPr marL="742950" lvl="1" indent="-285750">
              <a:buFont typeface="Arial" panose="020B0604020202020204" pitchFamily="34" charset="0"/>
              <a:buChar char="•"/>
              <a:tabLst>
                <a:tab pos="914400" algn="l"/>
              </a:tabLst>
            </a:pPr>
            <a:r>
              <a:rPr lang="nl-NL" sz="1600" dirty="0">
                <a:effectLst/>
                <a:latin typeface="+mj-lt"/>
                <a:ea typeface="Times New Roman" panose="02020603050405020304" pitchFamily="18" charset="0"/>
                <a:cs typeface="Times New Roman" panose="02020603050405020304" pitchFamily="18" charset="0"/>
              </a:rPr>
              <a:t>Is alles volgens plan verlopen? Zijn er knelpunten op te lossen? Wil je een meting herhalen?</a:t>
            </a:r>
            <a:endParaRPr lang="nl-NL" sz="1600" dirty="0">
              <a:effectLst/>
              <a:latin typeface="+mj-lt"/>
              <a:ea typeface="Calibri" panose="020F0502020204030204" pitchFamily="34" charset="0"/>
              <a:cs typeface="Times New Roman" panose="02020603050405020304" pitchFamily="18" charset="0"/>
            </a:endParaRPr>
          </a:p>
          <a:p>
            <a:r>
              <a:rPr lang="nl-NL" sz="1600" b="1" dirty="0">
                <a:effectLst/>
                <a:latin typeface="+mj-lt"/>
                <a:ea typeface="Calibri" panose="020F0502020204030204" pitchFamily="34" charset="0"/>
              </a:rPr>
              <a:t>Stap C | Analyseer je gegevens</a:t>
            </a:r>
            <a:endParaRPr lang="nl-NL" sz="1600" dirty="0">
              <a:effectLst/>
              <a:latin typeface="+mj-lt"/>
              <a:ea typeface="Calibri" panose="020F0502020204030204" pitchFamily="34" charset="0"/>
            </a:endParaRPr>
          </a:p>
          <a:p>
            <a:pPr lvl="0">
              <a:tabLst>
                <a:tab pos="457200" algn="l"/>
              </a:tabLst>
            </a:pPr>
            <a:r>
              <a:rPr lang="nl-NL" sz="1600" dirty="0">
                <a:effectLst/>
                <a:latin typeface="+mj-lt"/>
                <a:ea typeface="Times New Roman" panose="02020603050405020304" pitchFamily="18" charset="0"/>
              </a:rPr>
              <a:t>Bekijk en bespreek je verzamelde gegevens door de volgende vragen te beantwoorden:</a:t>
            </a:r>
            <a:endParaRPr lang="nl-NL" sz="1600" dirty="0">
              <a:effectLst/>
              <a:latin typeface="+mj-lt"/>
              <a:ea typeface="Calibri" panose="020F0502020204030204" pitchFamily="34" charset="0"/>
            </a:endParaRPr>
          </a:p>
          <a:p>
            <a:pPr marL="742950" lvl="1" indent="-285750">
              <a:buFont typeface="Arial" panose="020B0604020202020204" pitchFamily="34" charset="0"/>
              <a:buChar char="•"/>
              <a:tabLst>
                <a:tab pos="914400" algn="l"/>
              </a:tabLst>
            </a:pPr>
            <a:r>
              <a:rPr lang="nl-NL" sz="1600" dirty="0">
                <a:effectLst/>
                <a:latin typeface="+mj-lt"/>
                <a:ea typeface="Times New Roman" panose="02020603050405020304" pitchFamily="18" charset="0"/>
                <a:cs typeface="Times New Roman" panose="02020603050405020304" pitchFamily="18" charset="0"/>
              </a:rPr>
              <a:t>Welke algemene informatie kan ik afleiden uit de gegevens (zoals leeftijdsverdeling, totaal aantal proefpersonen)?</a:t>
            </a:r>
            <a:endParaRPr lang="nl-NL" sz="1600" dirty="0">
              <a:effectLst/>
              <a:latin typeface="+mj-lt"/>
              <a:ea typeface="Calibri" panose="020F0502020204030204" pitchFamily="34" charset="0"/>
              <a:cs typeface="Times New Roman" panose="02020603050405020304" pitchFamily="18" charset="0"/>
            </a:endParaRPr>
          </a:p>
          <a:p>
            <a:pPr marL="742950" lvl="1" indent="-285750">
              <a:buFont typeface="Arial" panose="020B0604020202020204" pitchFamily="34" charset="0"/>
              <a:buChar char="•"/>
              <a:tabLst>
                <a:tab pos="914400" algn="l"/>
              </a:tabLst>
            </a:pPr>
            <a:r>
              <a:rPr lang="nl-NL" sz="1600" dirty="0">
                <a:effectLst/>
                <a:latin typeface="+mj-lt"/>
                <a:ea typeface="Times New Roman" panose="02020603050405020304" pitchFamily="18" charset="0"/>
                <a:cs typeface="Times New Roman" panose="02020603050405020304" pitchFamily="18" charset="0"/>
              </a:rPr>
              <a:t>Welk antwoord op mijn onderzoeksvraag (en deelvragen) kan ik uit deze gegevens afleiden? </a:t>
            </a:r>
            <a:endParaRPr lang="nl-NL" sz="1600" dirty="0">
              <a:effectLst/>
              <a:latin typeface="+mj-lt"/>
              <a:ea typeface="Calibri" panose="020F0502020204030204" pitchFamily="34" charset="0"/>
              <a:cs typeface="Times New Roman" panose="02020603050405020304" pitchFamily="18" charset="0"/>
            </a:endParaRPr>
          </a:p>
          <a:p>
            <a:pPr marL="742950" lvl="1" indent="-285750">
              <a:buFont typeface="Arial" panose="020B0604020202020204" pitchFamily="34" charset="0"/>
              <a:buChar char="•"/>
              <a:tabLst>
                <a:tab pos="914400" algn="l"/>
              </a:tabLst>
            </a:pPr>
            <a:r>
              <a:rPr lang="nl-NL" sz="1600" dirty="0">
                <a:effectLst/>
                <a:latin typeface="+mj-lt"/>
                <a:ea typeface="Times New Roman" panose="02020603050405020304" pitchFamily="18" charset="0"/>
                <a:cs typeface="Times New Roman" panose="02020603050405020304" pitchFamily="18" charset="0"/>
              </a:rPr>
              <a:t>Welke gegevens wijken af of vallen op?</a:t>
            </a:r>
            <a:endParaRPr lang="nl-NL" sz="1600" dirty="0">
              <a:effectLst/>
              <a:latin typeface="+mj-lt"/>
              <a:ea typeface="Calibri" panose="020F0502020204030204" pitchFamily="34" charset="0"/>
              <a:cs typeface="Times New Roman" panose="02020603050405020304" pitchFamily="18" charset="0"/>
            </a:endParaRPr>
          </a:p>
          <a:p>
            <a:r>
              <a:rPr lang="nl-NL" sz="1600" b="1" dirty="0">
                <a:effectLst/>
                <a:latin typeface="+mj-lt"/>
                <a:ea typeface="Calibri" panose="020F0502020204030204" pitchFamily="34" charset="0"/>
              </a:rPr>
              <a:t>Stap D | Weergave van je gegevens</a:t>
            </a:r>
            <a:endParaRPr lang="nl-NL" sz="1600" dirty="0">
              <a:effectLst/>
              <a:latin typeface="+mj-lt"/>
              <a:ea typeface="Calibri" panose="020F0502020204030204" pitchFamily="34" charset="0"/>
            </a:endParaRPr>
          </a:p>
          <a:p>
            <a:r>
              <a:rPr lang="nl-NL" sz="1600" dirty="0">
                <a:effectLst/>
                <a:latin typeface="+mj-lt"/>
                <a:ea typeface="Calibri" panose="020F0502020204030204" pitchFamily="34" charset="0"/>
              </a:rPr>
              <a:t>Maak alle verzamelde gegevens duidelijk zichtbaar in een tabel, grafiek of ander middel. </a:t>
            </a:r>
          </a:p>
          <a:p>
            <a:endParaRPr lang="nl-NL" sz="1600" dirty="0"/>
          </a:p>
          <a:p>
            <a:endParaRPr lang="nl-NL" sz="1050" dirty="0"/>
          </a:p>
        </p:txBody>
      </p:sp>
      <p:pic>
        <p:nvPicPr>
          <p:cNvPr id="3" name="Afbeelding 11">
            <a:hlinkClick r:id="rId3" action="ppaction://hlinksldjump"/>
            <a:extLst>
              <a:ext uri="{FF2B5EF4-FFF2-40B4-BE49-F238E27FC236}">
                <a16:creationId xmlns:a16="http://schemas.microsoft.com/office/drawing/2014/main" id="{21F74FCE-3E81-DBB4-14A1-88D676D6CC67}"/>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6" name="Afbeelding 13">
            <a:hlinkClick r:id="rId5" action="ppaction://hlinksldjump"/>
            <a:extLst>
              <a:ext uri="{FF2B5EF4-FFF2-40B4-BE49-F238E27FC236}">
                <a16:creationId xmlns:a16="http://schemas.microsoft.com/office/drawing/2014/main" id="{3BF30F43-9881-A4C9-B200-94C934372886}"/>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7" name="Afbeelding 20">
            <a:hlinkClick r:id="rId7" action="ppaction://hlinksldjump"/>
            <a:extLst>
              <a:ext uri="{FF2B5EF4-FFF2-40B4-BE49-F238E27FC236}">
                <a16:creationId xmlns:a16="http://schemas.microsoft.com/office/drawing/2014/main" id="{985F0480-8D85-6353-EF31-DA17A9E8C65C}"/>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8" name="Afbeelding 21">
            <a:hlinkClick r:id="rId9" action="ppaction://hlinksldjump"/>
            <a:extLst>
              <a:ext uri="{FF2B5EF4-FFF2-40B4-BE49-F238E27FC236}">
                <a16:creationId xmlns:a16="http://schemas.microsoft.com/office/drawing/2014/main" id="{D542D17B-531A-392A-D387-8E8D2731394C}"/>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9" name="Afbeelding 22">
            <a:hlinkClick r:id="rId11" action="ppaction://hlinksldjump"/>
            <a:extLst>
              <a:ext uri="{FF2B5EF4-FFF2-40B4-BE49-F238E27FC236}">
                <a16:creationId xmlns:a16="http://schemas.microsoft.com/office/drawing/2014/main" id="{35879D9C-B827-B23B-4A72-0AA45D5AADC5}"/>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0" name="Afbeelding 23" descr="Afbeelding met tekst, logo, schermopname, ontwerp&#10;&#10;Automatisch gegenereerde beschrijving">
            <a:hlinkClick r:id="rId13" action="ppaction://hlinksldjump"/>
            <a:extLst>
              <a:ext uri="{FF2B5EF4-FFF2-40B4-BE49-F238E27FC236}">
                <a16:creationId xmlns:a16="http://schemas.microsoft.com/office/drawing/2014/main" id="{C77CEED3-5B60-FF89-2401-39E8B14D75DD}"/>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2" name="Afbeelding 8" descr="Afbeelding met tekst, logo, Graphics, Lettertype&#10;&#10;Automatisch gegenereerde beschrijving">
            <a:hlinkClick r:id="rId15" action="ppaction://hlinksldjump"/>
            <a:extLst>
              <a:ext uri="{FF2B5EF4-FFF2-40B4-BE49-F238E27FC236}">
                <a16:creationId xmlns:a16="http://schemas.microsoft.com/office/drawing/2014/main" id="{1B282201-6E3C-9CE8-05D3-44295BC65053}"/>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3" name="Afbeelding 10">
            <a:hlinkClick r:id="rId17" action="ppaction://hlinksldjump"/>
            <a:extLst>
              <a:ext uri="{FF2B5EF4-FFF2-40B4-BE49-F238E27FC236}">
                <a16:creationId xmlns:a16="http://schemas.microsoft.com/office/drawing/2014/main" id="{01D99B1A-BAF1-5F74-C68A-810288A77D29}"/>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14" name="Picture 13" descr="\\campus.eur.nl\shared\groups\USC-MC-EAO-WK\WK\Onderzoekscyclus\Onderzoekscyclus_4_notext.png">
            <a:hlinkClick r:id="rId7" action="ppaction://hlinksldjump"/>
            <a:extLst>
              <a:ext uri="{FF2B5EF4-FFF2-40B4-BE49-F238E27FC236}">
                <a16:creationId xmlns:a16="http://schemas.microsoft.com/office/drawing/2014/main" id="{B5369D1E-E952-2F8A-4604-0C5FD1EE0DBF}"/>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342858" y="5974967"/>
            <a:ext cx="603315" cy="603315"/>
          </a:xfrm>
          <a:prstGeom prst="rect">
            <a:avLst/>
          </a:prstGeom>
          <a:noFill/>
          <a:ln>
            <a:noFill/>
          </a:ln>
        </p:spPr>
      </p:pic>
    </p:spTree>
    <p:extLst>
      <p:ext uri="{BB962C8B-B14F-4D97-AF65-F5344CB8AC3E}">
        <p14:creationId xmlns:p14="http://schemas.microsoft.com/office/powerpoint/2010/main" val="138636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10304462" cy="387820"/>
          </a:xfrm>
          <a:solidFill>
            <a:schemeClr val="bg1"/>
          </a:solidFill>
        </p:spPr>
        <p:txBody>
          <a:bodyPr/>
          <a:lstStyle/>
          <a:p>
            <a:r>
              <a:rPr lang="en-US" dirty="0" err="1">
                <a:latin typeface="+mn-lt"/>
              </a:rPr>
              <a:t>Voer</a:t>
            </a:r>
            <a:r>
              <a:rPr lang="en-US" dirty="0">
                <a:latin typeface="+mn-lt"/>
              </a:rPr>
              <a:t> het </a:t>
            </a:r>
            <a:r>
              <a:rPr lang="en-US" dirty="0" err="1">
                <a:latin typeface="+mn-lt"/>
              </a:rPr>
              <a:t>onderzoek</a:t>
            </a:r>
            <a:r>
              <a:rPr lang="en-US" dirty="0">
                <a:latin typeface="+mn-lt"/>
              </a:rPr>
              <a:t> </a:t>
            </a:r>
            <a:r>
              <a:rPr lang="en-US" dirty="0" err="1">
                <a:latin typeface="+mn-lt"/>
              </a:rPr>
              <a:t>uit</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a:t>
            </a:r>
            <a:r>
              <a:rPr lang="en-US" dirty="0">
                <a:solidFill>
                  <a:schemeClr val="bg1"/>
                </a:solidFill>
              </a:rPr>
              <a:t>4.1</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550960" y="1412206"/>
            <a:ext cx="10732925" cy="280076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Doel van de activiteit: </a:t>
            </a:r>
            <a:br>
              <a:rPr kumimoji="0" lang="nl-NL" sz="1600" b="1" i="0" u="none" strike="noStrike" kern="1200" cap="none" spc="0" normalizeH="0" baseline="0" noProof="0" dirty="0">
                <a:ln>
                  <a:noFill/>
                </a:ln>
                <a:solidFill>
                  <a:srgbClr val="000000"/>
                </a:solidFill>
                <a:effectLst/>
                <a:uLnTx/>
                <a:uFillTx/>
                <a:latin typeface="Arial"/>
                <a:ea typeface="+mn-ea"/>
                <a:cs typeface="+mn-cs"/>
              </a:rPr>
            </a:br>
            <a:r>
              <a:rPr kumimoji="0" lang="nl-NL" sz="1600" i="0" u="none" strike="noStrike" kern="1200" cap="none" spc="0" normalizeH="0" baseline="0" noProof="0" dirty="0">
                <a:ln>
                  <a:noFill/>
                </a:ln>
                <a:solidFill>
                  <a:srgbClr val="000000"/>
                </a:solidFill>
                <a:effectLst/>
                <a:uLnTx/>
                <a:uFillTx/>
                <a:latin typeface="Arial"/>
                <a:ea typeface="+mn-ea"/>
                <a:cs typeface="+mn-cs"/>
              </a:rPr>
              <a:t>Je verzamelt de data om antwoord te vinden om je onderzoeksvraag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Nodig</a:t>
            </a:r>
            <a:r>
              <a:rPr kumimoji="0" lang="nl-NL" sz="1600" b="0" i="0" u="none" strike="noStrike" kern="1200" cap="none" spc="0" normalizeH="0" baseline="0" noProof="0" dirty="0">
                <a:ln>
                  <a:noFill/>
                </a:ln>
                <a:solidFill>
                  <a:srgbClr val="0C8066"/>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0" i="0" u="none" strike="noStrike" kern="120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rPr>
              <a:t>Papier, pen of digitaal, </a:t>
            </a:r>
            <a:r>
              <a:rPr kumimoji="0" lang="nl-NL" sz="1600" b="0" i="0" u="none" strike="noStrike" kern="120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hlinkClick r:id="rId2" action="ppaction://hlinksldjump"/>
              </a:rPr>
              <a:t>onderzoeksinstrumenten uit fase 3</a:t>
            </a:r>
            <a:r>
              <a:rPr kumimoji="0" lang="nl-NL" sz="1600" b="0" i="0" u="none" strike="noStrike" kern="120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Volg de stappen: </a:t>
            </a:r>
          </a:p>
          <a:p>
            <a:pPr marL="285750" indent="-285750">
              <a:buFont typeface="Arial" panose="020B0604020202020204" pitchFamily="34" charset="0"/>
              <a:buChar char="•"/>
            </a:pPr>
            <a:r>
              <a:rPr kumimoji="0" lang="nl-NL" sz="1600" b="0" i="0" u="none" strike="noStrike" kern="1200" cap="none" spc="0" normalizeH="0" baseline="0" noProof="0" dirty="0">
                <a:ln>
                  <a:noFill/>
                </a:ln>
                <a:solidFill>
                  <a:srgbClr val="000000"/>
                </a:solidFill>
                <a:effectLst/>
                <a:uLnTx/>
                <a:uFillTx/>
                <a:latin typeface="Arial"/>
                <a:ea typeface="+mn-ea"/>
                <a:cs typeface="+mn-cs"/>
              </a:rPr>
              <a:t>Stap 1: Voer je onderzoek uit volgens het plan dat je hebt opgesteld in (</a:t>
            </a:r>
            <a:r>
              <a:rPr lang="nl-NL" sz="1600" b="1" dirty="0">
                <a:solidFill>
                  <a:srgbClr val="0C8066"/>
                </a:solidFill>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Activiteit 3.2 </a:t>
            </a:r>
            <a:r>
              <a:rPr lang="nl-NL" sz="1600" dirty="0">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en</a:t>
            </a:r>
            <a:r>
              <a:rPr lang="nl-NL" sz="1600" b="1" dirty="0">
                <a:solidFill>
                  <a:srgbClr val="0C8066"/>
                </a:solidFill>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 </a:t>
            </a:r>
            <a:r>
              <a:rPr lang="nl-NL" sz="1600" b="1" dirty="0">
                <a:solidFill>
                  <a:schemeClr val="accent2"/>
                </a:solidFill>
                <a:effectLst/>
                <a:ea typeface="Calibri" panose="020F0502020204030204" pitchFamily="34" charset="0"/>
                <a:cs typeface="Times New Roman" panose="02020603050405020304" pitchFamily="18" charset="0"/>
                <a:hlinkClick r:id="rId4" action="ppaction://hlinksldjump"/>
              </a:rPr>
              <a:t>Activiteit 3.3</a:t>
            </a:r>
            <a:r>
              <a:rPr lang="nl-NL" sz="1600" dirty="0">
                <a:effectLst/>
                <a:ea typeface="Calibri" panose="020F0502020204030204" pitchFamily="34" charset="0"/>
                <a:cs typeface="Times New Roman" panose="02020603050405020304" pitchFamily="18" charset="0"/>
              </a:rPr>
              <a:t>)</a:t>
            </a:r>
          </a:p>
          <a:p>
            <a:pPr marL="285750" indent="-285750">
              <a:buFont typeface="Arial" panose="020B0604020202020204" pitchFamily="34" charset="0"/>
              <a:buChar char="•"/>
            </a:pPr>
            <a:r>
              <a:rPr lang="nl-NL" sz="1600" dirty="0">
                <a:solidFill>
                  <a:srgbClr val="000000"/>
                </a:solidFill>
                <a:latin typeface="Arial"/>
              </a:rPr>
              <a:t>Stap 2: Leg de stappen van je onderzoek gedetailleerd vast zodat je later kan uitleggen hoe je dit onderzoek hebt aangepakt. </a:t>
            </a:r>
            <a:r>
              <a:rPr kumimoji="0" lang="nl-NL" sz="1600" b="0" i="0" u="none" strike="noStrike" kern="1200" cap="none" spc="0" normalizeH="0" baseline="0" noProof="0" dirty="0">
                <a:ln>
                  <a:noFill/>
                </a:ln>
                <a:solidFill>
                  <a:srgbClr val="000000"/>
                </a:solidFill>
                <a:effectLst/>
                <a:uLnTx/>
                <a:uFillTx/>
                <a:latin typeface="Arial"/>
                <a:ea typeface="+mn-ea"/>
                <a:cs typeface="+mn-cs"/>
              </a:rPr>
              <a:t> </a:t>
            </a:r>
          </a:p>
          <a:p>
            <a:pPr marR="0" lvl="0" algn="l" defTabSz="914400" rtl="0" eaLnBrk="1" fontAlgn="auto" latinLnBrk="0" hangingPunct="1">
              <a:lnSpc>
                <a:spcPct val="100000"/>
              </a:lnSpc>
              <a:spcBef>
                <a:spcPts val="0"/>
              </a:spcBef>
              <a:spcAft>
                <a:spcPts val="0"/>
              </a:spcAft>
              <a:buClrTx/>
              <a:buSzTx/>
              <a:tabLst/>
              <a:defRPr/>
            </a:pPr>
            <a:endParaRPr kumimoji="0" lang="nl-NL" sz="1600" b="0" i="0" u="none" strike="noStrike" kern="1200" cap="none" spc="0" normalizeH="0" baseline="0" noProof="0" dirty="0">
              <a:ln>
                <a:noFill/>
              </a:ln>
              <a:solidFill>
                <a:srgbClr val="000000"/>
              </a:solidFill>
              <a:effectLst/>
              <a:highlight>
                <a:srgbClr val="00FFFF"/>
              </a:highlight>
              <a:uLnTx/>
              <a:uFillTx/>
              <a:latin typeface="Arial"/>
              <a:ea typeface="+mn-ea"/>
              <a:cs typeface="+mn-cs"/>
            </a:endParaRPr>
          </a:p>
        </p:txBody>
      </p:sp>
      <p:pic>
        <p:nvPicPr>
          <p:cNvPr id="3" name="Afbeelding 11">
            <a:hlinkClick r:id="rId5" action="ppaction://hlinksldjump"/>
            <a:extLst>
              <a:ext uri="{FF2B5EF4-FFF2-40B4-BE49-F238E27FC236}">
                <a16:creationId xmlns:a16="http://schemas.microsoft.com/office/drawing/2014/main" id="{34B9729D-931D-B762-CF3B-C5136F5AABAC}"/>
              </a:ext>
            </a:extLst>
          </p:cNvPr>
          <p:cNvPicPr>
            <a:picLocks noChangeAspect="1"/>
          </p:cNvPicPr>
          <p:nvPr/>
        </p:nvPicPr>
        <p:blipFill>
          <a:blip r:embed="rId6"/>
          <a:stretch>
            <a:fillRect/>
          </a:stretch>
        </p:blipFill>
        <p:spPr>
          <a:xfrm>
            <a:off x="5220743" y="6382133"/>
            <a:ext cx="331680" cy="331680"/>
          </a:xfrm>
          <a:prstGeom prst="rect">
            <a:avLst/>
          </a:prstGeom>
        </p:spPr>
      </p:pic>
      <p:pic>
        <p:nvPicPr>
          <p:cNvPr id="4" name="Afbeelding 13">
            <a:hlinkClick r:id="rId7" action="ppaction://hlinksldjump"/>
            <a:extLst>
              <a:ext uri="{FF2B5EF4-FFF2-40B4-BE49-F238E27FC236}">
                <a16:creationId xmlns:a16="http://schemas.microsoft.com/office/drawing/2014/main" id="{3706A002-0144-ED3D-1AC9-14364962ABC9}"/>
              </a:ext>
            </a:extLst>
          </p:cNvPr>
          <p:cNvPicPr>
            <a:picLocks noChangeAspect="1"/>
          </p:cNvPicPr>
          <p:nvPr/>
        </p:nvPicPr>
        <p:blipFill>
          <a:blip r:embed="rId8"/>
          <a:stretch>
            <a:fillRect/>
          </a:stretch>
        </p:blipFill>
        <p:spPr>
          <a:xfrm>
            <a:off x="5640372" y="6363730"/>
            <a:ext cx="361656" cy="350084"/>
          </a:xfrm>
          <a:prstGeom prst="rect">
            <a:avLst/>
          </a:prstGeom>
        </p:spPr>
      </p:pic>
      <p:pic>
        <p:nvPicPr>
          <p:cNvPr id="7" name="Afbeelding 20">
            <a:hlinkClick r:id="rId9" action="ppaction://hlinksldjump"/>
            <a:extLst>
              <a:ext uri="{FF2B5EF4-FFF2-40B4-BE49-F238E27FC236}">
                <a16:creationId xmlns:a16="http://schemas.microsoft.com/office/drawing/2014/main" id="{8C32DA4B-3C6D-AF74-9116-A1821BB5B135}"/>
              </a:ext>
            </a:extLst>
          </p:cNvPr>
          <p:cNvPicPr>
            <a:picLocks noChangeAspect="1"/>
          </p:cNvPicPr>
          <p:nvPr/>
        </p:nvPicPr>
        <p:blipFill>
          <a:blip r:embed="rId10"/>
          <a:stretch>
            <a:fillRect/>
          </a:stretch>
        </p:blipFill>
        <p:spPr>
          <a:xfrm flipH="1">
            <a:off x="6058152" y="6363729"/>
            <a:ext cx="331679" cy="331679"/>
          </a:xfrm>
          <a:prstGeom prst="rect">
            <a:avLst/>
          </a:prstGeom>
        </p:spPr>
      </p:pic>
      <p:pic>
        <p:nvPicPr>
          <p:cNvPr id="8" name="Afbeelding 21">
            <a:hlinkClick r:id="rId11" action="ppaction://hlinksldjump"/>
            <a:extLst>
              <a:ext uri="{FF2B5EF4-FFF2-40B4-BE49-F238E27FC236}">
                <a16:creationId xmlns:a16="http://schemas.microsoft.com/office/drawing/2014/main" id="{7C6D4EFA-8D1C-700C-2995-F35AE283AA6B}"/>
              </a:ext>
            </a:extLst>
          </p:cNvPr>
          <p:cNvPicPr>
            <a:picLocks noChangeAspect="1"/>
          </p:cNvPicPr>
          <p:nvPr/>
        </p:nvPicPr>
        <p:blipFill>
          <a:blip r:embed="rId12"/>
          <a:stretch>
            <a:fillRect/>
          </a:stretch>
        </p:blipFill>
        <p:spPr>
          <a:xfrm flipH="1">
            <a:off x="6477833" y="6363729"/>
            <a:ext cx="331679" cy="331679"/>
          </a:xfrm>
          <a:prstGeom prst="rect">
            <a:avLst/>
          </a:prstGeom>
        </p:spPr>
      </p:pic>
      <p:pic>
        <p:nvPicPr>
          <p:cNvPr id="9" name="Afbeelding 22">
            <a:hlinkClick r:id="rId13" action="ppaction://hlinksldjump"/>
            <a:extLst>
              <a:ext uri="{FF2B5EF4-FFF2-40B4-BE49-F238E27FC236}">
                <a16:creationId xmlns:a16="http://schemas.microsoft.com/office/drawing/2014/main" id="{6420B005-4F6E-E93F-C77E-F93CF1A3A129}"/>
              </a:ext>
            </a:extLst>
          </p:cNvPr>
          <p:cNvPicPr>
            <a:picLocks noChangeAspect="1"/>
          </p:cNvPicPr>
          <p:nvPr/>
        </p:nvPicPr>
        <p:blipFill>
          <a:blip r:embed="rId14"/>
          <a:stretch>
            <a:fillRect/>
          </a:stretch>
        </p:blipFill>
        <p:spPr>
          <a:xfrm flipH="1">
            <a:off x="6895559" y="6360634"/>
            <a:ext cx="361654" cy="361654"/>
          </a:xfrm>
          <a:prstGeom prst="rect">
            <a:avLst/>
          </a:prstGeom>
        </p:spPr>
      </p:pic>
      <p:pic>
        <p:nvPicPr>
          <p:cNvPr id="10" name="Afbeelding 23" descr="Afbeelding met tekst, logo, schermopname, ontwerp&#10;&#10;Automatisch gegenereerde beschrijving">
            <a:hlinkClick r:id="rId15" action="ppaction://hlinksldjump"/>
            <a:extLst>
              <a:ext uri="{FF2B5EF4-FFF2-40B4-BE49-F238E27FC236}">
                <a16:creationId xmlns:a16="http://schemas.microsoft.com/office/drawing/2014/main" id="{D72BA562-8142-79DA-CE12-C744C6047C73}"/>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2" name="Afbeelding 8" descr="Afbeelding met tekst, logo, Graphics, Lettertype&#10;&#10;Automatisch gegenereerde beschrijving">
            <a:hlinkClick r:id="rId17" action="ppaction://hlinksldjump"/>
            <a:extLst>
              <a:ext uri="{FF2B5EF4-FFF2-40B4-BE49-F238E27FC236}">
                <a16:creationId xmlns:a16="http://schemas.microsoft.com/office/drawing/2014/main" id="{F0E7751F-4368-2551-6180-CEAC10EE1DF4}"/>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3" name="Afbeelding 10">
            <a:hlinkClick r:id="rId19" action="ppaction://hlinksldjump"/>
            <a:extLst>
              <a:ext uri="{FF2B5EF4-FFF2-40B4-BE49-F238E27FC236}">
                <a16:creationId xmlns:a16="http://schemas.microsoft.com/office/drawing/2014/main" id="{24DEB7BD-4154-3CAF-9B3D-C78244817D2E}"/>
              </a:ext>
            </a:extLst>
          </p:cNvPr>
          <p:cNvPicPr>
            <a:picLocks noChangeAspect="1"/>
          </p:cNvPicPr>
          <p:nvPr/>
        </p:nvPicPr>
        <p:blipFill>
          <a:blip r:embed="rId20"/>
          <a:stretch>
            <a:fillRect/>
          </a:stretch>
        </p:blipFill>
        <p:spPr>
          <a:xfrm>
            <a:off x="4801114" y="6369176"/>
            <a:ext cx="331680" cy="326373"/>
          </a:xfrm>
          <a:prstGeom prst="rect">
            <a:avLst/>
          </a:prstGeom>
        </p:spPr>
      </p:pic>
      <p:sp>
        <p:nvSpPr>
          <p:cNvPr id="18" name="TextBox 17">
            <a:extLst>
              <a:ext uri="{FF2B5EF4-FFF2-40B4-BE49-F238E27FC236}">
                <a16:creationId xmlns:a16="http://schemas.microsoft.com/office/drawing/2014/main" id="{2B54073F-3673-F3D8-A006-87FD5F6CF681}"/>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9" name="Picture 18" descr="\\campus.eur.nl\shared\groups\USC-MC-EAO-WK\WK\Onderzoeksvaardigheden\2. Afbeeldingen onderzoeksvaardigheden\Png-files_voor scherm toepassingen\03Neem_waar .png">
            <a:extLst>
              <a:ext uri="{FF2B5EF4-FFF2-40B4-BE49-F238E27FC236}">
                <a16:creationId xmlns:a16="http://schemas.microsoft.com/office/drawing/2014/main" id="{1B26D65A-FE88-8077-25B1-E51DEEA32F13}"/>
              </a:ext>
            </a:extLst>
          </p:cNvPr>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11043117" y="157782"/>
            <a:ext cx="613895" cy="679195"/>
          </a:xfrm>
          <a:prstGeom prst="rect">
            <a:avLst/>
          </a:prstGeom>
          <a:noFill/>
          <a:ln>
            <a:noFill/>
          </a:ln>
        </p:spPr>
      </p:pic>
      <p:pic>
        <p:nvPicPr>
          <p:cNvPr id="14" name="Picture 13" descr="\\campus.eur.nl\shared\groups\USC-MC-EAO-WK\WK\Onderzoekscyclus\Onderzoekscyclus_4_notext.png">
            <a:hlinkClick r:id="rId9" action="ppaction://hlinksldjump"/>
            <a:extLst>
              <a:ext uri="{FF2B5EF4-FFF2-40B4-BE49-F238E27FC236}">
                <a16:creationId xmlns:a16="http://schemas.microsoft.com/office/drawing/2014/main" id="{1DD15C79-A0CE-95A4-4701-E805D4FD6505}"/>
              </a:ext>
            </a:extLst>
          </p:cNvPr>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11342858" y="5974967"/>
            <a:ext cx="603315" cy="603315"/>
          </a:xfrm>
          <a:prstGeom prst="rect">
            <a:avLst/>
          </a:prstGeom>
          <a:noFill/>
          <a:ln>
            <a:noFill/>
          </a:ln>
        </p:spPr>
      </p:pic>
    </p:spTree>
    <p:extLst>
      <p:ext uri="{BB962C8B-B14F-4D97-AF65-F5344CB8AC3E}">
        <p14:creationId xmlns:p14="http://schemas.microsoft.com/office/powerpoint/2010/main" val="1756270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56342C-719A-F13A-2D5B-0D6C0A4351E8}"/>
              </a:ext>
            </a:extLst>
          </p:cNvPr>
          <p:cNvSpPr>
            <a:spLocks noGrp="1"/>
          </p:cNvSpPr>
          <p:nvPr>
            <p:ph type="title"/>
          </p:nvPr>
        </p:nvSpPr>
        <p:spPr/>
        <p:txBody>
          <a:bodyPr/>
          <a:lstStyle/>
          <a:p>
            <a:r>
              <a:rPr lang="en-US" dirty="0"/>
              <a:t>Wat is </a:t>
            </a:r>
            <a:r>
              <a:rPr lang="en-US" dirty="0" err="1"/>
              <a:t>onderzoek</a:t>
            </a:r>
            <a:r>
              <a:rPr lang="en-US" dirty="0"/>
              <a:t> </a:t>
            </a:r>
            <a:r>
              <a:rPr lang="en-US" dirty="0" err="1"/>
              <a:t>doen</a:t>
            </a:r>
            <a:r>
              <a:rPr lang="en-US" dirty="0"/>
              <a:t>?</a:t>
            </a:r>
            <a:endParaRPr lang="nl-NL" dirty="0"/>
          </a:p>
        </p:txBody>
      </p:sp>
      <p:sp>
        <p:nvSpPr>
          <p:cNvPr id="3" name="Text Placeholder 2">
            <a:extLst>
              <a:ext uri="{FF2B5EF4-FFF2-40B4-BE49-F238E27FC236}">
                <a16:creationId xmlns:a16="http://schemas.microsoft.com/office/drawing/2014/main" id="{D26A9B85-3FE0-976C-7346-AE60B714FF30}"/>
              </a:ext>
            </a:extLst>
          </p:cNvPr>
          <p:cNvSpPr>
            <a:spLocks noGrp="1"/>
          </p:cNvSpPr>
          <p:nvPr>
            <p:ph type="body" sz="quarter" idx="13"/>
          </p:nvPr>
        </p:nvSpPr>
        <p:spPr>
          <a:xfrm>
            <a:off x="547484" y="1790445"/>
            <a:ext cx="9377361" cy="4344987"/>
          </a:xfrm>
        </p:spPr>
        <p:txBody>
          <a:bodyPr/>
          <a:lstStyle/>
          <a:p>
            <a:pPr marL="0" indent="0">
              <a:buNone/>
            </a:pPr>
            <a:r>
              <a:rPr lang="nl-NL" b="1" dirty="0">
                <a:solidFill>
                  <a:schemeClr val="accent2"/>
                </a:solidFill>
                <a:effectLst/>
                <a:ea typeface="Calibri" panose="020F0502020204030204" pitchFamily="34" charset="0"/>
                <a:cs typeface="Times New Roman" panose="02020603050405020304" pitchFamily="18" charset="0"/>
              </a:rPr>
              <a:t>Wa</a:t>
            </a:r>
            <a:r>
              <a:rPr lang="nl-NL" b="1" dirty="0">
                <a:solidFill>
                  <a:schemeClr val="accent2"/>
                </a:solidFill>
                <a:ea typeface="Calibri" panose="020F0502020204030204" pitchFamily="34" charset="0"/>
                <a:cs typeface="Times New Roman" panose="02020603050405020304" pitchFamily="18" charset="0"/>
              </a:rPr>
              <a:t>t is onderzoek?</a:t>
            </a:r>
          </a:p>
          <a:p>
            <a:pPr marL="0" indent="0">
              <a:buNone/>
            </a:pPr>
            <a:r>
              <a:rPr lang="nl-NL" dirty="0"/>
              <a:t>Onderzoek doen is systematisch en nauwkeurig verzamelen en </a:t>
            </a:r>
            <a:br>
              <a:rPr lang="nl-NL" dirty="0"/>
            </a:br>
            <a:r>
              <a:rPr lang="nl-NL" dirty="0"/>
              <a:t>analyseren van gegevens. Door middel van onderzoek vind je een antwoord </a:t>
            </a:r>
            <a:br>
              <a:rPr lang="nl-NL" dirty="0"/>
            </a:br>
            <a:r>
              <a:rPr lang="nl-NL" dirty="0"/>
              <a:t>op je vraag die je kan onderbouwen. </a:t>
            </a:r>
          </a:p>
          <a:p>
            <a:pPr marL="0" indent="0">
              <a:buNone/>
            </a:pPr>
            <a:r>
              <a:rPr lang="nl-NL" b="1" dirty="0">
                <a:solidFill>
                  <a:schemeClr val="accent2"/>
                </a:solidFill>
              </a:rPr>
              <a:t>Waar komt kennis vandaan?</a:t>
            </a:r>
          </a:p>
          <a:p>
            <a:pPr marL="0" indent="0">
              <a:buNone/>
            </a:pPr>
            <a:r>
              <a:rPr lang="nl-NL" dirty="0"/>
              <a:t>Heb jij er wel eens over nagedacht waar al die kennis uit jouw schoolboeken vandaan komt? Hoe komen </a:t>
            </a:r>
            <a:br>
              <a:rPr lang="nl-NL" dirty="0"/>
            </a:br>
            <a:r>
              <a:rPr lang="nl-NL" dirty="0"/>
              <a:t>de schrijvers aan de kennis komen die in het boek staat? Waar komt al de kennis vandaan over de Tweede Wereldoorlog, het ontstaan van de aarde of natuurkundige processen? </a:t>
            </a:r>
          </a:p>
          <a:p>
            <a:pPr marL="0" indent="0">
              <a:buNone/>
            </a:pPr>
            <a:r>
              <a:rPr lang="nl-NL" dirty="0"/>
              <a:t>Al de kennis die we bezitten, komt voort uit onderzoek. Onderzoekers doen onderzoek, verzamelen daarmee informatie en delen dit met de mensen om hen heen. Deze kennis verandert door de jaren heen. Honderd jaar geleden hadden we bijvoorbeeld beperkte kennis over erfelijkheid van ziektes. Later ontdekte onderzoekers DNA in de cellen van mensen waardoor erfelijkheid verklaard kon worden. Kennis is soms ook tijdsgebonden. Denk aan onderzoek naar politieke of economische processen. Een onderzoek uit de vorige eeuw naar de redenen waarom mensen kiezen om ZZP’er te worden, zal andere resultaten hebben dan wanneer het onderzoek nu uitgevoerd zal worden. </a:t>
            </a:r>
          </a:p>
          <a:p>
            <a:pPr marL="0" indent="0">
              <a:buNone/>
            </a:pPr>
            <a:r>
              <a:rPr lang="nl-NL" b="1" dirty="0">
                <a:solidFill>
                  <a:schemeClr val="accent2"/>
                </a:solidFill>
                <a:effectLst/>
                <a:ea typeface="Calibri" panose="020F0502020204030204" pitchFamily="34" charset="0"/>
                <a:cs typeface="Times New Roman" panose="02020603050405020304" pitchFamily="18" charset="0"/>
              </a:rPr>
              <a:t>Waarom is onderzoek doen belangrijk? </a:t>
            </a:r>
            <a:endParaRPr lang="nl-NL" dirty="0">
              <a:solidFill>
                <a:schemeClr val="accent2"/>
              </a:solidFill>
              <a:effectLst/>
              <a:ea typeface="Calibri" panose="020F0502020204030204" pitchFamily="34" charset="0"/>
              <a:cs typeface="Times New Roman" panose="02020603050405020304" pitchFamily="18" charset="0"/>
            </a:endParaRPr>
          </a:p>
          <a:p>
            <a:pPr marL="0" indent="0">
              <a:buNone/>
            </a:pPr>
            <a:r>
              <a:rPr lang="nl-NL" dirty="0">
                <a:effectLst/>
                <a:ea typeface="Calibri" panose="020F0502020204030204" pitchFamily="34" charset="0"/>
                <a:cs typeface="Times New Roman" panose="02020603050405020304" pitchFamily="18" charset="0"/>
              </a:rPr>
              <a:t>Onderzoek doen is belangrijk om een antwoord die je hebt te kunnen beantwoorden. Alleen door middel van systematisch onderzoek krijg je een antwoord dat je kan onderbouwen. </a:t>
            </a:r>
          </a:p>
          <a:p>
            <a:pPr marL="0" indent="0">
              <a:buNone/>
            </a:pPr>
            <a:endParaRPr lang="nl-NL" dirty="0">
              <a:latin typeface="+mj-lt"/>
            </a:endParaRPr>
          </a:p>
        </p:txBody>
      </p:sp>
      <p:sp>
        <p:nvSpPr>
          <p:cNvPr id="5" name="Footer Placeholder 4">
            <a:extLst>
              <a:ext uri="{FF2B5EF4-FFF2-40B4-BE49-F238E27FC236}">
                <a16:creationId xmlns:a16="http://schemas.microsoft.com/office/drawing/2014/main" id="{74BF40DE-79EA-4251-D8AB-42886EFA929C}"/>
              </a:ext>
            </a:extLst>
          </p:cNvPr>
          <p:cNvSpPr>
            <a:spLocks noGrp="1"/>
          </p:cNvSpPr>
          <p:nvPr>
            <p:ph type="ftr" sz="quarter" idx="11"/>
          </p:nvPr>
        </p:nvSpPr>
        <p:spPr/>
        <p:txBody>
          <a:bodyPr/>
          <a:lstStyle/>
          <a:p>
            <a:r>
              <a:rPr lang="nl-NL"/>
              <a:t>Erasmus University Rotterdam </a:t>
            </a:r>
            <a:endParaRPr lang="nl-NL" dirty="0"/>
          </a:p>
        </p:txBody>
      </p:sp>
      <p:sp>
        <p:nvSpPr>
          <p:cNvPr id="6" name="Slide Number Placeholder 5">
            <a:extLst>
              <a:ext uri="{FF2B5EF4-FFF2-40B4-BE49-F238E27FC236}">
                <a16:creationId xmlns:a16="http://schemas.microsoft.com/office/drawing/2014/main" id="{C586E8B7-5B18-5700-BFA6-28D611120B91}"/>
              </a:ext>
            </a:extLst>
          </p:cNvPr>
          <p:cNvSpPr>
            <a:spLocks noGrp="1"/>
          </p:cNvSpPr>
          <p:nvPr>
            <p:ph type="sldNum" sz="quarter" idx="12"/>
          </p:nvPr>
        </p:nvSpPr>
        <p:spPr/>
        <p:txBody>
          <a:bodyPr/>
          <a:lstStyle/>
          <a:p>
            <a:fld id="{361A1203-CA3D-4D48-AFA0-9D668419C1D5}" type="slidenum">
              <a:rPr lang="nl-NL" smtClean="0"/>
              <a:pPr/>
              <a:t>5</a:t>
            </a:fld>
            <a:endParaRPr lang="nl-NL" dirty="0"/>
          </a:p>
        </p:txBody>
      </p:sp>
      <p:pic>
        <p:nvPicPr>
          <p:cNvPr id="11" name="Picture Placeholder 10" descr="A row of test tubes with samples">
            <a:extLst>
              <a:ext uri="{FF2B5EF4-FFF2-40B4-BE49-F238E27FC236}">
                <a16:creationId xmlns:a16="http://schemas.microsoft.com/office/drawing/2014/main" id="{1EA1D173-D9B1-10E3-774D-AC3EDC865F5E}"/>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t="6476" b="6476"/>
          <a:stretch>
            <a:fillRect/>
          </a:stretch>
        </p:blipFill>
        <p:spPr>
          <a:xfrm>
            <a:off x="4910138" y="0"/>
            <a:ext cx="7500937" cy="4352925"/>
          </a:xfrm>
        </p:spPr>
      </p:pic>
      <p:pic>
        <p:nvPicPr>
          <p:cNvPr id="4" name="Afbeelding 11">
            <a:hlinkClick r:id="rId3" action="ppaction://hlinksldjump"/>
            <a:extLst>
              <a:ext uri="{FF2B5EF4-FFF2-40B4-BE49-F238E27FC236}">
                <a16:creationId xmlns:a16="http://schemas.microsoft.com/office/drawing/2014/main" id="{F195E3DF-15DD-0570-1C7F-C09FA6A72311}"/>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7" name="Afbeelding 13">
            <a:hlinkClick r:id="rId5" action="ppaction://hlinksldjump"/>
            <a:extLst>
              <a:ext uri="{FF2B5EF4-FFF2-40B4-BE49-F238E27FC236}">
                <a16:creationId xmlns:a16="http://schemas.microsoft.com/office/drawing/2014/main" id="{6050729B-D2A6-EA72-40C3-54FC1859A005}"/>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8" name="Afbeelding 20">
            <a:hlinkClick r:id="rId7" action="ppaction://hlinksldjump"/>
            <a:extLst>
              <a:ext uri="{FF2B5EF4-FFF2-40B4-BE49-F238E27FC236}">
                <a16:creationId xmlns:a16="http://schemas.microsoft.com/office/drawing/2014/main" id="{CEB43E5D-33E7-7DA2-7D27-388055600425}"/>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9" name="Afbeelding 21">
            <a:hlinkClick r:id="rId9" action="ppaction://hlinksldjump"/>
            <a:extLst>
              <a:ext uri="{FF2B5EF4-FFF2-40B4-BE49-F238E27FC236}">
                <a16:creationId xmlns:a16="http://schemas.microsoft.com/office/drawing/2014/main" id="{8471C9CF-F369-CD86-D0A6-E112FCB45B8C}"/>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10" name="Afbeelding 22">
            <a:hlinkClick r:id="rId11" action="ppaction://hlinksldjump"/>
            <a:extLst>
              <a:ext uri="{FF2B5EF4-FFF2-40B4-BE49-F238E27FC236}">
                <a16:creationId xmlns:a16="http://schemas.microsoft.com/office/drawing/2014/main" id="{54A60A63-1F10-8884-211B-9E99471653AA}"/>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3" action="ppaction://hlinksldjump"/>
            <a:extLst>
              <a:ext uri="{FF2B5EF4-FFF2-40B4-BE49-F238E27FC236}">
                <a16:creationId xmlns:a16="http://schemas.microsoft.com/office/drawing/2014/main" id="{83E9D597-DC25-7FF6-1A20-ADD289F19A37}"/>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5" action="ppaction://hlinksldjump"/>
            <a:extLst>
              <a:ext uri="{FF2B5EF4-FFF2-40B4-BE49-F238E27FC236}">
                <a16:creationId xmlns:a16="http://schemas.microsoft.com/office/drawing/2014/main" id="{99BEF1B1-8FC0-0F21-46E2-FE0FEFE6C7F1}"/>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7" action="ppaction://hlinksldjump"/>
            <a:extLst>
              <a:ext uri="{FF2B5EF4-FFF2-40B4-BE49-F238E27FC236}">
                <a16:creationId xmlns:a16="http://schemas.microsoft.com/office/drawing/2014/main" id="{D7DAB2E0-9A93-DAF6-3A24-C6D19869C0EE}"/>
              </a:ext>
            </a:extLst>
          </p:cNvPr>
          <p:cNvPicPr>
            <a:picLocks noChangeAspect="1"/>
          </p:cNvPicPr>
          <p:nvPr/>
        </p:nvPicPr>
        <p:blipFill>
          <a:blip r:embed="rId18"/>
          <a:stretch>
            <a:fillRect/>
          </a:stretch>
        </p:blipFill>
        <p:spPr>
          <a:xfrm>
            <a:off x="4801114" y="6369176"/>
            <a:ext cx="331680" cy="326373"/>
          </a:xfrm>
          <a:prstGeom prst="rect">
            <a:avLst/>
          </a:prstGeom>
        </p:spPr>
      </p:pic>
    </p:spTree>
    <p:extLst>
      <p:ext uri="{BB962C8B-B14F-4D97-AF65-F5344CB8AC3E}">
        <p14:creationId xmlns:p14="http://schemas.microsoft.com/office/powerpoint/2010/main" val="2440006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en-US" dirty="0" err="1">
                <a:latin typeface="+mn-lt"/>
              </a:rPr>
              <a:t>Bedenk</a:t>
            </a:r>
            <a:r>
              <a:rPr lang="en-US" dirty="0">
                <a:latin typeface="+mn-lt"/>
              </a:rPr>
              <a:t> hoe je </a:t>
            </a:r>
            <a:r>
              <a:rPr lang="en-US" dirty="0" err="1">
                <a:latin typeface="+mn-lt"/>
              </a:rPr>
              <a:t>je</a:t>
            </a:r>
            <a:r>
              <a:rPr lang="en-US" dirty="0">
                <a:latin typeface="+mn-lt"/>
              </a:rPr>
              <a:t> data </a:t>
            </a:r>
            <a:r>
              <a:rPr lang="en-US" dirty="0" err="1">
                <a:latin typeface="+mn-lt"/>
              </a:rPr>
              <a:t>gaat</a:t>
            </a:r>
            <a:r>
              <a:rPr lang="en-US" dirty="0">
                <a:latin typeface="+mn-lt"/>
              </a:rPr>
              <a:t> </a:t>
            </a:r>
            <a:r>
              <a:rPr lang="en-US" dirty="0" err="1">
                <a:latin typeface="+mn-lt"/>
              </a:rPr>
              <a:t>ordenen</a:t>
            </a:r>
            <a:r>
              <a:rPr lang="en-US" dirty="0">
                <a:latin typeface="+mn-lt"/>
              </a:rPr>
              <a:t> (1)</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a:t>
            </a:r>
            <a:r>
              <a:rPr lang="en-US" dirty="0">
                <a:solidFill>
                  <a:schemeClr val="bg1"/>
                </a:solidFill>
              </a:rPr>
              <a:t>4.2</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39818" y="1226432"/>
            <a:ext cx="10732926" cy="500137"/>
          </a:xfrm>
          <a:prstGeom prst="rect">
            <a:avLst/>
          </a:prstGeom>
          <a:noFill/>
        </p:spPr>
        <p:txBody>
          <a:bodyPr wrap="square">
            <a:spAutoFit/>
          </a:bodyPr>
          <a:lstStyle/>
          <a:p>
            <a:r>
              <a:rPr lang="nl-NL" sz="1600" dirty="0">
                <a:cs typeface="Times New Roman" panose="02020603050405020304" pitchFamily="18" charset="0"/>
              </a:rPr>
              <a:t>Afhankelijk van het soort onderzoek dat jij uitvoert orden je data op een andere manier. </a:t>
            </a:r>
            <a:endParaRPr lang="nl-NL" sz="1600" dirty="0"/>
          </a:p>
          <a:p>
            <a:endParaRPr lang="nl-NL" sz="1050" dirty="0"/>
          </a:p>
        </p:txBody>
      </p:sp>
      <p:graphicFrame>
        <p:nvGraphicFramePr>
          <p:cNvPr id="7" name="Table 6">
            <a:extLst>
              <a:ext uri="{FF2B5EF4-FFF2-40B4-BE49-F238E27FC236}">
                <a16:creationId xmlns:a16="http://schemas.microsoft.com/office/drawing/2014/main" id="{52221559-413B-CC24-0466-A0092DF7C81B}"/>
              </a:ext>
            </a:extLst>
          </p:cNvPr>
          <p:cNvGraphicFramePr>
            <a:graphicFrameLocks noGrp="1"/>
          </p:cNvGraphicFramePr>
          <p:nvPr>
            <p:extLst>
              <p:ext uri="{D42A27DB-BD31-4B8C-83A1-F6EECF244321}">
                <p14:modId xmlns:p14="http://schemas.microsoft.com/office/powerpoint/2010/main" val="3853509442"/>
              </p:ext>
            </p:extLst>
          </p:nvPr>
        </p:nvGraphicFramePr>
        <p:xfrm>
          <a:off x="534986" y="1639751"/>
          <a:ext cx="10748900" cy="4414109"/>
        </p:xfrm>
        <a:graphic>
          <a:graphicData uri="http://schemas.openxmlformats.org/drawingml/2006/table">
            <a:tbl>
              <a:tblPr firstRow="1" firstCol="1" bandRow="1"/>
              <a:tblGrid>
                <a:gridCol w="5374450">
                  <a:extLst>
                    <a:ext uri="{9D8B030D-6E8A-4147-A177-3AD203B41FA5}">
                      <a16:colId xmlns:a16="http://schemas.microsoft.com/office/drawing/2014/main" val="3214259411"/>
                    </a:ext>
                  </a:extLst>
                </a:gridCol>
                <a:gridCol w="5374450">
                  <a:extLst>
                    <a:ext uri="{9D8B030D-6E8A-4147-A177-3AD203B41FA5}">
                      <a16:colId xmlns:a16="http://schemas.microsoft.com/office/drawing/2014/main" val="2987965214"/>
                    </a:ext>
                  </a:extLst>
                </a:gridCol>
              </a:tblGrid>
              <a:tr h="225712">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Kwantitatief onderzoek</a:t>
                      </a: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solidFill>
                  </a:tcPr>
                </a:tc>
                <a:tc>
                  <a:txBody>
                    <a:bodyPr/>
                    <a:lstStyle/>
                    <a:p>
                      <a:pPr>
                        <a:lnSpc>
                          <a:spcPct val="115000"/>
                        </a:lnSpc>
                      </a:pPr>
                      <a:r>
                        <a:rPr lang="nl-NL" sz="1200" dirty="0">
                          <a:effectLst/>
                          <a:latin typeface="+mn-lt"/>
                          <a:ea typeface="Times New Roman" panose="02020603050405020304" pitchFamily="18" charset="0"/>
                          <a:cs typeface="Times New Roman" panose="02020603050405020304" pitchFamily="18" charset="0"/>
                        </a:rPr>
                        <a:t>Kwalitatief onderzoek </a:t>
                      </a: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solidFill>
                  </a:tcPr>
                </a:tc>
                <a:extLst>
                  <a:ext uri="{0D108BD9-81ED-4DB2-BD59-A6C34878D82A}">
                    <a16:rowId xmlns:a16="http://schemas.microsoft.com/office/drawing/2014/main" val="1942138592"/>
                  </a:ext>
                </a:extLst>
              </a:tr>
              <a:tr h="1089097">
                <a:tc>
                  <a:txBody>
                    <a:bodyPr/>
                    <a:lstStyle/>
                    <a:p>
                      <a:pPr>
                        <a:lnSpc>
                          <a:spcPct val="115000"/>
                        </a:lnSpc>
                      </a:pPr>
                      <a:r>
                        <a:rPr lang="nl-NL" sz="1200" b="1" dirty="0">
                          <a:effectLst/>
                          <a:latin typeface="+mn-lt"/>
                          <a:ea typeface="Times New Roman" panose="02020603050405020304" pitchFamily="18" charset="0"/>
                          <a:cs typeface="Times New Roman" panose="02020603050405020304" pitchFamily="18" charset="0"/>
                        </a:rPr>
                        <a:t>Alle soorten kwantitatief onderzoek</a:t>
                      </a:r>
                    </a:p>
                    <a:p>
                      <a:pPr>
                        <a:lnSpc>
                          <a:spcPct val="115000"/>
                        </a:lnSpc>
                      </a:pPr>
                      <a:r>
                        <a:rPr lang="nl-NL" sz="1200" dirty="0">
                          <a:effectLst/>
                          <a:latin typeface="+mn-lt"/>
                          <a:ea typeface="Times New Roman" panose="02020603050405020304" pitchFamily="18" charset="0"/>
                          <a:cs typeface="Times New Roman" panose="02020603050405020304" pitchFamily="18" charset="0"/>
                        </a:rPr>
                        <a:t>Wanneer je werkt met getallen (kwantitatief) kan je berekeningen maken en grafieken maken. Jouw onderzoeksvraag en onderzoeksmethode bepalen de methode(n) die je nodig hebt. </a:t>
                      </a:r>
                    </a:p>
                    <a:p>
                      <a:pPr>
                        <a:lnSpc>
                          <a:spcPct val="115000"/>
                        </a:lnSpc>
                      </a:pPr>
                      <a:endParaRPr lang="nl-NL" sz="1200" dirty="0">
                        <a:effectLst/>
                        <a:latin typeface="+mn-lt"/>
                        <a:ea typeface="Times New Roman" panose="02020603050405020304" pitchFamily="18" charset="0"/>
                        <a:cs typeface="Times New Roman" panose="02020603050405020304" pitchFamily="18" charset="0"/>
                      </a:endParaRPr>
                    </a:p>
                    <a:p>
                      <a:pPr>
                        <a:lnSpc>
                          <a:spcPct val="115000"/>
                        </a:lnSpc>
                      </a:pPr>
                      <a:r>
                        <a:rPr lang="nl-NL" sz="1200" dirty="0">
                          <a:effectLst/>
                          <a:latin typeface="+mn-lt"/>
                          <a:ea typeface="Times New Roman" panose="02020603050405020304" pitchFamily="18" charset="0"/>
                          <a:cs typeface="Times New Roman" panose="02020603050405020304" pitchFamily="18" charset="0"/>
                        </a:rPr>
                        <a:t>Excel biedt veel mogelijkheden om berekeningen te maken (bekijk het </a:t>
                      </a:r>
                      <a:r>
                        <a:rPr lang="nl-NL" sz="1200" dirty="0">
                          <a:effectLst/>
                          <a:latin typeface="+mn-lt"/>
                          <a:ea typeface="Times New Roman" panose="02020603050405020304" pitchFamily="18" charset="0"/>
                          <a:cs typeface="Times New Roman" panose="02020603050405020304" pitchFamily="18" charset="0"/>
                          <a:hlinkClick r:id="rId2"/>
                        </a:rPr>
                        <a:t>filmpje</a:t>
                      </a:r>
                      <a:r>
                        <a:rPr lang="nl-NL" sz="1200" dirty="0">
                          <a:effectLst/>
                          <a:latin typeface="+mn-lt"/>
                          <a:ea typeface="Times New Roman" panose="02020603050405020304" pitchFamily="18" charset="0"/>
                          <a:cs typeface="Times New Roman" panose="02020603050405020304" pitchFamily="18" charset="0"/>
                        </a:rPr>
                        <a:t>) of grafieken te maken (bekijk het </a:t>
                      </a:r>
                      <a:r>
                        <a:rPr lang="nl-NL" sz="1200" dirty="0">
                          <a:effectLst/>
                          <a:latin typeface="+mn-lt"/>
                          <a:ea typeface="Times New Roman" panose="02020603050405020304" pitchFamily="18" charset="0"/>
                          <a:cs typeface="Times New Roman" panose="02020603050405020304" pitchFamily="18" charset="0"/>
                          <a:hlinkClick r:id="rId3"/>
                        </a:rPr>
                        <a:t>filmpje</a:t>
                      </a:r>
                      <a:r>
                        <a:rPr lang="nl-NL" sz="1200" dirty="0">
                          <a:effectLst/>
                          <a:latin typeface="+mn-lt"/>
                          <a:ea typeface="Times New Roman" panose="02020603050405020304" pitchFamily="18" charset="0"/>
                          <a:cs typeface="Times New Roman" panose="02020603050405020304" pitchFamily="18" charset="0"/>
                        </a:rPr>
                        <a:t>).</a:t>
                      </a: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r>
                        <a:rPr lang="nl-NL" sz="1200" b="1" dirty="0">
                          <a:effectLst/>
                          <a:latin typeface="+mn-lt"/>
                          <a:ea typeface="Times New Roman" panose="02020603050405020304" pitchFamily="18" charset="0"/>
                          <a:cs typeface="Times New Roman" panose="02020603050405020304" pitchFamily="18" charset="0"/>
                        </a:rPr>
                        <a:t>Observatie, experiment, interview of enquête </a:t>
                      </a:r>
                    </a:p>
                    <a:p>
                      <a:pPr>
                        <a:lnSpc>
                          <a:spcPct val="115000"/>
                        </a:lnSpc>
                      </a:pPr>
                      <a:r>
                        <a:rPr lang="nl-NL" sz="1200" dirty="0">
                          <a:effectLst/>
                          <a:latin typeface="+mn-lt"/>
                          <a:ea typeface="Times New Roman" panose="02020603050405020304" pitchFamily="18" charset="0"/>
                          <a:cs typeface="Times New Roman" panose="02020603050405020304" pitchFamily="18" charset="0"/>
                        </a:rPr>
                        <a:t>Als je kwalitatief onderzoek doet kun je de meetgegevens op verschillende manieren verwerken. Een audio-opname van een interview of aantekeningen van een observatie is nog geen bruikbare informatie. Om dat te bereiken, ga je transcriberen. Dat betekent dat je woord voor woord opschrijft wat er gezegd is. Vervolgens kun je verschillende citaten/informatie in je document labelen, oftewel: coderen. Hiermee schep je orde in de grote hoeveelheid informatie die je hebt verzameld en ontdek je makkelijk(er) verschillen, overeenkomsten of patronen. Als bijvoorbeeld meerdere personen het over een ‘boze emotie’ hebben, kun je deze antwoorden labelen als “boos”.</a:t>
                      </a:r>
                    </a:p>
                    <a:p>
                      <a:pPr>
                        <a:lnSpc>
                          <a:spcPct val="115000"/>
                        </a:lnSpc>
                      </a:pPr>
                      <a:endParaRPr lang="nl-NL" sz="1200" dirty="0">
                        <a:effectLst/>
                        <a:latin typeface="+mn-lt"/>
                        <a:ea typeface="Times New Roman" panose="02020603050405020304" pitchFamily="18" charset="0"/>
                        <a:cs typeface="Times New Roman" panose="02020603050405020304" pitchFamily="18" charset="0"/>
                      </a:endParaRPr>
                    </a:p>
                    <a:p>
                      <a:pPr>
                        <a:lnSpc>
                          <a:spcPct val="115000"/>
                        </a:lnSpc>
                      </a:pPr>
                      <a:r>
                        <a:rPr lang="nl-NL" sz="1200" b="1" dirty="0">
                          <a:effectLst/>
                          <a:latin typeface="+mn-lt"/>
                          <a:ea typeface="Times New Roman" panose="02020603050405020304" pitchFamily="18" charset="0"/>
                          <a:cs typeface="Times New Roman" panose="02020603050405020304" pitchFamily="18" charset="0"/>
                        </a:rPr>
                        <a:t>Literatuuronderzoek</a:t>
                      </a:r>
                    </a:p>
                    <a:p>
                      <a:pPr>
                        <a:lnSpc>
                          <a:spcPct val="115000"/>
                        </a:lnSpc>
                      </a:pPr>
                      <a:r>
                        <a:rPr lang="nl-NL" sz="1200" dirty="0">
                          <a:effectLst/>
                          <a:latin typeface="+mn-lt"/>
                          <a:ea typeface="Times New Roman" panose="02020603050405020304" pitchFamily="18" charset="0"/>
                          <a:cs typeface="Times New Roman" panose="02020603050405020304" pitchFamily="18" charset="0"/>
                        </a:rPr>
                        <a:t>Om tot je onderwerp en vraag te komen heb je al informatie verzameld, dit noemen we vooronderzoek. Het doel van vooronderzoek is om een expert te worden in jouw onderwerp zodat je beter keuzes kon maken voor jouw vraag. De gegevens die je gevonden hebt verwerk je in de introductie.</a:t>
                      </a:r>
                    </a:p>
                    <a:p>
                      <a:pPr>
                        <a:lnSpc>
                          <a:spcPct val="115000"/>
                        </a:lnSpc>
                      </a:pPr>
                      <a:r>
                        <a:rPr lang="nl-NL" sz="1200" dirty="0">
                          <a:effectLst/>
                          <a:latin typeface="+mn-lt"/>
                          <a:ea typeface="Times New Roman" panose="02020603050405020304" pitchFamily="18" charset="0"/>
                          <a:cs typeface="Times New Roman" panose="02020603050405020304" pitchFamily="18" charset="0"/>
                        </a:rPr>
                        <a:t>In de fase van onderzoek uitvoeren ga je nogmaals informatie lezen, dat noemen we nu literatuur onderzoek. Het doel van literatuur onderzoek is om je hoofd en deelvragen te beantwoorden. De gegevens die je gevonden hebt bespreek je in de resultaten. </a:t>
                      </a:r>
                    </a:p>
                  </a:txBody>
                  <a:tcPr marL="61422" marR="6142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39949259"/>
                  </a:ext>
                </a:extLst>
              </a:tr>
            </a:tbl>
          </a:graphicData>
        </a:graphic>
      </p:graphicFrame>
      <p:pic>
        <p:nvPicPr>
          <p:cNvPr id="3" name="Afbeelding 11">
            <a:hlinkClick r:id="rId4" action="ppaction://hlinksldjump"/>
            <a:extLst>
              <a:ext uri="{FF2B5EF4-FFF2-40B4-BE49-F238E27FC236}">
                <a16:creationId xmlns:a16="http://schemas.microsoft.com/office/drawing/2014/main" id="{0892F3D3-1DEF-455F-5413-64323D6BCC33}"/>
              </a:ext>
            </a:extLst>
          </p:cNvPr>
          <p:cNvPicPr>
            <a:picLocks noChangeAspect="1"/>
          </p:cNvPicPr>
          <p:nvPr/>
        </p:nvPicPr>
        <p:blipFill>
          <a:blip r:embed="rId5"/>
          <a:stretch>
            <a:fillRect/>
          </a:stretch>
        </p:blipFill>
        <p:spPr>
          <a:xfrm>
            <a:off x="5220743" y="6382133"/>
            <a:ext cx="331680" cy="331680"/>
          </a:xfrm>
          <a:prstGeom prst="rect">
            <a:avLst/>
          </a:prstGeom>
        </p:spPr>
      </p:pic>
      <p:pic>
        <p:nvPicPr>
          <p:cNvPr id="6" name="Afbeelding 13">
            <a:hlinkClick r:id="rId6" action="ppaction://hlinksldjump"/>
            <a:extLst>
              <a:ext uri="{FF2B5EF4-FFF2-40B4-BE49-F238E27FC236}">
                <a16:creationId xmlns:a16="http://schemas.microsoft.com/office/drawing/2014/main" id="{D09AE878-48E8-173B-9BF4-8B897F2D4012}"/>
              </a:ext>
            </a:extLst>
          </p:cNvPr>
          <p:cNvPicPr>
            <a:picLocks noChangeAspect="1"/>
          </p:cNvPicPr>
          <p:nvPr/>
        </p:nvPicPr>
        <p:blipFill>
          <a:blip r:embed="rId7"/>
          <a:stretch>
            <a:fillRect/>
          </a:stretch>
        </p:blipFill>
        <p:spPr>
          <a:xfrm>
            <a:off x="5640372" y="6363730"/>
            <a:ext cx="361656" cy="350084"/>
          </a:xfrm>
          <a:prstGeom prst="rect">
            <a:avLst/>
          </a:prstGeom>
        </p:spPr>
      </p:pic>
      <p:pic>
        <p:nvPicPr>
          <p:cNvPr id="8" name="Afbeelding 20">
            <a:hlinkClick r:id="rId8" action="ppaction://hlinksldjump"/>
            <a:extLst>
              <a:ext uri="{FF2B5EF4-FFF2-40B4-BE49-F238E27FC236}">
                <a16:creationId xmlns:a16="http://schemas.microsoft.com/office/drawing/2014/main" id="{3FEAA773-C39C-595E-482C-29110471343A}"/>
              </a:ext>
            </a:extLst>
          </p:cNvPr>
          <p:cNvPicPr>
            <a:picLocks noChangeAspect="1"/>
          </p:cNvPicPr>
          <p:nvPr/>
        </p:nvPicPr>
        <p:blipFill>
          <a:blip r:embed="rId9"/>
          <a:stretch>
            <a:fillRect/>
          </a:stretch>
        </p:blipFill>
        <p:spPr>
          <a:xfrm flipH="1">
            <a:off x="6058152" y="6363729"/>
            <a:ext cx="331679" cy="331679"/>
          </a:xfrm>
          <a:prstGeom prst="rect">
            <a:avLst/>
          </a:prstGeom>
        </p:spPr>
      </p:pic>
      <p:pic>
        <p:nvPicPr>
          <p:cNvPr id="9" name="Afbeelding 21">
            <a:hlinkClick r:id="rId10" action="ppaction://hlinksldjump"/>
            <a:extLst>
              <a:ext uri="{FF2B5EF4-FFF2-40B4-BE49-F238E27FC236}">
                <a16:creationId xmlns:a16="http://schemas.microsoft.com/office/drawing/2014/main" id="{538AD4C2-973D-B5D1-E151-50831733C01D}"/>
              </a:ext>
            </a:extLst>
          </p:cNvPr>
          <p:cNvPicPr>
            <a:picLocks noChangeAspect="1"/>
          </p:cNvPicPr>
          <p:nvPr/>
        </p:nvPicPr>
        <p:blipFill>
          <a:blip r:embed="rId11"/>
          <a:stretch>
            <a:fillRect/>
          </a:stretch>
        </p:blipFill>
        <p:spPr>
          <a:xfrm flipH="1">
            <a:off x="6477833" y="6363729"/>
            <a:ext cx="331679" cy="331679"/>
          </a:xfrm>
          <a:prstGeom prst="rect">
            <a:avLst/>
          </a:prstGeom>
        </p:spPr>
      </p:pic>
      <p:pic>
        <p:nvPicPr>
          <p:cNvPr id="10" name="Afbeelding 22">
            <a:hlinkClick r:id="rId12" action="ppaction://hlinksldjump"/>
            <a:extLst>
              <a:ext uri="{FF2B5EF4-FFF2-40B4-BE49-F238E27FC236}">
                <a16:creationId xmlns:a16="http://schemas.microsoft.com/office/drawing/2014/main" id="{5D3327CC-EADC-6F19-669B-C69FBAAABCF7}"/>
              </a:ext>
            </a:extLst>
          </p:cNvPr>
          <p:cNvPicPr>
            <a:picLocks noChangeAspect="1"/>
          </p:cNvPicPr>
          <p:nvPr/>
        </p:nvPicPr>
        <p:blipFill>
          <a:blip r:embed="rId13"/>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4" action="ppaction://hlinksldjump"/>
            <a:extLst>
              <a:ext uri="{FF2B5EF4-FFF2-40B4-BE49-F238E27FC236}">
                <a16:creationId xmlns:a16="http://schemas.microsoft.com/office/drawing/2014/main" id="{7C1E1F73-C5B4-3B04-AA50-77439FFAF6D7}"/>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6" action="ppaction://hlinksldjump"/>
            <a:extLst>
              <a:ext uri="{FF2B5EF4-FFF2-40B4-BE49-F238E27FC236}">
                <a16:creationId xmlns:a16="http://schemas.microsoft.com/office/drawing/2014/main" id="{9F8608D7-63F1-66F1-A2A6-83B64EEEAB3B}"/>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8" action="ppaction://hlinksldjump"/>
            <a:extLst>
              <a:ext uri="{FF2B5EF4-FFF2-40B4-BE49-F238E27FC236}">
                <a16:creationId xmlns:a16="http://schemas.microsoft.com/office/drawing/2014/main" id="{3BBFACB4-EC08-D3F5-9D50-9688004EBB7C}"/>
              </a:ext>
            </a:extLst>
          </p:cNvPr>
          <p:cNvPicPr>
            <a:picLocks noChangeAspect="1"/>
          </p:cNvPicPr>
          <p:nvPr/>
        </p:nvPicPr>
        <p:blipFill>
          <a:blip r:embed="rId19"/>
          <a:stretch>
            <a:fillRect/>
          </a:stretch>
        </p:blipFill>
        <p:spPr>
          <a:xfrm>
            <a:off x="4801114" y="6369176"/>
            <a:ext cx="331680" cy="326373"/>
          </a:xfrm>
          <a:prstGeom prst="rect">
            <a:avLst/>
          </a:prstGeom>
        </p:spPr>
      </p:pic>
      <p:pic>
        <p:nvPicPr>
          <p:cNvPr id="15" name="Picture 14" descr="\\campus.eur.nl\shared\groups\USC-MC-EAO-WK\WK\Onderzoekscyclus\Onderzoekscyclus_4_notext.png">
            <a:hlinkClick r:id="rId8" action="ppaction://hlinksldjump"/>
            <a:extLst>
              <a:ext uri="{FF2B5EF4-FFF2-40B4-BE49-F238E27FC236}">
                <a16:creationId xmlns:a16="http://schemas.microsoft.com/office/drawing/2014/main" id="{64FCBAD9-4CD4-AE6A-F5F0-4D9C07134900}"/>
              </a:ext>
            </a:extLst>
          </p:cNvPr>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11342858" y="5974967"/>
            <a:ext cx="603315" cy="603315"/>
          </a:xfrm>
          <a:prstGeom prst="rect">
            <a:avLst/>
          </a:prstGeom>
          <a:noFill/>
          <a:ln>
            <a:noFill/>
          </a:ln>
        </p:spPr>
      </p:pic>
    </p:spTree>
    <p:extLst>
      <p:ext uri="{BB962C8B-B14F-4D97-AF65-F5344CB8AC3E}">
        <p14:creationId xmlns:p14="http://schemas.microsoft.com/office/powerpoint/2010/main" val="4029913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en-US" dirty="0" err="1">
                <a:latin typeface="+mn-lt"/>
              </a:rPr>
              <a:t>Bedenk</a:t>
            </a:r>
            <a:r>
              <a:rPr lang="en-US" dirty="0">
                <a:latin typeface="+mn-lt"/>
              </a:rPr>
              <a:t> hoe je </a:t>
            </a:r>
            <a:r>
              <a:rPr lang="en-US" dirty="0" err="1">
                <a:latin typeface="+mn-lt"/>
              </a:rPr>
              <a:t>je</a:t>
            </a:r>
            <a:r>
              <a:rPr lang="en-US" dirty="0">
                <a:latin typeface="+mn-lt"/>
              </a:rPr>
              <a:t> data </a:t>
            </a:r>
            <a:r>
              <a:rPr lang="en-US" dirty="0" err="1">
                <a:latin typeface="+mn-lt"/>
              </a:rPr>
              <a:t>gaat</a:t>
            </a:r>
            <a:r>
              <a:rPr lang="en-US" dirty="0">
                <a:latin typeface="+mn-lt"/>
              </a:rPr>
              <a:t> </a:t>
            </a:r>
            <a:r>
              <a:rPr lang="en-US" dirty="0" err="1">
                <a:latin typeface="+mn-lt"/>
              </a:rPr>
              <a:t>ordenen</a:t>
            </a:r>
            <a:r>
              <a:rPr lang="en-US" dirty="0">
                <a:latin typeface="+mn-lt"/>
              </a:rPr>
              <a:t> (2)</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a:xfrm>
            <a:off x="583299" y="6515100"/>
            <a:ext cx="9864505" cy="126365"/>
          </a:xfrm>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a:t>
            </a:r>
            <a:r>
              <a:rPr lang="en-US" dirty="0">
                <a:solidFill>
                  <a:schemeClr val="bg1"/>
                </a:solidFill>
              </a:rPr>
              <a:t>4.2</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534987" y="1140523"/>
            <a:ext cx="10732926" cy="500137"/>
          </a:xfrm>
          <a:prstGeom prst="rect">
            <a:avLst/>
          </a:prstGeom>
          <a:noFill/>
        </p:spPr>
        <p:txBody>
          <a:bodyPr wrap="square">
            <a:spAutoFit/>
          </a:bodyPr>
          <a:lstStyle/>
          <a:p>
            <a:r>
              <a:rPr lang="nl-NL" sz="1600" dirty="0">
                <a:cs typeface="Times New Roman" panose="02020603050405020304" pitchFamily="18" charset="0"/>
              </a:rPr>
              <a:t>Afhankelijk van het soort onderzoek dat jij uitvoert orden je data op een andere manier. </a:t>
            </a:r>
            <a:endParaRPr lang="nl-NL" sz="1600" dirty="0"/>
          </a:p>
          <a:p>
            <a:endParaRPr lang="nl-NL" sz="1050" dirty="0"/>
          </a:p>
        </p:txBody>
      </p:sp>
      <p:sp>
        <p:nvSpPr>
          <p:cNvPr id="6" name="TextBox 5">
            <a:extLst>
              <a:ext uri="{FF2B5EF4-FFF2-40B4-BE49-F238E27FC236}">
                <a16:creationId xmlns:a16="http://schemas.microsoft.com/office/drawing/2014/main" id="{C6C009A9-A57A-B25F-EFE1-1DD8A64B8BD5}"/>
              </a:ext>
            </a:extLst>
          </p:cNvPr>
          <p:cNvSpPr txBox="1"/>
          <p:nvPr/>
        </p:nvSpPr>
        <p:spPr>
          <a:xfrm>
            <a:off x="2737561" y="1701336"/>
            <a:ext cx="7934897" cy="1077218"/>
          </a:xfrm>
          <a:prstGeom prst="rect">
            <a:avLst/>
          </a:prstGeom>
          <a:noFill/>
        </p:spPr>
        <p:txBody>
          <a:bodyPr wrap="square">
            <a:spAutoFit/>
          </a:bodyPr>
          <a:lstStyle/>
          <a:p>
            <a:pPr algn="l"/>
            <a:r>
              <a:rPr lang="nl-NL" sz="1600" b="1" i="0" u="none" strike="noStrike" baseline="0" dirty="0">
                <a:solidFill>
                  <a:srgbClr val="0C8166"/>
                </a:solidFill>
                <a:latin typeface="+mj-lt"/>
              </a:rPr>
              <a:t>Staafdiagram</a:t>
            </a:r>
            <a:r>
              <a:rPr lang="nl-NL" sz="1600" b="0" i="0" u="none" strike="noStrike" baseline="0" dirty="0">
                <a:solidFill>
                  <a:srgbClr val="0C8166"/>
                </a:solidFill>
                <a:latin typeface="+mj-lt"/>
              </a:rPr>
              <a:t> | </a:t>
            </a:r>
            <a:r>
              <a:rPr lang="nl-NL" sz="1600" b="0" i="0" u="none" strike="noStrike" baseline="0" dirty="0">
                <a:solidFill>
                  <a:srgbClr val="000000"/>
                </a:solidFill>
                <a:latin typeface="+mj-lt"/>
              </a:rPr>
              <a:t>Een staafdiagram is een diagram waarin staven te zien zijn. Vaak gebruik je een staafdiagram om aan te geven hoe vaak iets voorkomt. In het voorbeeld hiernaast zie je dat de onderzoeker wilde laten zien hoeveel ongelukken er in de verschillende landen gebeurd zijn vorig jaar.</a:t>
            </a:r>
            <a:endParaRPr lang="nl-NL" sz="1600" dirty="0">
              <a:latin typeface="+mj-lt"/>
            </a:endParaRPr>
          </a:p>
        </p:txBody>
      </p:sp>
      <p:sp>
        <p:nvSpPr>
          <p:cNvPr id="9" name="TextBox 8">
            <a:extLst>
              <a:ext uri="{FF2B5EF4-FFF2-40B4-BE49-F238E27FC236}">
                <a16:creationId xmlns:a16="http://schemas.microsoft.com/office/drawing/2014/main" id="{8ED521CE-5E8D-F13F-9512-9390944DEB24}"/>
              </a:ext>
            </a:extLst>
          </p:cNvPr>
          <p:cNvSpPr txBox="1"/>
          <p:nvPr/>
        </p:nvSpPr>
        <p:spPr>
          <a:xfrm>
            <a:off x="534987" y="3409220"/>
            <a:ext cx="7676909" cy="1077218"/>
          </a:xfrm>
          <a:prstGeom prst="rect">
            <a:avLst/>
          </a:prstGeom>
          <a:noFill/>
        </p:spPr>
        <p:txBody>
          <a:bodyPr wrap="square">
            <a:spAutoFit/>
          </a:bodyPr>
          <a:lstStyle/>
          <a:p>
            <a:r>
              <a:rPr lang="nl-NL" sz="1600" b="1" dirty="0">
                <a:solidFill>
                  <a:schemeClr val="accent2"/>
                </a:solidFill>
              </a:rPr>
              <a:t>Lijndiagram</a:t>
            </a:r>
            <a:r>
              <a:rPr lang="nl-NL" sz="1600" dirty="0"/>
              <a:t> | Een lijndiagram is een diagram waarin een duidelijke lijn te zien is. Vaak gebruik je een lijndiagram om aan te geven hoe iets door de tijd heen verandert. In het voorbeeld hiernaast zie je dat de onderzoeker wilde laten zien hoe hard de auto rijdt door de tijd heen.</a:t>
            </a:r>
          </a:p>
        </p:txBody>
      </p:sp>
      <p:sp>
        <p:nvSpPr>
          <p:cNvPr id="12" name="TextBox 11">
            <a:extLst>
              <a:ext uri="{FF2B5EF4-FFF2-40B4-BE49-F238E27FC236}">
                <a16:creationId xmlns:a16="http://schemas.microsoft.com/office/drawing/2014/main" id="{4F9D0F3D-93E5-631B-3451-F252845F86BF}"/>
              </a:ext>
            </a:extLst>
          </p:cNvPr>
          <p:cNvSpPr txBox="1"/>
          <p:nvPr/>
        </p:nvSpPr>
        <p:spPr>
          <a:xfrm>
            <a:off x="2909686" y="4949963"/>
            <a:ext cx="7859629" cy="1077218"/>
          </a:xfrm>
          <a:prstGeom prst="rect">
            <a:avLst/>
          </a:prstGeom>
          <a:noFill/>
        </p:spPr>
        <p:txBody>
          <a:bodyPr wrap="square">
            <a:spAutoFit/>
          </a:bodyPr>
          <a:lstStyle/>
          <a:p>
            <a:r>
              <a:rPr lang="nl-NL" sz="1600" b="1" dirty="0">
                <a:solidFill>
                  <a:schemeClr val="accent2"/>
                </a:solidFill>
              </a:rPr>
              <a:t>Cirkeldiagram</a:t>
            </a:r>
            <a:r>
              <a:rPr lang="nl-NL" sz="1600" dirty="0"/>
              <a:t> | Een cirkeldiagram is een diagram in de vorm van een cirkel. Vaak gebruik je deze cirkeldiagram om percentages te laten zien. In het voorbeeld hiernaast zie je dat de onderzoeker wilde laten zien hoeveel procent van het inkomen van een persoon besteed wordt aan bepaalde uitgaven per maand.</a:t>
            </a:r>
          </a:p>
        </p:txBody>
      </p:sp>
      <p:pic>
        <p:nvPicPr>
          <p:cNvPr id="18" name="Picture 17">
            <a:extLst>
              <a:ext uri="{FF2B5EF4-FFF2-40B4-BE49-F238E27FC236}">
                <a16:creationId xmlns:a16="http://schemas.microsoft.com/office/drawing/2014/main" id="{240BBF29-DA12-A69C-C81D-42640AB2002D}"/>
              </a:ext>
            </a:extLst>
          </p:cNvPr>
          <p:cNvPicPr>
            <a:picLocks noChangeAspect="1"/>
          </p:cNvPicPr>
          <p:nvPr/>
        </p:nvPicPr>
        <p:blipFill>
          <a:blip r:embed="rId2"/>
          <a:stretch>
            <a:fillRect/>
          </a:stretch>
        </p:blipFill>
        <p:spPr>
          <a:xfrm>
            <a:off x="583299" y="1451150"/>
            <a:ext cx="2229530" cy="1912950"/>
          </a:xfrm>
          <a:prstGeom prst="rect">
            <a:avLst/>
          </a:prstGeom>
        </p:spPr>
      </p:pic>
      <p:pic>
        <p:nvPicPr>
          <p:cNvPr id="20" name="Picture 19">
            <a:extLst>
              <a:ext uri="{FF2B5EF4-FFF2-40B4-BE49-F238E27FC236}">
                <a16:creationId xmlns:a16="http://schemas.microsoft.com/office/drawing/2014/main" id="{407168CD-48F2-F55E-D0A5-EE053F89FF87}"/>
              </a:ext>
            </a:extLst>
          </p:cNvPr>
          <p:cNvPicPr>
            <a:picLocks noChangeAspect="1"/>
          </p:cNvPicPr>
          <p:nvPr/>
        </p:nvPicPr>
        <p:blipFill>
          <a:blip r:embed="rId3"/>
          <a:stretch>
            <a:fillRect/>
          </a:stretch>
        </p:blipFill>
        <p:spPr>
          <a:xfrm>
            <a:off x="8570871" y="2961539"/>
            <a:ext cx="2101587" cy="1669485"/>
          </a:xfrm>
          <a:prstGeom prst="rect">
            <a:avLst/>
          </a:prstGeom>
        </p:spPr>
      </p:pic>
      <p:pic>
        <p:nvPicPr>
          <p:cNvPr id="22" name="Picture 21">
            <a:extLst>
              <a:ext uri="{FF2B5EF4-FFF2-40B4-BE49-F238E27FC236}">
                <a16:creationId xmlns:a16="http://schemas.microsoft.com/office/drawing/2014/main" id="{5C7FC372-4625-229A-0A22-63B3719C8254}"/>
              </a:ext>
            </a:extLst>
          </p:cNvPr>
          <p:cNvPicPr>
            <a:picLocks noChangeAspect="1"/>
          </p:cNvPicPr>
          <p:nvPr/>
        </p:nvPicPr>
        <p:blipFill>
          <a:blip r:embed="rId4">
            <a:duotone>
              <a:schemeClr val="accent2">
                <a:shade val="45000"/>
                <a:satMod val="135000"/>
              </a:schemeClr>
              <a:prstClr val="white"/>
            </a:duotone>
            <a:extLst>
              <a:ext uri="{BEBA8EAE-BF5A-486C-A8C5-ECC9F3942E4B}">
                <a14:imgProps xmlns:a14="http://schemas.microsoft.com/office/drawing/2010/main">
                  <a14:imgLayer r:embed="rId5">
                    <a14:imgEffect>
                      <a14:colorTemperature colorTemp="4700"/>
                    </a14:imgEffect>
                  </a14:imgLayer>
                </a14:imgProps>
              </a:ext>
            </a:extLst>
          </a:blip>
          <a:stretch>
            <a:fillRect/>
          </a:stretch>
        </p:blipFill>
        <p:spPr>
          <a:xfrm>
            <a:off x="583299" y="4542792"/>
            <a:ext cx="2229530" cy="1865269"/>
          </a:xfrm>
          <a:prstGeom prst="rect">
            <a:avLst/>
          </a:prstGeom>
        </p:spPr>
      </p:pic>
      <p:pic>
        <p:nvPicPr>
          <p:cNvPr id="23" name="Afbeelding 11">
            <a:hlinkClick r:id="rId6" action="ppaction://hlinksldjump"/>
            <a:extLst>
              <a:ext uri="{FF2B5EF4-FFF2-40B4-BE49-F238E27FC236}">
                <a16:creationId xmlns:a16="http://schemas.microsoft.com/office/drawing/2014/main" id="{C13AA1A5-526D-662C-1BAD-6F4CF5BE65AD}"/>
              </a:ext>
            </a:extLst>
          </p:cNvPr>
          <p:cNvPicPr>
            <a:picLocks noChangeAspect="1"/>
          </p:cNvPicPr>
          <p:nvPr/>
        </p:nvPicPr>
        <p:blipFill>
          <a:blip r:embed="rId7"/>
          <a:stretch>
            <a:fillRect/>
          </a:stretch>
        </p:blipFill>
        <p:spPr>
          <a:xfrm>
            <a:off x="5220743" y="6382133"/>
            <a:ext cx="331680" cy="331680"/>
          </a:xfrm>
          <a:prstGeom prst="rect">
            <a:avLst/>
          </a:prstGeom>
        </p:spPr>
      </p:pic>
      <p:pic>
        <p:nvPicPr>
          <p:cNvPr id="24" name="Afbeelding 13">
            <a:hlinkClick r:id="rId8" action="ppaction://hlinksldjump"/>
            <a:extLst>
              <a:ext uri="{FF2B5EF4-FFF2-40B4-BE49-F238E27FC236}">
                <a16:creationId xmlns:a16="http://schemas.microsoft.com/office/drawing/2014/main" id="{49F31B18-95A7-349D-9855-DA3EBB1AC644}"/>
              </a:ext>
            </a:extLst>
          </p:cNvPr>
          <p:cNvPicPr>
            <a:picLocks noChangeAspect="1"/>
          </p:cNvPicPr>
          <p:nvPr/>
        </p:nvPicPr>
        <p:blipFill>
          <a:blip r:embed="rId9"/>
          <a:stretch>
            <a:fillRect/>
          </a:stretch>
        </p:blipFill>
        <p:spPr>
          <a:xfrm>
            <a:off x="5640372" y="6363730"/>
            <a:ext cx="361656" cy="350084"/>
          </a:xfrm>
          <a:prstGeom prst="rect">
            <a:avLst/>
          </a:prstGeom>
        </p:spPr>
      </p:pic>
      <p:pic>
        <p:nvPicPr>
          <p:cNvPr id="25" name="Afbeelding 20">
            <a:hlinkClick r:id="rId10" action="ppaction://hlinksldjump"/>
            <a:extLst>
              <a:ext uri="{FF2B5EF4-FFF2-40B4-BE49-F238E27FC236}">
                <a16:creationId xmlns:a16="http://schemas.microsoft.com/office/drawing/2014/main" id="{EF7AE0EA-1A7C-EC63-BFF5-B15F30AE02D9}"/>
              </a:ext>
            </a:extLst>
          </p:cNvPr>
          <p:cNvPicPr>
            <a:picLocks noChangeAspect="1"/>
          </p:cNvPicPr>
          <p:nvPr/>
        </p:nvPicPr>
        <p:blipFill>
          <a:blip r:embed="rId11"/>
          <a:stretch>
            <a:fillRect/>
          </a:stretch>
        </p:blipFill>
        <p:spPr>
          <a:xfrm flipH="1">
            <a:off x="6058152" y="6363729"/>
            <a:ext cx="331679" cy="331679"/>
          </a:xfrm>
          <a:prstGeom prst="rect">
            <a:avLst/>
          </a:prstGeom>
        </p:spPr>
      </p:pic>
      <p:pic>
        <p:nvPicPr>
          <p:cNvPr id="26" name="Afbeelding 21">
            <a:hlinkClick r:id="rId12" action="ppaction://hlinksldjump"/>
            <a:extLst>
              <a:ext uri="{FF2B5EF4-FFF2-40B4-BE49-F238E27FC236}">
                <a16:creationId xmlns:a16="http://schemas.microsoft.com/office/drawing/2014/main" id="{A28754BF-457C-B161-BF22-6B345076ED7C}"/>
              </a:ext>
            </a:extLst>
          </p:cNvPr>
          <p:cNvPicPr>
            <a:picLocks noChangeAspect="1"/>
          </p:cNvPicPr>
          <p:nvPr/>
        </p:nvPicPr>
        <p:blipFill>
          <a:blip r:embed="rId13"/>
          <a:stretch>
            <a:fillRect/>
          </a:stretch>
        </p:blipFill>
        <p:spPr>
          <a:xfrm flipH="1">
            <a:off x="6477833" y="6363729"/>
            <a:ext cx="331679" cy="331679"/>
          </a:xfrm>
          <a:prstGeom prst="rect">
            <a:avLst/>
          </a:prstGeom>
        </p:spPr>
      </p:pic>
      <p:pic>
        <p:nvPicPr>
          <p:cNvPr id="28" name="Afbeelding 22">
            <a:hlinkClick r:id="rId14" action="ppaction://hlinksldjump"/>
            <a:extLst>
              <a:ext uri="{FF2B5EF4-FFF2-40B4-BE49-F238E27FC236}">
                <a16:creationId xmlns:a16="http://schemas.microsoft.com/office/drawing/2014/main" id="{0C5CEEDA-F71C-44B1-8F59-BFE7C7885BA9}"/>
              </a:ext>
            </a:extLst>
          </p:cNvPr>
          <p:cNvPicPr>
            <a:picLocks noChangeAspect="1"/>
          </p:cNvPicPr>
          <p:nvPr/>
        </p:nvPicPr>
        <p:blipFill>
          <a:blip r:embed="rId15"/>
          <a:stretch>
            <a:fillRect/>
          </a:stretch>
        </p:blipFill>
        <p:spPr>
          <a:xfrm flipH="1">
            <a:off x="6895559" y="6360634"/>
            <a:ext cx="361654" cy="361654"/>
          </a:xfrm>
          <a:prstGeom prst="rect">
            <a:avLst/>
          </a:prstGeom>
        </p:spPr>
      </p:pic>
      <p:pic>
        <p:nvPicPr>
          <p:cNvPr id="29" name="Afbeelding 23" descr="Afbeelding met tekst, logo, schermopname, ontwerp&#10;&#10;Automatisch gegenereerde beschrijving">
            <a:hlinkClick r:id="rId16" action="ppaction://hlinksldjump"/>
            <a:extLst>
              <a:ext uri="{FF2B5EF4-FFF2-40B4-BE49-F238E27FC236}">
                <a16:creationId xmlns:a16="http://schemas.microsoft.com/office/drawing/2014/main" id="{3A08F5C7-2E24-C6CE-0EB8-E45CCC7734FB}"/>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30" name="Afbeelding 8" descr="Afbeelding met tekst, logo, Graphics, Lettertype&#10;&#10;Automatisch gegenereerde beschrijving">
            <a:hlinkClick r:id="rId18" action="ppaction://hlinksldjump"/>
            <a:extLst>
              <a:ext uri="{FF2B5EF4-FFF2-40B4-BE49-F238E27FC236}">
                <a16:creationId xmlns:a16="http://schemas.microsoft.com/office/drawing/2014/main" id="{1079CF6D-22AA-42E0-C2D4-FD45410EDF2C}"/>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31" name="Afbeelding 10">
            <a:hlinkClick r:id="rId20" action="ppaction://hlinksldjump"/>
            <a:extLst>
              <a:ext uri="{FF2B5EF4-FFF2-40B4-BE49-F238E27FC236}">
                <a16:creationId xmlns:a16="http://schemas.microsoft.com/office/drawing/2014/main" id="{54A92E4E-DFA9-0334-E545-F62F2E547653}"/>
              </a:ext>
            </a:extLst>
          </p:cNvPr>
          <p:cNvPicPr>
            <a:picLocks noChangeAspect="1"/>
          </p:cNvPicPr>
          <p:nvPr/>
        </p:nvPicPr>
        <p:blipFill>
          <a:blip r:embed="rId21"/>
          <a:stretch>
            <a:fillRect/>
          </a:stretch>
        </p:blipFill>
        <p:spPr>
          <a:xfrm>
            <a:off x="4801114" y="6369176"/>
            <a:ext cx="331680" cy="326373"/>
          </a:xfrm>
          <a:prstGeom prst="rect">
            <a:avLst/>
          </a:prstGeom>
        </p:spPr>
      </p:pic>
      <p:pic>
        <p:nvPicPr>
          <p:cNvPr id="3" name="Picture 2" descr="\\campus.eur.nl\shared\groups\USC-MC-EAO-WK\WK\Onderzoekscyclus\Onderzoekscyclus_4_notext.png">
            <a:hlinkClick r:id="rId10" action="ppaction://hlinksldjump"/>
            <a:extLst>
              <a:ext uri="{FF2B5EF4-FFF2-40B4-BE49-F238E27FC236}">
                <a16:creationId xmlns:a16="http://schemas.microsoft.com/office/drawing/2014/main" id="{ABBF4B52-C9F4-A816-5EFB-65E5190BDA4E}"/>
              </a:ext>
            </a:extLst>
          </p:cNvPr>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11342858" y="5974967"/>
            <a:ext cx="603315" cy="603315"/>
          </a:xfrm>
          <a:prstGeom prst="rect">
            <a:avLst/>
          </a:prstGeom>
          <a:noFill/>
          <a:ln>
            <a:noFill/>
          </a:ln>
        </p:spPr>
      </p:pic>
    </p:spTree>
    <p:extLst>
      <p:ext uri="{BB962C8B-B14F-4D97-AF65-F5344CB8AC3E}">
        <p14:creationId xmlns:p14="http://schemas.microsoft.com/office/powerpoint/2010/main" val="4065405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en-US" dirty="0" err="1">
                <a:highlight>
                  <a:srgbClr val="FFFFFF"/>
                </a:highlight>
                <a:latin typeface="+mn-lt"/>
              </a:rPr>
              <a:t>Bedenk</a:t>
            </a:r>
            <a:r>
              <a:rPr lang="en-US" dirty="0">
                <a:latin typeface="+mn-lt"/>
              </a:rPr>
              <a:t> hoe je </a:t>
            </a:r>
            <a:r>
              <a:rPr lang="en-US" dirty="0" err="1">
                <a:latin typeface="+mn-lt"/>
              </a:rPr>
              <a:t>je</a:t>
            </a:r>
            <a:r>
              <a:rPr lang="en-US" dirty="0">
                <a:latin typeface="+mn-lt"/>
              </a:rPr>
              <a:t> data </a:t>
            </a:r>
            <a:r>
              <a:rPr lang="en-US" dirty="0" err="1">
                <a:latin typeface="+mn-lt"/>
              </a:rPr>
              <a:t>gaat</a:t>
            </a:r>
            <a:r>
              <a:rPr lang="en-US" dirty="0">
                <a:latin typeface="+mn-lt"/>
              </a:rPr>
              <a:t> </a:t>
            </a:r>
            <a:r>
              <a:rPr lang="en-US" dirty="0" err="1">
                <a:latin typeface="+mn-lt"/>
              </a:rPr>
              <a:t>ordenen</a:t>
            </a:r>
            <a:r>
              <a:rPr lang="en-US" dirty="0">
                <a:latin typeface="+mn-lt"/>
              </a:rPr>
              <a:t> (3)</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a:xfrm>
            <a:off x="583299" y="6515100"/>
            <a:ext cx="9864505" cy="126365"/>
          </a:xfrm>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a:t>
            </a:r>
            <a:r>
              <a:rPr lang="en-US" dirty="0">
                <a:solidFill>
                  <a:schemeClr val="bg1"/>
                </a:solidFill>
              </a:rPr>
              <a:t>4.2</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550959" y="1162333"/>
            <a:ext cx="10732926" cy="500137"/>
          </a:xfrm>
          <a:prstGeom prst="rect">
            <a:avLst/>
          </a:prstGeom>
          <a:noFill/>
        </p:spPr>
        <p:txBody>
          <a:bodyPr wrap="square">
            <a:spAutoFit/>
          </a:bodyPr>
          <a:lstStyle/>
          <a:p>
            <a:r>
              <a:rPr lang="nl-NL" sz="1600" dirty="0">
                <a:cs typeface="Times New Roman" panose="02020603050405020304" pitchFamily="18" charset="0"/>
              </a:rPr>
              <a:t>Afhankelijk van het soort onderzoek dat jij uitvoert orden je data op een andere manier. </a:t>
            </a:r>
            <a:endParaRPr lang="nl-NL" sz="1600" dirty="0"/>
          </a:p>
          <a:p>
            <a:endParaRPr lang="nl-NL" sz="1050" dirty="0"/>
          </a:p>
        </p:txBody>
      </p:sp>
      <p:sp>
        <p:nvSpPr>
          <p:cNvPr id="14" name="TextBox 13">
            <a:extLst>
              <a:ext uri="{FF2B5EF4-FFF2-40B4-BE49-F238E27FC236}">
                <a16:creationId xmlns:a16="http://schemas.microsoft.com/office/drawing/2014/main" id="{A3A398E0-61A3-8D60-3041-3FDE805C72B5}"/>
              </a:ext>
            </a:extLst>
          </p:cNvPr>
          <p:cNvSpPr txBox="1"/>
          <p:nvPr/>
        </p:nvSpPr>
        <p:spPr>
          <a:xfrm>
            <a:off x="583300" y="1714415"/>
            <a:ext cx="6311960" cy="1815882"/>
          </a:xfrm>
          <a:prstGeom prst="rect">
            <a:avLst/>
          </a:prstGeom>
          <a:noFill/>
        </p:spPr>
        <p:txBody>
          <a:bodyPr wrap="square">
            <a:spAutoFit/>
          </a:bodyPr>
          <a:lstStyle/>
          <a:p>
            <a:r>
              <a:rPr lang="nl-NL" sz="1600" b="1" dirty="0">
                <a:solidFill>
                  <a:schemeClr val="accent2"/>
                </a:solidFill>
              </a:rPr>
              <a:t>Tabel</a:t>
            </a:r>
            <a:r>
              <a:rPr lang="nl-NL" sz="1600" dirty="0"/>
              <a:t> | Een tabel kan je gebruiken om de resultaten van je onderzoek te ordenen in lijsten. Je gebruikt een  tabel wanneer je alle resultaten in detail willen laten zien en/of je meerdere gegevens wilt weergeven.  In het voorbeeld hiernaast zie je dat de onderzoeker wil  laten zien hoeveel blikjes drinken er is verkocht in de maanden januari tot en met juni. Alle gedetailleerde gegevens kan je terugvinden in de tabel.</a:t>
            </a:r>
          </a:p>
        </p:txBody>
      </p:sp>
      <p:sp>
        <p:nvSpPr>
          <p:cNvPr id="16" name="TextBox 15">
            <a:extLst>
              <a:ext uri="{FF2B5EF4-FFF2-40B4-BE49-F238E27FC236}">
                <a16:creationId xmlns:a16="http://schemas.microsoft.com/office/drawing/2014/main" id="{353C9A04-D08E-2014-1C6A-226718D0041E}"/>
              </a:ext>
            </a:extLst>
          </p:cNvPr>
          <p:cNvSpPr txBox="1"/>
          <p:nvPr/>
        </p:nvSpPr>
        <p:spPr>
          <a:xfrm>
            <a:off x="534987" y="3781870"/>
            <a:ext cx="6731901" cy="1569660"/>
          </a:xfrm>
          <a:prstGeom prst="rect">
            <a:avLst/>
          </a:prstGeom>
          <a:noFill/>
        </p:spPr>
        <p:txBody>
          <a:bodyPr wrap="square">
            <a:spAutoFit/>
          </a:bodyPr>
          <a:lstStyle/>
          <a:p>
            <a:pPr algn="l"/>
            <a:r>
              <a:rPr lang="nl-NL" sz="1600" b="1" i="0" u="none" strike="noStrike" baseline="0" dirty="0">
                <a:solidFill>
                  <a:srgbClr val="0C8166"/>
                </a:solidFill>
              </a:rPr>
              <a:t>Tekening</a:t>
            </a:r>
            <a:r>
              <a:rPr lang="nl-NL" sz="1600" b="0" i="0" u="none" strike="noStrike" baseline="0" dirty="0">
                <a:solidFill>
                  <a:srgbClr val="0C8166"/>
                </a:solidFill>
              </a:rPr>
              <a:t> | </a:t>
            </a:r>
            <a:r>
              <a:rPr lang="nl-NL" sz="1600" b="0" i="0" u="none" strike="noStrike" baseline="0" dirty="0">
                <a:solidFill>
                  <a:srgbClr val="000000"/>
                </a:solidFill>
              </a:rPr>
              <a:t>Een tekening is een schematische weergave van je onderzoek. Vaak gebruik je een tekening om te laten zien hoe je een onderzoek zoals een experiment hebt opgebouwd. In het voorbeeld hiernaast zie je dat de onderzoeker wil laten zien hoe de opstelling is geweest in het onderzoek naar het voorkomen van verspreiding van ziektekiemen.</a:t>
            </a:r>
            <a:endParaRPr lang="nl-NL" sz="1600" dirty="0"/>
          </a:p>
        </p:txBody>
      </p:sp>
      <p:pic>
        <p:nvPicPr>
          <p:cNvPr id="7" name="Picture 6">
            <a:extLst>
              <a:ext uri="{FF2B5EF4-FFF2-40B4-BE49-F238E27FC236}">
                <a16:creationId xmlns:a16="http://schemas.microsoft.com/office/drawing/2014/main" id="{F6B6C865-CE68-2C31-638B-CE0057A1ADE5}"/>
              </a:ext>
            </a:extLst>
          </p:cNvPr>
          <p:cNvPicPr>
            <a:picLocks noChangeAspect="1"/>
          </p:cNvPicPr>
          <p:nvPr/>
        </p:nvPicPr>
        <p:blipFill>
          <a:blip r:embed="rId2"/>
          <a:stretch>
            <a:fillRect/>
          </a:stretch>
        </p:blipFill>
        <p:spPr>
          <a:xfrm>
            <a:off x="6975022" y="1622417"/>
            <a:ext cx="4229100" cy="1419225"/>
          </a:xfrm>
          <a:prstGeom prst="rect">
            <a:avLst/>
          </a:prstGeom>
        </p:spPr>
      </p:pic>
      <p:pic>
        <p:nvPicPr>
          <p:cNvPr id="10" name="Picture 9">
            <a:extLst>
              <a:ext uri="{FF2B5EF4-FFF2-40B4-BE49-F238E27FC236}">
                <a16:creationId xmlns:a16="http://schemas.microsoft.com/office/drawing/2014/main" id="{4853DBC1-2494-608F-321C-989E54B2C40F}"/>
              </a:ext>
            </a:extLst>
          </p:cNvPr>
          <p:cNvPicPr>
            <a:picLocks noChangeAspect="1"/>
          </p:cNvPicPr>
          <p:nvPr/>
        </p:nvPicPr>
        <p:blipFill>
          <a:blip r:embed="rId3"/>
          <a:stretch>
            <a:fillRect/>
          </a:stretch>
        </p:blipFill>
        <p:spPr>
          <a:xfrm>
            <a:off x="7118576" y="3144833"/>
            <a:ext cx="3571875" cy="3267075"/>
          </a:xfrm>
          <a:prstGeom prst="rect">
            <a:avLst/>
          </a:prstGeom>
        </p:spPr>
      </p:pic>
      <p:pic>
        <p:nvPicPr>
          <p:cNvPr id="13" name="Afbeelding 11">
            <a:hlinkClick r:id="rId4" action="ppaction://hlinksldjump"/>
            <a:extLst>
              <a:ext uri="{FF2B5EF4-FFF2-40B4-BE49-F238E27FC236}">
                <a16:creationId xmlns:a16="http://schemas.microsoft.com/office/drawing/2014/main" id="{29AD27F4-4242-25A3-8FA3-D975C1774988}"/>
              </a:ext>
            </a:extLst>
          </p:cNvPr>
          <p:cNvPicPr>
            <a:picLocks noChangeAspect="1"/>
          </p:cNvPicPr>
          <p:nvPr/>
        </p:nvPicPr>
        <p:blipFill>
          <a:blip r:embed="rId5"/>
          <a:stretch>
            <a:fillRect/>
          </a:stretch>
        </p:blipFill>
        <p:spPr>
          <a:xfrm>
            <a:off x="5220743" y="6382133"/>
            <a:ext cx="331680" cy="331680"/>
          </a:xfrm>
          <a:prstGeom prst="rect">
            <a:avLst/>
          </a:prstGeom>
        </p:spPr>
      </p:pic>
      <p:pic>
        <p:nvPicPr>
          <p:cNvPr id="15" name="Afbeelding 13">
            <a:hlinkClick r:id="rId6" action="ppaction://hlinksldjump"/>
            <a:extLst>
              <a:ext uri="{FF2B5EF4-FFF2-40B4-BE49-F238E27FC236}">
                <a16:creationId xmlns:a16="http://schemas.microsoft.com/office/drawing/2014/main" id="{CCB4C27B-4975-0A50-358A-C188F894E15F}"/>
              </a:ext>
            </a:extLst>
          </p:cNvPr>
          <p:cNvPicPr>
            <a:picLocks noChangeAspect="1"/>
          </p:cNvPicPr>
          <p:nvPr/>
        </p:nvPicPr>
        <p:blipFill>
          <a:blip r:embed="rId7"/>
          <a:stretch>
            <a:fillRect/>
          </a:stretch>
        </p:blipFill>
        <p:spPr>
          <a:xfrm>
            <a:off x="5640372" y="6363730"/>
            <a:ext cx="361656" cy="350084"/>
          </a:xfrm>
          <a:prstGeom prst="rect">
            <a:avLst/>
          </a:prstGeom>
        </p:spPr>
      </p:pic>
      <p:pic>
        <p:nvPicPr>
          <p:cNvPr id="17" name="Afbeelding 20">
            <a:hlinkClick r:id="rId8" action="ppaction://hlinksldjump"/>
            <a:extLst>
              <a:ext uri="{FF2B5EF4-FFF2-40B4-BE49-F238E27FC236}">
                <a16:creationId xmlns:a16="http://schemas.microsoft.com/office/drawing/2014/main" id="{F9028511-A116-9C2C-52CC-D3F9A752EBAC}"/>
              </a:ext>
            </a:extLst>
          </p:cNvPr>
          <p:cNvPicPr>
            <a:picLocks noChangeAspect="1"/>
          </p:cNvPicPr>
          <p:nvPr/>
        </p:nvPicPr>
        <p:blipFill>
          <a:blip r:embed="rId9"/>
          <a:stretch>
            <a:fillRect/>
          </a:stretch>
        </p:blipFill>
        <p:spPr>
          <a:xfrm flipH="1">
            <a:off x="6058152" y="6363729"/>
            <a:ext cx="331679" cy="331679"/>
          </a:xfrm>
          <a:prstGeom prst="rect">
            <a:avLst/>
          </a:prstGeom>
        </p:spPr>
      </p:pic>
      <p:pic>
        <p:nvPicPr>
          <p:cNvPr id="19" name="Afbeelding 21">
            <a:hlinkClick r:id="rId10" action="ppaction://hlinksldjump"/>
            <a:extLst>
              <a:ext uri="{FF2B5EF4-FFF2-40B4-BE49-F238E27FC236}">
                <a16:creationId xmlns:a16="http://schemas.microsoft.com/office/drawing/2014/main" id="{6A7AE523-D89D-474F-8F01-D43B08ADADF1}"/>
              </a:ext>
            </a:extLst>
          </p:cNvPr>
          <p:cNvPicPr>
            <a:picLocks noChangeAspect="1"/>
          </p:cNvPicPr>
          <p:nvPr/>
        </p:nvPicPr>
        <p:blipFill>
          <a:blip r:embed="rId11"/>
          <a:stretch>
            <a:fillRect/>
          </a:stretch>
        </p:blipFill>
        <p:spPr>
          <a:xfrm flipH="1">
            <a:off x="6477833" y="6363729"/>
            <a:ext cx="331679" cy="331679"/>
          </a:xfrm>
          <a:prstGeom prst="rect">
            <a:avLst/>
          </a:prstGeom>
        </p:spPr>
      </p:pic>
      <p:pic>
        <p:nvPicPr>
          <p:cNvPr id="20" name="Afbeelding 22">
            <a:hlinkClick r:id="rId12" action="ppaction://hlinksldjump"/>
            <a:extLst>
              <a:ext uri="{FF2B5EF4-FFF2-40B4-BE49-F238E27FC236}">
                <a16:creationId xmlns:a16="http://schemas.microsoft.com/office/drawing/2014/main" id="{40534B48-E8EF-1752-9ECE-46D76C49F3A5}"/>
              </a:ext>
            </a:extLst>
          </p:cNvPr>
          <p:cNvPicPr>
            <a:picLocks noChangeAspect="1"/>
          </p:cNvPicPr>
          <p:nvPr/>
        </p:nvPicPr>
        <p:blipFill>
          <a:blip r:embed="rId13"/>
          <a:stretch>
            <a:fillRect/>
          </a:stretch>
        </p:blipFill>
        <p:spPr>
          <a:xfrm flipH="1">
            <a:off x="6895559" y="6360634"/>
            <a:ext cx="361654" cy="361654"/>
          </a:xfrm>
          <a:prstGeom prst="rect">
            <a:avLst/>
          </a:prstGeom>
        </p:spPr>
      </p:pic>
      <p:pic>
        <p:nvPicPr>
          <p:cNvPr id="21" name="Afbeelding 23" descr="Afbeelding met tekst, logo, schermopname, ontwerp&#10;&#10;Automatisch gegenereerde beschrijving">
            <a:hlinkClick r:id="rId14" action="ppaction://hlinksldjump"/>
            <a:extLst>
              <a:ext uri="{FF2B5EF4-FFF2-40B4-BE49-F238E27FC236}">
                <a16:creationId xmlns:a16="http://schemas.microsoft.com/office/drawing/2014/main" id="{46E352EC-C059-7073-A971-91BBF2A128A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22" name="Afbeelding 8" descr="Afbeelding met tekst, logo, Graphics, Lettertype&#10;&#10;Automatisch gegenereerde beschrijving">
            <a:hlinkClick r:id="rId16" action="ppaction://hlinksldjump"/>
            <a:extLst>
              <a:ext uri="{FF2B5EF4-FFF2-40B4-BE49-F238E27FC236}">
                <a16:creationId xmlns:a16="http://schemas.microsoft.com/office/drawing/2014/main" id="{B0104E41-5421-58D5-E9E6-E951373E85EC}"/>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23" name="Afbeelding 10">
            <a:hlinkClick r:id="rId18" action="ppaction://hlinksldjump"/>
            <a:extLst>
              <a:ext uri="{FF2B5EF4-FFF2-40B4-BE49-F238E27FC236}">
                <a16:creationId xmlns:a16="http://schemas.microsoft.com/office/drawing/2014/main" id="{0D09E70B-EC5B-0E0C-6DA4-EEBAF76ED3F8}"/>
              </a:ext>
            </a:extLst>
          </p:cNvPr>
          <p:cNvPicPr>
            <a:picLocks noChangeAspect="1"/>
          </p:cNvPicPr>
          <p:nvPr/>
        </p:nvPicPr>
        <p:blipFill>
          <a:blip r:embed="rId19"/>
          <a:stretch>
            <a:fillRect/>
          </a:stretch>
        </p:blipFill>
        <p:spPr>
          <a:xfrm>
            <a:off x="4801114" y="6369176"/>
            <a:ext cx="331680" cy="326373"/>
          </a:xfrm>
          <a:prstGeom prst="rect">
            <a:avLst/>
          </a:prstGeom>
        </p:spPr>
      </p:pic>
      <p:pic>
        <p:nvPicPr>
          <p:cNvPr id="3" name="Picture 2" descr="\\campus.eur.nl\shared\groups\USC-MC-EAO-WK\WK\Onderzoekscyclus\Onderzoekscyclus_4_notext.png">
            <a:hlinkClick r:id="rId8" action="ppaction://hlinksldjump"/>
            <a:extLst>
              <a:ext uri="{FF2B5EF4-FFF2-40B4-BE49-F238E27FC236}">
                <a16:creationId xmlns:a16="http://schemas.microsoft.com/office/drawing/2014/main" id="{3A69E898-ADF9-647C-2D60-55563963A373}"/>
              </a:ext>
            </a:extLst>
          </p:cNvPr>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11342858" y="5974967"/>
            <a:ext cx="603315" cy="603315"/>
          </a:xfrm>
          <a:prstGeom prst="rect">
            <a:avLst/>
          </a:prstGeom>
          <a:noFill/>
          <a:ln>
            <a:noFill/>
          </a:ln>
        </p:spPr>
      </p:pic>
    </p:spTree>
    <p:extLst>
      <p:ext uri="{BB962C8B-B14F-4D97-AF65-F5344CB8AC3E}">
        <p14:creationId xmlns:p14="http://schemas.microsoft.com/office/powerpoint/2010/main" val="1311412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en-US" dirty="0" err="1">
                <a:latin typeface="+mn-lt"/>
              </a:rPr>
              <a:t>Bedenk</a:t>
            </a:r>
            <a:r>
              <a:rPr lang="en-US" dirty="0">
                <a:latin typeface="+mn-lt"/>
              </a:rPr>
              <a:t> hoe je </a:t>
            </a:r>
            <a:r>
              <a:rPr lang="en-US" dirty="0" err="1">
                <a:latin typeface="+mn-lt"/>
              </a:rPr>
              <a:t>je</a:t>
            </a:r>
            <a:r>
              <a:rPr lang="en-US" dirty="0">
                <a:latin typeface="+mn-lt"/>
              </a:rPr>
              <a:t> data </a:t>
            </a:r>
            <a:r>
              <a:rPr lang="en-US" dirty="0" err="1">
                <a:latin typeface="+mn-lt"/>
              </a:rPr>
              <a:t>gaat</a:t>
            </a:r>
            <a:r>
              <a:rPr lang="en-US" dirty="0">
                <a:latin typeface="+mn-lt"/>
              </a:rPr>
              <a:t> </a:t>
            </a:r>
            <a:r>
              <a:rPr lang="en-US" dirty="0" err="1">
                <a:latin typeface="+mn-lt"/>
              </a:rPr>
              <a:t>ordenen</a:t>
            </a:r>
            <a:r>
              <a:rPr lang="en-US" dirty="0">
                <a:latin typeface="+mn-lt"/>
              </a:rPr>
              <a:t> (4)</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a:xfrm>
            <a:off x="583299" y="6515100"/>
            <a:ext cx="9864505" cy="126365"/>
          </a:xfrm>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a:t>
            </a:r>
            <a:r>
              <a:rPr lang="en-US" dirty="0">
                <a:solidFill>
                  <a:schemeClr val="bg1"/>
                </a:solidFill>
              </a:rPr>
              <a:t>4.2</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550959" y="1162333"/>
            <a:ext cx="10732926" cy="500137"/>
          </a:xfrm>
          <a:prstGeom prst="rect">
            <a:avLst/>
          </a:prstGeom>
          <a:noFill/>
        </p:spPr>
        <p:txBody>
          <a:bodyPr wrap="square">
            <a:spAutoFit/>
          </a:bodyPr>
          <a:lstStyle/>
          <a:p>
            <a:r>
              <a:rPr lang="nl-NL" sz="1600" dirty="0">
                <a:cs typeface="Times New Roman" panose="02020603050405020304" pitchFamily="18" charset="0"/>
              </a:rPr>
              <a:t>Afhankelijk van het soort onderzoek dat jij uitvoert orden je data op een andere manier. </a:t>
            </a:r>
            <a:endParaRPr lang="nl-NL" sz="1600" dirty="0"/>
          </a:p>
          <a:p>
            <a:endParaRPr lang="nl-NL" sz="1050" dirty="0"/>
          </a:p>
        </p:txBody>
      </p:sp>
      <p:sp>
        <p:nvSpPr>
          <p:cNvPr id="14" name="TextBox 13">
            <a:extLst>
              <a:ext uri="{FF2B5EF4-FFF2-40B4-BE49-F238E27FC236}">
                <a16:creationId xmlns:a16="http://schemas.microsoft.com/office/drawing/2014/main" id="{A3A398E0-61A3-8D60-3041-3FDE805C72B5}"/>
              </a:ext>
            </a:extLst>
          </p:cNvPr>
          <p:cNvSpPr txBox="1"/>
          <p:nvPr/>
        </p:nvSpPr>
        <p:spPr>
          <a:xfrm>
            <a:off x="583300" y="1714415"/>
            <a:ext cx="3524005" cy="2554545"/>
          </a:xfrm>
          <a:prstGeom prst="rect">
            <a:avLst/>
          </a:prstGeom>
          <a:noFill/>
        </p:spPr>
        <p:txBody>
          <a:bodyPr wrap="square">
            <a:spAutoFit/>
          </a:bodyPr>
          <a:lstStyle/>
          <a:p>
            <a:r>
              <a:rPr lang="nl-NL" sz="1600" b="1" dirty="0">
                <a:solidFill>
                  <a:schemeClr val="accent2"/>
                </a:solidFill>
              </a:rPr>
              <a:t>Coderen |</a:t>
            </a:r>
            <a:r>
              <a:rPr lang="nl-NL" sz="1600" dirty="0"/>
              <a:t> </a:t>
            </a:r>
            <a:r>
              <a:rPr lang="nl-NL" sz="1600" dirty="0">
                <a:effectLst/>
                <a:latin typeface="+mn-lt"/>
                <a:ea typeface="Times New Roman" panose="02020603050405020304" pitchFamily="18" charset="0"/>
                <a:cs typeface="Times New Roman" panose="02020603050405020304" pitchFamily="18" charset="0"/>
              </a:rPr>
              <a:t>Schrijf eerst de antwoorden van je interview of open enquête uit. Vervolgens kun je verschillende citaten/informatie in je document labelen, oftewel: coderen. Hiermee schep je orde in de grote hoeveelheid informatie die je hebt verzameld en ontdek je makkelijk(er) verschillen, overeenkomsten of patronen</a:t>
            </a:r>
            <a:r>
              <a:rPr lang="nl-NL" sz="1600" dirty="0"/>
              <a:t> </a:t>
            </a:r>
          </a:p>
        </p:txBody>
      </p:sp>
      <p:sp>
        <p:nvSpPr>
          <p:cNvPr id="16" name="TextBox 15">
            <a:extLst>
              <a:ext uri="{FF2B5EF4-FFF2-40B4-BE49-F238E27FC236}">
                <a16:creationId xmlns:a16="http://schemas.microsoft.com/office/drawing/2014/main" id="{353C9A04-D08E-2014-1C6A-226718D0041E}"/>
              </a:ext>
            </a:extLst>
          </p:cNvPr>
          <p:cNvSpPr txBox="1"/>
          <p:nvPr/>
        </p:nvSpPr>
        <p:spPr>
          <a:xfrm>
            <a:off x="583299" y="4465834"/>
            <a:ext cx="10672526" cy="1815882"/>
          </a:xfrm>
          <a:prstGeom prst="rect">
            <a:avLst/>
          </a:prstGeom>
          <a:noFill/>
        </p:spPr>
        <p:txBody>
          <a:bodyPr wrap="square">
            <a:spAutoFit/>
          </a:bodyPr>
          <a:lstStyle/>
          <a:p>
            <a:pPr algn="l"/>
            <a:r>
              <a:rPr lang="nl-NL" sz="1600" b="1" i="0" u="none" strike="noStrike" baseline="0" dirty="0">
                <a:solidFill>
                  <a:srgbClr val="0C8166"/>
                </a:solidFill>
              </a:rPr>
              <a:t>Bronnen schema of logboek</a:t>
            </a:r>
            <a:r>
              <a:rPr lang="nl-NL" sz="1600" b="0" i="0" u="none" strike="noStrike" baseline="0" dirty="0">
                <a:solidFill>
                  <a:srgbClr val="0C8166"/>
                </a:solidFill>
              </a:rPr>
              <a:t> | </a:t>
            </a:r>
            <a:r>
              <a:rPr lang="nl-NL" sz="1600" b="0" i="0" u="none" strike="noStrike" baseline="0" dirty="0">
                <a:solidFill>
                  <a:srgbClr val="000000"/>
                </a:solidFill>
              </a:rPr>
              <a:t>Als je literatuuronderzoek doet is het handig om bij te houden welke informatie en gegevens afkomstig zijn uit welke bronnen. Maak een tabel en benoem:</a:t>
            </a:r>
          </a:p>
          <a:p>
            <a:pPr marL="285750" indent="-285750" algn="l">
              <a:buFontTx/>
              <a:buChar char="-"/>
            </a:pPr>
            <a:r>
              <a:rPr lang="nl-NL" sz="1600" dirty="0">
                <a:solidFill>
                  <a:srgbClr val="000000"/>
                </a:solidFill>
              </a:rPr>
              <a:t>Titel van de bron</a:t>
            </a:r>
          </a:p>
          <a:p>
            <a:pPr marL="285750" indent="-285750" algn="l">
              <a:buFontTx/>
              <a:buChar char="-"/>
            </a:pPr>
            <a:r>
              <a:rPr lang="nl-NL" sz="1600" dirty="0">
                <a:solidFill>
                  <a:srgbClr val="000000"/>
                </a:solidFill>
              </a:rPr>
              <a:t>Korte samenvatting van de bron</a:t>
            </a:r>
          </a:p>
          <a:p>
            <a:pPr marL="285750" indent="-285750" algn="l">
              <a:buFontTx/>
              <a:buChar char="-"/>
            </a:pPr>
            <a:r>
              <a:rPr lang="nl-NL" sz="1600" dirty="0">
                <a:solidFill>
                  <a:srgbClr val="000000"/>
                </a:solidFill>
              </a:rPr>
              <a:t>Belangrijke begrippen die je hebt gevonden in een bron</a:t>
            </a:r>
          </a:p>
          <a:p>
            <a:pPr marL="285750" indent="-285750" algn="l">
              <a:buFontTx/>
              <a:buChar char="-"/>
            </a:pPr>
            <a:r>
              <a:rPr lang="nl-NL" sz="1600" dirty="0">
                <a:solidFill>
                  <a:srgbClr val="000000"/>
                </a:solidFill>
              </a:rPr>
              <a:t>Belangrijke gegevens die je nodig hebt voor je onderzoek</a:t>
            </a:r>
          </a:p>
          <a:p>
            <a:pPr marL="285750" indent="-285750" algn="l">
              <a:buFontTx/>
              <a:buChar char="-"/>
            </a:pPr>
            <a:r>
              <a:rPr lang="nl-NL" sz="1600" dirty="0">
                <a:solidFill>
                  <a:srgbClr val="000000"/>
                </a:solidFill>
              </a:rPr>
              <a:t>De referentie van de bron.</a:t>
            </a:r>
            <a:endParaRPr lang="nl-NL" sz="1600" dirty="0"/>
          </a:p>
        </p:txBody>
      </p:sp>
      <p:pic>
        <p:nvPicPr>
          <p:cNvPr id="13" name="Afbeelding 11">
            <a:hlinkClick r:id="rId2" action="ppaction://hlinksldjump"/>
            <a:extLst>
              <a:ext uri="{FF2B5EF4-FFF2-40B4-BE49-F238E27FC236}">
                <a16:creationId xmlns:a16="http://schemas.microsoft.com/office/drawing/2014/main" id="{29AD27F4-4242-25A3-8FA3-D975C1774988}"/>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15" name="Afbeelding 13">
            <a:hlinkClick r:id="rId4" action="ppaction://hlinksldjump"/>
            <a:extLst>
              <a:ext uri="{FF2B5EF4-FFF2-40B4-BE49-F238E27FC236}">
                <a16:creationId xmlns:a16="http://schemas.microsoft.com/office/drawing/2014/main" id="{CCB4C27B-4975-0A50-358A-C188F894E15F}"/>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17" name="Afbeelding 20">
            <a:hlinkClick r:id="rId6" action="ppaction://hlinksldjump"/>
            <a:extLst>
              <a:ext uri="{FF2B5EF4-FFF2-40B4-BE49-F238E27FC236}">
                <a16:creationId xmlns:a16="http://schemas.microsoft.com/office/drawing/2014/main" id="{F9028511-A116-9C2C-52CC-D3F9A752EBAC}"/>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9" name="Afbeelding 21">
            <a:hlinkClick r:id="rId8" action="ppaction://hlinksldjump"/>
            <a:extLst>
              <a:ext uri="{FF2B5EF4-FFF2-40B4-BE49-F238E27FC236}">
                <a16:creationId xmlns:a16="http://schemas.microsoft.com/office/drawing/2014/main" id="{6A7AE523-D89D-474F-8F01-D43B08ADADF1}"/>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20" name="Afbeelding 22">
            <a:hlinkClick r:id="rId10" action="ppaction://hlinksldjump"/>
            <a:extLst>
              <a:ext uri="{FF2B5EF4-FFF2-40B4-BE49-F238E27FC236}">
                <a16:creationId xmlns:a16="http://schemas.microsoft.com/office/drawing/2014/main" id="{40534B48-E8EF-1752-9ECE-46D76C49F3A5}"/>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21" name="Afbeelding 23" descr="Afbeelding met tekst, logo, schermopname, ontwerp&#10;&#10;Automatisch gegenereerde beschrijving">
            <a:hlinkClick r:id="rId12" action="ppaction://hlinksldjump"/>
            <a:extLst>
              <a:ext uri="{FF2B5EF4-FFF2-40B4-BE49-F238E27FC236}">
                <a16:creationId xmlns:a16="http://schemas.microsoft.com/office/drawing/2014/main" id="{46E352EC-C059-7073-A971-91BBF2A128A6}"/>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22" name="Afbeelding 8" descr="Afbeelding met tekst, logo, Graphics, Lettertype&#10;&#10;Automatisch gegenereerde beschrijving">
            <a:hlinkClick r:id="rId14" action="ppaction://hlinksldjump"/>
            <a:extLst>
              <a:ext uri="{FF2B5EF4-FFF2-40B4-BE49-F238E27FC236}">
                <a16:creationId xmlns:a16="http://schemas.microsoft.com/office/drawing/2014/main" id="{B0104E41-5421-58D5-E9E6-E951373E85E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23" name="Afbeelding 10">
            <a:hlinkClick r:id="rId16" action="ppaction://hlinksldjump"/>
            <a:extLst>
              <a:ext uri="{FF2B5EF4-FFF2-40B4-BE49-F238E27FC236}">
                <a16:creationId xmlns:a16="http://schemas.microsoft.com/office/drawing/2014/main" id="{0D09E70B-EC5B-0E0C-6DA4-EEBAF76ED3F8}"/>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026" name="Picture 2">
            <a:extLst>
              <a:ext uri="{FF2B5EF4-FFF2-40B4-BE49-F238E27FC236}">
                <a16:creationId xmlns:a16="http://schemas.microsoft.com/office/drawing/2014/main" id="{ED26FEF0-4BC6-9EB3-2746-2E096652B0EA}"/>
              </a:ext>
            </a:extLst>
          </p:cNvPr>
          <p:cNvPicPr>
            <a:picLocks noChangeAspect="1" noChangeArrowheads="1"/>
          </p:cNvPicPr>
          <p:nvPr/>
        </p:nvPicPr>
        <p:blipFill>
          <a:blip r:embed="rId18">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107305" y="1561992"/>
            <a:ext cx="7376599" cy="284781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campus.eur.nl\shared\groups\USC-MC-EAO-WK\WK\Onderzoekscyclus\Onderzoekscyclus_4_notext.png">
            <a:hlinkClick r:id="rId6" action="ppaction://hlinksldjump"/>
            <a:extLst>
              <a:ext uri="{FF2B5EF4-FFF2-40B4-BE49-F238E27FC236}">
                <a16:creationId xmlns:a16="http://schemas.microsoft.com/office/drawing/2014/main" id="{5D9FB83D-8D32-1881-1A75-27C54F99509D}"/>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342858" y="5974967"/>
            <a:ext cx="603315" cy="603315"/>
          </a:xfrm>
          <a:prstGeom prst="rect">
            <a:avLst/>
          </a:prstGeom>
          <a:noFill/>
          <a:ln>
            <a:noFill/>
          </a:ln>
        </p:spPr>
      </p:pic>
    </p:spTree>
    <p:extLst>
      <p:ext uri="{BB962C8B-B14F-4D97-AF65-F5344CB8AC3E}">
        <p14:creationId xmlns:p14="http://schemas.microsoft.com/office/powerpoint/2010/main" val="2600384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10304462" cy="387820"/>
          </a:xfrm>
          <a:solidFill>
            <a:schemeClr val="bg1"/>
          </a:solidFill>
        </p:spPr>
        <p:txBody>
          <a:bodyPr/>
          <a:lstStyle/>
          <a:p>
            <a:r>
              <a:rPr lang="en-US" dirty="0" err="1">
                <a:latin typeface="+mn-lt"/>
              </a:rPr>
              <a:t>Schrijf</a:t>
            </a:r>
            <a:r>
              <a:rPr lang="en-US" dirty="0">
                <a:latin typeface="+mn-lt"/>
              </a:rPr>
              <a:t> de </a:t>
            </a:r>
            <a:r>
              <a:rPr lang="en-US" dirty="0" err="1">
                <a:latin typeface="+mn-lt"/>
              </a:rPr>
              <a:t>resultaten</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a:t>
            </a:r>
            <a:r>
              <a:rPr lang="en-US" dirty="0">
                <a:solidFill>
                  <a:schemeClr val="bg1"/>
                </a:solidFill>
              </a:rPr>
              <a:t>4.2</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51692" y="1110388"/>
            <a:ext cx="11740308" cy="2062103"/>
          </a:xfrm>
          <a:prstGeom prst="rect">
            <a:avLst/>
          </a:prstGeom>
          <a:noFill/>
        </p:spPr>
        <p:txBody>
          <a:bodyPr wrap="square">
            <a:spAutoFit/>
          </a:bodyPr>
          <a:lstStyle/>
          <a:p>
            <a:pPr>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Doel van de activiteit: </a:t>
            </a:r>
            <a:br>
              <a:rPr kumimoji="0" lang="nl-NL" sz="1600" b="1" i="0" u="none" strike="noStrike" kern="1200" cap="none" spc="0" normalizeH="0" baseline="0" noProof="0" dirty="0">
                <a:ln>
                  <a:noFill/>
                </a:ln>
                <a:solidFill>
                  <a:srgbClr val="000000"/>
                </a:solidFill>
                <a:effectLst/>
                <a:uLnTx/>
                <a:uFillTx/>
                <a:latin typeface="Arial"/>
                <a:ea typeface="+mn-ea"/>
                <a:cs typeface="+mn-cs"/>
              </a:rPr>
            </a:br>
            <a:r>
              <a:rPr lang="nl-NL" sz="1600" dirty="0">
                <a:solidFill>
                  <a:srgbClr val="000000"/>
                </a:solidFill>
                <a:latin typeface="Arial"/>
              </a:rPr>
              <a:t>Om de uitkomsten van je onderzoek te delen ga je een verslag, </a:t>
            </a:r>
            <a:r>
              <a:rPr lang="nl-NL" sz="1600" dirty="0" err="1">
                <a:solidFill>
                  <a:srgbClr val="000000"/>
                </a:solidFill>
                <a:latin typeface="Arial"/>
              </a:rPr>
              <a:t>onderzoeksposter</a:t>
            </a:r>
            <a:r>
              <a:rPr lang="nl-NL" sz="1600" dirty="0">
                <a:solidFill>
                  <a:srgbClr val="000000"/>
                </a:solidFill>
                <a:latin typeface="Arial"/>
              </a:rPr>
              <a:t> of presentatie* verzorgen. Je schrijft de resultaten op van je onderzoek.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Nodig</a:t>
            </a:r>
            <a:r>
              <a:rPr kumimoji="0" lang="nl-NL" sz="1600" b="0" i="0" u="none" strike="noStrike" kern="1200" cap="none" spc="0" normalizeH="0" baseline="0" noProof="0" dirty="0">
                <a:ln>
                  <a:noFill/>
                </a:ln>
                <a:solidFill>
                  <a:srgbClr val="0C8066"/>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nl-NL" sz="1600" dirty="0">
                <a:solidFill>
                  <a:srgbClr val="000000"/>
                </a:solidFill>
                <a:latin typeface="Arial"/>
              </a:rPr>
              <a:t>Computer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a:p>
            <a:pPr marR="0" lvl="0" algn="l" defTabSz="914400" rtl="0" eaLnBrk="1" fontAlgn="auto" latinLnBrk="0" hangingPunct="1">
              <a:lnSpc>
                <a:spcPct val="100000"/>
              </a:lnSpc>
              <a:spcBef>
                <a:spcPts val="0"/>
              </a:spcBef>
              <a:spcAft>
                <a:spcPts val="0"/>
              </a:spcAft>
              <a:buClrTx/>
              <a:buSzTx/>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 name="TextBox 3">
            <a:extLst>
              <a:ext uri="{FF2B5EF4-FFF2-40B4-BE49-F238E27FC236}">
                <a16:creationId xmlns:a16="http://schemas.microsoft.com/office/drawing/2014/main" id="{4FEB5A4B-3FB0-1AA6-62E0-32CEAEF18E8C}"/>
              </a:ext>
            </a:extLst>
          </p:cNvPr>
          <p:cNvSpPr txBox="1"/>
          <p:nvPr/>
        </p:nvSpPr>
        <p:spPr>
          <a:xfrm>
            <a:off x="547484" y="2825175"/>
            <a:ext cx="4367416" cy="404418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800" b="1" i="0" u="none" strike="noStrike" kern="1200" cap="none" spc="0" normalizeH="0" baseline="0" noProof="0" dirty="0">
                <a:ln>
                  <a:noFill/>
                </a:ln>
                <a:solidFill>
                  <a:srgbClr val="0C8066"/>
                </a:solidFill>
                <a:effectLst/>
                <a:uLnTx/>
                <a:uFillTx/>
                <a:latin typeface="Arial"/>
                <a:ea typeface="+mn-ea"/>
                <a:cs typeface="+mn-cs"/>
              </a:rPr>
              <a:t>Volg de stappen: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600" dirty="0">
                <a:solidFill>
                  <a:srgbClr val="000000"/>
                </a:solidFill>
                <a:latin typeface="Arial"/>
              </a:rPr>
              <a:t>Schrijf vast in grote lijnen uit welke informatie je wilt gebruiken in je verslag, poster of presentatie*. Nadat je alle stappen in je onderzoek hebt doorlopen kun je dit verder aanscherpen of aanvullen.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600" dirty="0">
                <a:solidFill>
                  <a:srgbClr val="000000"/>
                </a:solidFill>
                <a:latin typeface="Arial"/>
              </a:rPr>
              <a:t>Benoem tenminste de onderdelen uit de tabel hiernaast.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l-NL" sz="1600" dirty="0">
              <a:solidFill>
                <a:srgbClr val="000000"/>
              </a:solidFill>
              <a:latin typeface="Arial"/>
            </a:endParaRPr>
          </a:p>
          <a:p>
            <a:pPr>
              <a:lnSpc>
                <a:spcPct val="120000"/>
              </a:lnSpc>
            </a:pPr>
            <a:r>
              <a:rPr lang="nl-NL" sz="1600" i="1" dirty="0">
                <a:solidFill>
                  <a:srgbClr val="000000"/>
                </a:solidFill>
                <a:effectLst/>
                <a:ea typeface="Calibri" panose="020F0502020204030204" pitchFamily="34" charset="0"/>
                <a:cs typeface="Times New Roman" panose="02020603050405020304" pitchFamily="18" charset="0"/>
              </a:rPr>
              <a:t>* Jouw school bepaalt of je een artikel schrijft, presentatie geeft of poster maakt. Een combinatie kan natuurlijk ook.</a:t>
            </a:r>
          </a:p>
          <a:p>
            <a:pPr algn="just">
              <a:lnSpc>
                <a:spcPct val="120000"/>
              </a:lnSpc>
            </a:pPr>
            <a:endParaRPr lang="nl-NL" sz="1600" b="1" dirty="0">
              <a:solidFill>
                <a:srgbClr val="000000"/>
              </a:solidFill>
              <a:effectLst/>
              <a:ea typeface="Calibri" panose="020F0502020204030204" pitchFamily="34" charset="0"/>
              <a:cs typeface="Times New Roman" panose="02020603050405020304" pitchFamily="18" charset="0"/>
            </a:endParaRPr>
          </a:p>
          <a:p>
            <a:pPr marR="0" lvl="0" algn="l" defTabSz="914400" rtl="0" eaLnBrk="1" fontAlgn="auto" latinLnBrk="0" hangingPunct="1">
              <a:lnSpc>
                <a:spcPct val="100000"/>
              </a:lnSpc>
              <a:spcBef>
                <a:spcPts val="0"/>
              </a:spcBef>
              <a:spcAft>
                <a:spcPts val="0"/>
              </a:spcAft>
              <a:buClrTx/>
              <a:buSzTx/>
              <a:tabLst/>
              <a:defRPr/>
            </a:pPr>
            <a:endParaRPr lang="nl-NL" sz="1600" dirty="0">
              <a:solidFill>
                <a:srgbClr val="000000"/>
              </a:solidFill>
              <a:latin typeface="Arial"/>
            </a:endParaRPr>
          </a:p>
          <a:p>
            <a:endParaRPr lang="nl-NL" dirty="0"/>
          </a:p>
        </p:txBody>
      </p:sp>
      <p:graphicFrame>
        <p:nvGraphicFramePr>
          <p:cNvPr id="7" name="Table 7">
            <a:extLst>
              <a:ext uri="{FF2B5EF4-FFF2-40B4-BE49-F238E27FC236}">
                <a16:creationId xmlns:a16="http://schemas.microsoft.com/office/drawing/2014/main" id="{79611744-8994-9865-B8AF-5E70863128CB}"/>
              </a:ext>
            </a:extLst>
          </p:cNvPr>
          <p:cNvGraphicFramePr>
            <a:graphicFrameLocks noGrp="1"/>
          </p:cNvGraphicFramePr>
          <p:nvPr>
            <p:extLst>
              <p:ext uri="{D42A27DB-BD31-4B8C-83A1-F6EECF244321}">
                <p14:modId xmlns:p14="http://schemas.microsoft.com/office/powerpoint/2010/main" val="3656645787"/>
              </p:ext>
            </p:extLst>
          </p:nvPr>
        </p:nvGraphicFramePr>
        <p:xfrm>
          <a:off x="5191126" y="2816860"/>
          <a:ext cx="5648324" cy="1178024"/>
        </p:xfrm>
        <a:graphic>
          <a:graphicData uri="http://schemas.openxmlformats.org/drawingml/2006/table">
            <a:tbl>
              <a:tblPr firstRow="1" bandRow="1">
                <a:tableStyleId>{7DF18680-E054-41AD-8BC1-D1AEF772440D}</a:tableStyleId>
              </a:tblPr>
              <a:tblGrid>
                <a:gridCol w="5648324">
                  <a:extLst>
                    <a:ext uri="{9D8B030D-6E8A-4147-A177-3AD203B41FA5}">
                      <a16:colId xmlns:a16="http://schemas.microsoft.com/office/drawing/2014/main" val="3514659198"/>
                    </a:ext>
                  </a:extLst>
                </a:gridCol>
              </a:tblGrid>
              <a:tr h="370840">
                <a:tc>
                  <a:txBody>
                    <a:bodyPr/>
                    <a:lstStyle/>
                    <a:p>
                      <a:r>
                        <a:rPr lang="en-US" sz="1600" dirty="0" err="1"/>
                        <a:t>Verslag</a:t>
                      </a:r>
                      <a:r>
                        <a:rPr lang="en-US" sz="1600" dirty="0"/>
                        <a:t> of </a:t>
                      </a:r>
                      <a:r>
                        <a:rPr lang="en-US" sz="1600" dirty="0" err="1"/>
                        <a:t>onderzoeksposter</a:t>
                      </a:r>
                      <a:r>
                        <a:rPr lang="en-US" sz="1600" dirty="0"/>
                        <a:t> of </a:t>
                      </a:r>
                      <a:r>
                        <a:rPr lang="en-US" sz="1600" dirty="0" err="1"/>
                        <a:t>presentatie</a:t>
                      </a:r>
                      <a:endParaRPr lang="nl-NL" sz="1600" dirty="0"/>
                    </a:p>
                  </a:txBody>
                  <a:tcPr/>
                </a:tc>
                <a:extLst>
                  <a:ext uri="{0D108BD9-81ED-4DB2-BD59-A6C34878D82A}">
                    <a16:rowId xmlns:a16="http://schemas.microsoft.com/office/drawing/2014/main" val="3230169658"/>
                  </a:ext>
                </a:extLst>
              </a:tr>
              <a:tr h="436344">
                <a:tc>
                  <a:txBody>
                    <a:bodyPr/>
                    <a:lstStyle/>
                    <a:p>
                      <a:r>
                        <a:rPr lang="en-US" sz="1600" dirty="0"/>
                        <a:t>Per </a:t>
                      </a:r>
                      <a:r>
                        <a:rPr lang="en-US" sz="1600" dirty="0" err="1"/>
                        <a:t>deelvraag</a:t>
                      </a:r>
                      <a:r>
                        <a:rPr lang="en-US" sz="1600" dirty="0"/>
                        <a:t> de </a:t>
                      </a:r>
                      <a:r>
                        <a:rPr lang="en-US" sz="1600" dirty="0" err="1"/>
                        <a:t>resultaten</a:t>
                      </a:r>
                      <a:endParaRPr lang="en-US" sz="1600" dirty="0"/>
                    </a:p>
                  </a:txBody>
                  <a:tcPr/>
                </a:tc>
                <a:extLst>
                  <a:ext uri="{0D108BD9-81ED-4DB2-BD59-A6C34878D82A}">
                    <a16:rowId xmlns:a16="http://schemas.microsoft.com/office/drawing/2014/main" val="4162417893"/>
                  </a:ext>
                </a:extLst>
              </a:tr>
              <a:tr h="370840">
                <a:tc>
                  <a:txBody>
                    <a:bodyPr/>
                    <a:lstStyle/>
                    <a:p>
                      <a:r>
                        <a:rPr lang="en-US" sz="1600" dirty="0" err="1"/>
                        <a:t>Grafieken</a:t>
                      </a:r>
                      <a:r>
                        <a:rPr lang="en-US" sz="1600" dirty="0"/>
                        <a:t> en </a:t>
                      </a:r>
                      <a:r>
                        <a:rPr lang="en-US" sz="1600" dirty="0" err="1"/>
                        <a:t>tabellen</a:t>
                      </a:r>
                      <a:r>
                        <a:rPr lang="en-US" sz="1600" dirty="0"/>
                        <a:t> met de </a:t>
                      </a:r>
                      <a:r>
                        <a:rPr lang="en-US" sz="1600" dirty="0" err="1"/>
                        <a:t>belangrijkste</a:t>
                      </a:r>
                      <a:r>
                        <a:rPr lang="en-US" sz="1600" dirty="0"/>
                        <a:t> data</a:t>
                      </a:r>
                      <a:endParaRPr lang="nl-NL" sz="1600" dirty="0"/>
                    </a:p>
                  </a:txBody>
                  <a:tcPr/>
                </a:tc>
                <a:extLst>
                  <a:ext uri="{0D108BD9-81ED-4DB2-BD59-A6C34878D82A}">
                    <a16:rowId xmlns:a16="http://schemas.microsoft.com/office/drawing/2014/main" val="384248038"/>
                  </a:ext>
                </a:extLst>
              </a:tr>
            </a:tbl>
          </a:graphicData>
        </a:graphic>
      </p:graphicFrame>
      <p:pic>
        <p:nvPicPr>
          <p:cNvPr id="6" name="Afbeelding 11">
            <a:hlinkClick r:id="rId2" action="ppaction://hlinksldjump"/>
            <a:extLst>
              <a:ext uri="{FF2B5EF4-FFF2-40B4-BE49-F238E27FC236}">
                <a16:creationId xmlns:a16="http://schemas.microsoft.com/office/drawing/2014/main" id="{4EA0346F-1A1F-3476-6124-21E49FB7E72D}"/>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8" name="Afbeelding 13">
            <a:hlinkClick r:id="rId4" action="ppaction://hlinksldjump"/>
            <a:extLst>
              <a:ext uri="{FF2B5EF4-FFF2-40B4-BE49-F238E27FC236}">
                <a16:creationId xmlns:a16="http://schemas.microsoft.com/office/drawing/2014/main" id="{5C1296AC-B50C-034B-5B74-3ED45C22133A}"/>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9" name="Afbeelding 20">
            <a:hlinkClick r:id="rId6" action="ppaction://hlinksldjump"/>
            <a:extLst>
              <a:ext uri="{FF2B5EF4-FFF2-40B4-BE49-F238E27FC236}">
                <a16:creationId xmlns:a16="http://schemas.microsoft.com/office/drawing/2014/main" id="{B6358CA1-77D6-7B15-2481-9CA2A802E817}"/>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0" name="Afbeelding 21">
            <a:hlinkClick r:id="rId8" action="ppaction://hlinksldjump"/>
            <a:extLst>
              <a:ext uri="{FF2B5EF4-FFF2-40B4-BE49-F238E27FC236}">
                <a16:creationId xmlns:a16="http://schemas.microsoft.com/office/drawing/2014/main" id="{307E1FC5-D1F9-AF4D-DFBD-A551309017CF}"/>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2" name="Afbeelding 22">
            <a:hlinkClick r:id="rId10" action="ppaction://hlinksldjump"/>
            <a:extLst>
              <a:ext uri="{FF2B5EF4-FFF2-40B4-BE49-F238E27FC236}">
                <a16:creationId xmlns:a16="http://schemas.microsoft.com/office/drawing/2014/main" id="{7CBA07DB-CF4D-C98A-C975-8AF411D63F3B}"/>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2" action="ppaction://hlinksldjump"/>
            <a:extLst>
              <a:ext uri="{FF2B5EF4-FFF2-40B4-BE49-F238E27FC236}">
                <a16:creationId xmlns:a16="http://schemas.microsoft.com/office/drawing/2014/main" id="{66557E00-B6B4-2BDC-C3D1-E14D8BC84E02}"/>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4" action="ppaction://hlinksldjump"/>
            <a:extLst>
              <a:ext uri="{FF2B5EF4-FFF2-40B4-BE49-F238E27FC236}">
                <a16:creationId xmlns:a16="http://schemas.microsoft.com/office/drawing/2014/main" id="{A084FEDC-34DC-BB45-0FED-7B0CA6C0F2B7}"/>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6" action="ppaction://hlinksldjump"/>
            <a:extLst>
              <a:ext uri="{FF2B5EF4-FFF2-40B4-BE49-F238E27FC236}">
                <a16:creationId xmlns:a16="http://schemas.microsoft.com/office/drawing/2014/main" id="{EBCC622C-8DC9-EC9C-F1C6-82F758DD5BBD}"/>
              </a:ext>
            </a:extLst>
          </p:cNvPr>
          <p:cNvPicPr>
            <a:picLocks noChangeAspect="1"/>
          </p:cNvPicPr>
          <p:nvPr/>
        </p:nvPicPr>
        <p:blipFill>
          <a:blip r:embed="rId17"/>
          <a:stretch>
            <a:fillRect/>
          </a:stretch>
        </p:blipFill>
        <p:spPr>
          <a:xfrm>
            <a:off x="4801114" y="6369176"/>
            <a:ext cx="331680" cy="326373"/>
          </a:xfrm>
          <a:prstGeom prst="rect">
            <a:avLst/>
          </a:prstGeom>
        </p:spPr>
      </p:pic>
      <p:sp>
        <p:nvSpPr>
          <p:cNvPr id="16" name="TextBox 15">
            <a:extLst>
              <a:ext uri="{FF2B5EF4-FFF2-40B4-BE49-F238E27FC236}">
                <a16:creationId xmlns:a16="http://schemas.microsoft.com/office/drawing/2014/main" id="{11FEB4BC-566C-309C-4674-43FCAF093A6B}"/>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7" name="Picture 16" descr="\\campus.eur.nl\shared\groups\USC-MC-EAO-WK\WK\Onderzoeksvaardigheden\2. Afbeeldingen onderzoeksvaardigheden\Png-files_voor scherm toepassingen\03Neem_waar .png">
            <a:extLst>
              <a:ext uri="{FF2B5EF4-FFF2-40B4-BE49-F238E27FC236}">
                <a16:creationId xmlns:a16="http://schemas.microsoft.com/office/drawing/2014/main" id="{2F85B4DD-B88D-688F-B7C1-9D8F51F08357}"/>
              </a:ext>
            </a:extLst>
          </p:cNvPr>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1043117" y="157782"/>
            <a:ext cx="613895" cy="679195"/>
          </a:xfrm>
          <a:prstGeom prst="rect">
            <a:avLst/>
          </a:prstGeom>
          <a:noFill/>
          <a:ln>
            <a:noFill/>
          </a:ln>
        </p:spPr>
      </p:pic>
      <p:pic>
        <p:nvPicPr>
          <p:cNvPr id="19" name="Picture 18" descr="\\campus.eur.nl\shared\groups\USC-MC-EAO-WK\WK\Onderzoekscyclus\Onderzoekscyclus_4_notext.png">
            <a:hlinkClick r:id="rId6" action="ppaction://hlinksldjump"/>
            <a:extLst>
              <a:ext uri="{FF2B5EF4-FFF2-40B4-BE49-F238E27FC236}">
                <a16:creationId xmlns:a16="http://schemas.microsoft.com/office/drawing/2014/main" id="{66428679-6D93-2253-2815-A79C770C5238}"/>
              </a:ext>
            </a:extLst>
          </p:cNvPr>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1342858" y="5974967"/>
            <a:ext cx="603315" cy="603315"/>
          </a:xfrm>
          <a:prstGeom prst="rect">
            <a:avLst/>
          </a:prstGeom>
          <a:noFill/>
          <a:ln>
            <a:noFill/>
          </a:ln>
        </p:spPr>
      </p:pic>
    </p:spTree>
    <p:extLst>
      <p:ext uri="{BB962C8B-B14F-4D97-AF65-F5344CB8AC3E}">
        <p14:creationId xmlns:p14="http://schemas.microsoft.com/office/powerpoint/2010/main" val="4009169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6B2BC4-7E63-4BD3-7205-F1390F5D081E}"/>
              </a:ext>
            </a:extLst>
          </p:cNvPr>
          <p:cNvSpPr>
            <a:spLocks noGrp="1"/>
          </p:cNvSpPr>
          <p:nvPr>
            <p:ph type="title"/>
          </p:nvPr>
        </p:nvSpPr>
        <p:spPr/>
        <p:txBody>
          <a:bodyPr/>
          <a:lstStyle/>
          <a:p>
            <a:r>
              <a:rPr lang="en-US" dirty="0" err="1"/>
              <a:t>Concluderen</a:t>
            </a:r>
            <a:r>
              <a:rPr lang="en-US" dirty="0"/>
              <a:t> </a:t>
            </a:r>
            <a:endParaRPr lang="nl-NL" dirty="0"/>
          </a:p>
        </p:txBody>
      </p:sp>
      <p:sp>
        <p:nvSpPr>
          <p:cNvPr id="3" name="Text Placeholder 2">
            <a:extLst>
              <a:ext uri="{FF2B5EF4-FFF2-40B4-BE49-F238E27FC236}">
                <a16:creationId xmlns:a16="http://schemas.microsoft.com/office/drawing/2014/main" id="{DED4A256-B375-D39A-B15F-395334DB66C7}"/>
              </a:ext>
            </a:extLst>
          </p:cNvPr>
          <p:cNvSpPr>
            <a:spLocks noGrp="1"/>
          </p:cNvSpPr>
          <p:nvPr>
            <p:ph type="body" sz="quarter" idx="13"/>
          </p:nvPr>
        </p:nvSpPr>
        <p:spPr/>
        <p:txBody>
          <a:bodyPr/>
          <a:lstStyle/>
          <a:p>
            <a:r>
              <a:rPr lang="en-US" dirty="0" err="1"/>
              <a:t>Beantwoord</a:t>
            </a:r>
            <a:r>
              <a:rPr lang="en-US" dirty="0"/>
              <a:t> je </a:t>
            </a:r>
            <a:r>
              <a:rPr lang="en-US" dirty="0" err="1"/>
              <a:t>onderzoeksvraag</a:t>
            </a:r>
            <a:endParaRPr lang="nl-NL" dirty="0"/>
          </a:p>
        </p:txBody>
      </p:sp>
      <p:sp>
        <p:nvSpPr>
          <p:cNvPr id="5" name="Footer Placeholder 4">
            <a:extLst>
              <a:ext uri="{FF2B5EF4-FFF2-40B4-BE49-F238E27FC236}">
                <a16:creationId xmlns:a16="http://schemas.microsoft.com/office/drawing/2014/main" id="{8AB389F8-B634-665A-D903-AE5876C70C02}"/>
              </a:ext>
            </a:extLst>
          </p:cNvPr>
          <p:cNvSpPr>
            <a:spLocks noGrp="1"/>
          </p:cNvSpPr>
          <p:nvPr>
            <p:ph type="ftr" sz="quarter" idx="11"/>
          </p:nvPr>
        </p:nvSpPr>
        <p:spPr/>
        <p:txBody>
          <a:bodyPr/>
          <a:lstStyle/>
          <a:p>
            <a:r>
              <a:rPr lang="nl-NL"/>
              <a:t>Erasmus University Rotterdam </a:t>
            </a:r>
            <a:endParaRPr lang="nl-NL" dirty="0"/>
          </a:p>
        </p:txBody>
      </p:sp>
      <p:sp>
        <p:nvSpPr>
          <p:cNvPr id="6" name="Slide Number Placeholder 5">
            <a:extLst>
              <a:ext uri="{FF2B5EF4-FFF2-40B4-BE49-F238E27FC236}">
                <a16:creationId xmlns:a16="http://schemas.microsoft.com/office/drawing/2014/main" id="{1237DB5D-6374-F635-CD50-5FAAFEF14B57}"/>
              </a:ext>
            </a:extLst>
          </p:cNvPr>
          <p:cNvSpPr>
            <a:spLocks noGrp="1"/>
          </p:cNvSpPr>
          <p:nvPr>
            <p:ph type="sldNum" sz="quarter" idx="12"/>
          </p:nvPr>
        </p:nvSpPr>
        <p:spPr/>
        <p:txBody>
          <a:bodyPr/>
          <a:lstStyle/>
          <a:p>
            <a:fld id="{361A1203-CA3D-4D48-AFA0-9D668419C1D5}" type="slidenum">
              <a:rPr lang="nl-NL" smtClean="0"/>
              <a:pPr/>
              <a:t>55</a:t>
            </a:fld>
            <a:endParaRPr lang="nl-NL" dirty="0"/>
          </a:p>
        </p:txBody>
      </p:sp>
      <p:pic>
        <p:nvPicPr>
          <p:cNvPr id="7" name="Picture 6">
            <a:extLst>
              <a:ext uri="{FF2B5EF4-FFF2-40B4-BE49-F238E27FC236}">
                <a16:creationId xmlns:a16="http://schemas.microsoft.com/office/drawing/2014/main" id="{6DE79299-ED3B-1EF4-84D7-5188D2172021}"/>
              </a:ext>
            </a:extLst>
          </p:cNvPr>
          <p:cNvPicPr>
            <a:picLocks noChangeAspect="1"/>
          </p:cNvPicPr>
          <p:nvPr/>
        </p:nvPicPr>
        <p:blipFill>
          <a:blip r:embed="rId2"/>
          <a:stretch>
            <a:fillRect/>
          </a:stretch>
        </p:blipFill>
        <p:spPr>
          <a:xfrm>
            <a:off x="6092030" y="1470908"/>
            <a:ext cx="4301535" cy="4268103"/>
          </a:xfrm>
          <a:prstGeom prst="rect">
            <a:avLst/>
          </a:prstGeom>
        </p:spPr>
      </p:pic>
    </p:spTree>
    <p:extLst>
      <p:ext uri="{BB962C8B-B14F-4D97-AF65-F5344CB8AC3E}">
        <p14:creationId xmlns:p14="http://schemas.microsoft.com/office/powerpoint/2010/main" val="3223401964"/>
      </p:ext>
    </p:extLst>
  </p:cSld>
  <p:clrMapOvr>
    <a:masterClrMapping/>
  </p:clrMapOvr>
  <p:transition spd="slow">
    <p:push dir="u"/>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FAA83D-DD65-7F1F-99F0-642DFD5BC407}"/>
              </a:ext>
            </a:extLst>
          </p:cNvPr>
          <p:cNvSpPr>
            <a:spLocks noGrp="1"/>
          </p:cNvSpPr>
          <p:nvPr>
            <p:ph type="title"/>
          </p:nvPr>
        </p:nvSpPr>
        <p:spPr/>
        <p:txBody>
          <a:bodyPr/>
          <a:lstStyle/>
          <a:p>
            <a:r>
              <a:rPr lang="en-US" dirty="0" err="1"/>
              <a:t>Stappenplan</a:t>
            </a:r>
            <a:r>
              <a:rPr lang="en-US" dirty="0"/>
              <a:t> </a:t>
            </a:r>
            <a:r>
              <a:rPr lang="en-US" dirty="0" err="1"/>
              <a:t>concluderen</a:t>
            </a:r>
            <a:endParaRPr lang="nl-NL" dirty="0"/>
          </a:p>
        </p:txBody>
      </p:sp>
      <p:sp>
        <p:nvSpPr>
          <p:cNvPr id="4" name="Footer Placeholder 3">
            <a:extLst>
              <a:ext uri="{FF2B5EF4-FFF2-40B4-BE49-F238E27FC236}">
                <a16:creationId xmlns:a16="http://schemas.microsoft.com/office/drawing/2014/main" id="{5F77E4B1-0536-3A0C-3772-66A3E8B9BA44}"/>
              </a:ext>
            </a:extLst>
          </p:cNvPr>
          <p:cNvSpPr>
            <a:spLocks noGrp="1"/>
          </p:cNvSpPr>
          <p:nvPr>
            <p:ph type="ftr" sz="quarter" idx="11"/>
          </p:nvPr>
        </p:nvSpPr>
        <p:spPr/>
        <p:txBody>
          <a:bodyPr/>
          <a:lstStyle/>
          <a:p>
            <a:r>
              <a:rPr lang="nl-NL"/>
              <a:t>Erasmus University Rotterdam </a:t>
            </a:r>
            <a:endParaRPr lang="nl-NL" dirty="0"/>
          </a:p>
        </p:txBody>
      </p:sp>
      <p:sp>
        <p:nvSpPr>
          <p:cNvPr id="7" name="TextBox 6">
            <a:extLst>
              <a:ext uri="{FF2B5EF4-FFF2-40B4-BE49-F238E27FC236}">
                <a16:creationId xmlns:a16="http://schemas.microsoft.com/office/drawing/2014/main" id="{35020879-746F-03F3-9F90-0F51FD2EF961}"/>
              </a:ext>
            </a:extLst>
          </p:cNvPr>
          <p:cNvSpPr txBox="1"/>
          <p:nvPr/>
        </p:nvSpPr>
        <p:spPr>
          <a:xfrm>
            <a:off x="534987" y="1262957"/>
            <a:ext cx="10549780" cy="5175456"/>
          </a:xfrm>
          <a:prstGeom prst="rect">
            <a:avLst/>
          </a:prstGeom>
          <a:noFill/>
        </p:spPr>
        <p:txBody>
          <a:bodyPr wrap="square">
            <a:spAutoFit/>
          </a:bodyPr>
          <a:lstStyle/>
          <a:p>
            <a:pPr algn="just">
              <a:lnSpc>
                <a:spcPct val="115000"/>
              </a:lnSpc>
            </a:pPr>
            <a:r>
              <a:rPr lang="nl-NL" sz="1600" b="1" dirty="0">
                <a:solidFill>
                  <a:schemeClr val="accent2"/>
                </a:solidFill>
                <a:effectLst/>
                <a:ea typeface="Calibri" panose="020F0502020204030204" pitchFamily="34" charset="0"/>
                <a:cs typeface="Times New Roman" panose="02020603050405020304" pitchFamily="18" charset="0"/>
              </a:rPr>
              <a:t>Wat ga je doen? </a:t>
            </a:r>
            <a:endParaRPr lang="nl-NL" sz="1600" dirty="0">
              <a:solidFill>
                <a:schemeClr val="accent2"/>
              </a:solidFill>
              <a:effectLst/>
              <a:ea typeface="Calibri" panose="020F0502020204030204" pitchFamily="34" charset="0"/>
              <a:cs typeface="Museo Sans 100" panose="02000000000000000000" pitchFamily="50" charset="0"/>
            </a:endParaRPr>
          </a:p>
          <a:p>
            <a:pPr algn="just">
              <a:lnSpc>
                <a:spcPct val="120000"/>
              </a:lnSpc>
            </a:pPr>
            <a:r>
              <a:rPr lang="nl-NL" sz="1600" dirty="0">
                <a:solidFill>
                  <a:srgbClr val="000000"/>
                </a:solidFill>
                <a:effectLst/>
                <a:ea typeface="Calibri" panose="020F0502020204030204" pitchFamily="34" charset="0"/>
                <a:cs typeface="Times New Roman" panose="02020603050405020304" pitchFamily="18" charset="0"/>
              </a:rPr>
              <a:t>In deze stap maak je de resultaten overzichtelijk en geef je antwoord op de onderzoeksvraag. Daarnaast geef je een oordeel over de kwaliteit van je onderzoek en bepaal je de impact van je onderzoek. </a:t>
            </a:r>
            <a:endParaRPr lang="nl-NL" sz="1600" dirty="0">
              <a:solidFill>
                <a:srgbClr val="000000"/>
              </a:solidFill>
              <a:effectLst/>
              <a:ea typeface="Calibri" panose="020F0502020204030204" pitchFamily="34" charset="0"/>
              <a:cs typeface="Museo Sans 100" panose="02000000000000000000" pitchFamily="50" charset="0"/>
            </a:endParaRPr>
          </a:p>
          <a:p>
            <a:pPr algn="just">
              <a:lnSpc>
                <a:spcPct val="115000"/>
              </a:lnSpc>
            </a:pPr>
            <a:r>
              <a:rPr lang="nl-NL" sz="1600" b="1" dirty="0">
                <a:effectLst/>
                <a:ea typeface="Calibri" panose="020F0502020204030204" pitchFamily="34" charset="0"/>
                <a:cs typeface="Times New Roman" panose="02020603050405020304" pitchFamily="18" charset="0"/>
              </a:rPr>
              <a:t> </a:t>
            </a:r>
            <a:endParaRPr lang="nl-NL" sz="1600" dirty="0">
              <a:effectLst/>
              <a:ea typeface="Times New Roman" panose="02020603050405020304" pitchFamily="18" charset="0"/>
              <a:cs typeface="Times New Roman" panose="02020603050405020304" pitchFamily="18" charset="0"/>
            </a:endParaRPr>
          </a:p>
          <a:p>
            <a:pPr algn="just">
              <a:lnSpc>
                <a:spcPct val="115000"/>
              </a:lnSpc>
            </a:pPr>
            <a:r>
              <a:rPr lang="nl-NL" sz="1600" b="1" dirty="0">
                <a:solidFill>
                  <a:schemeClr val="accent2"/>
                </a:solidFill>
                <a:effectLst/>
                <a:ea typeface="Calibri" panose="020F0502020204030204" pitchFamily="34" charset="0"/>
                <a:cs typeface="Times New Roman" panose="02020603050405020304" pitchFamily="18" charset="0"/>
              </a:rPr>
              <a:t>Stappenplan </a:t>
            </a:r>
            <a:r>
              <a:rPr lang="nl-NL" sz="1600" b="1" dirty="0">
                <a:solidFill>
                  <a:schemeClr val="accent2"/>
                </a:solidFill>
                <a:effectLst/>
                <a:ea typeface="Times New Roman" panose="02020603050405020304" pitchFamily="18" charset="0"/>
                <a:cs typeface="Times New Roman" panose="02020603050405020304" pitchFamily="18" charset="0"/>
              </a:rPr>
              <a:t>onderzoek opzetten*</a:t>
            </a:r>
            <a:r>
              <a:rPr lang="nl-NL" sz="1600" b="1" dirty="0">
                <a:solidFill>
                  <a:schemeClr val="accent2"/>
                </a:solidFill>
                <a:effectLst/>
                <a:ea typeface="Calibri" panose="020F0502020204030204" pitchFamily="34" charset="0"/>
                <a:cs typeface="Times New Roman" panose="02020603050405020304" pitchFamily="18" charset="0"/>
              </a:rPr>
              <a:t>: </a:t>
            </a:r>
            <a:endParaRPr lang="nl-NL" sz="1600" dirty="0">
              <a:solidFill>
                <a:schemeClr val="accent2"/>
              </a:solidFill>
              <a:effectLst/>
              <a:ea typeface="Times New Roman" panose="02020603050405020304" pitchFamily="18" charset="0"/>
              <a:cs typeface="Times New Roman" panose="02020603050405020304" pitchFamily="18" charset="0"/>
            </a:endParaRPr>
          </a:p>
          <a:p>
            <a:pPr marL="342900" lvl="0" indent="-342900">
              <a:lnSpc>
                <a:spcPct val="107000"/>
              </a:lnSpc>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a:t>
            </a:r>
            <a:r>
              <a:rPr lang="nl-NL" sz="1600" b="1" dirty="0">
                <a:ea typeface="Calibri" panose="020F0502020204030204" pitchFamily="34" charset="0"/>
                <a:cs typeface="Times New Roman" panose="02020603050405020304" pitchFamily="18" charset="0"/>
              </a:rPr>
              <a:t>19 |</a:t>
            </a:r>
            <a:r>
              <a:rPr lang="nl-NL" sz="1600" b="1" dirty="0">
                <a:effectLst/>
                <a:ea typeface="Calibri" panose="020F0502020204030204" pitchFamily="34" charset="0"/>
                <a:cs typeface="Times New Roman" panose="02020603050405020304" pitchFamily="18" charset="0"/>
              </a:rPr>
              <a:t> </a:t>
            </a:r>
            <a:r>
              <a:rPr lang="nl-NL" sz="1600" dirty="0">
                <a:effectLst/>
                <a:ea typeface="Calibri" panose="020F0502020204030204" pitchFamily="34" charset="0"/>
                <a:cs typeface="Times New Roman" panose="02020603050405020304" pitchFamily="18" charset="0"/>
              </a:rPr>
              <a:t>Geef antwoord op de onderzoeksvraag en deelvragen (</a:t>
            </a:r>
            <a:r>
              <a:rPr lang="nl-NL" sz="1600" b="1" dirty="0">
                <a:effectLst/>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Informatie 5.1</a:t>
            </a:r>
            <a:r>
              <a:rPr lang="nl-NL" sz="1600" b="1" dirty="0">
                <a:effectLst/>
                <a:ea typeface="Calibri" panose="020F0502020204030204" pitchFamily="34" charset="0"/>
                <a:cs typeface="Times New Roman" panose="02020603050405020304" pitchFamily="18" charset="0"/>
              </a:rPr>
              <a:t> + </a:t>
            </a:r>
            <a:r>
              <a:rPr lang="nl-NL" sz="1600" b="1" dirty="0">
                <a:solidFill>
                  <a:schemeClr val="accent5"/>
                </a:solidFill>
                <a:effectLst/>
                <a:ea typeface="Calibri" panose="020F0502020204030204" pitchFamily="34" charset="0"/>
                <a:cs typeface="Times New Roman" panose="02020603050405020304" pitchFamily="18" charset="0"/>
                <a:hlinkClick r:id="rId3" action="ppaction://hlinksldjump"/>
              </a:rPr>
              <a:t>Activiteit 5.1</a:t>
            </a:r>
            <a:r>
              <a:rPr lang="nl-NL" sz="1600" dirty="0">
                <a:effectLst/>
                <a:ea typeface="Calibri" panose="020F0502020204030204" pitchFamily="34" charset="0"/>
                <a:cs typeface="Times New Roman" panose="02020603050405020304" pitchFamily="18" charset="0"/>
              </a:rPr>
              <a:t>)</a:t>
            </a:r>
            <a:endParaRPr lang="nl-NL" sz="1600" b="1" dirty="0">
              <a:effectLst/>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2</a:t>
            </a:r>
            <a:r>
              <a:rPr lang="nl-NL" sz="1600" b="1" dirty="0">
                <a:ea typeface="Calibri" panose="020F0502020204030204" pitchFamily="34" charset="0"/>
                <a:cs typeface="Times New Roman" panose="02020603050405020304" pitchFamily="18" charset="0"/>
              </a:rPr>
              <a:t>0 |</a:t>
            </a:r>
            <a:r>
              <a:rPr lang="nl-NL" sz="1600" b="1" dirty="0">
                <a:effectLst/>
                <a:ea typeface="Calibri" panose="020F0502020204030204" pitchFamily="34" charset="0"/>
                <a:cs typeface="Times New Roman" panose="02020603050405020304" pitchFamily="18" charset="0"/>
              </a:rPr>
              <a:t> </a:t>
            </a:r>
            <a:r>
              <a:rPr lang="nl-NL" sz="1600" dirty="0">
                <a:effectLst/>
                <a:ea typeface="Calibri" panose="020F0502020204030204" pitchFamily="34" charset="0"/>
                <a:cs typeface="Times New Roman" panose="02020603050405020304" pitchFamily="18" charset="0"/>
              </a:rPr>
              <a:t>Geef een mogelijke verklaring voor je conclusie (</a:t>
            </a:r>
            <a:r>
              <a:rPr lang="nl-NL" sz="1600" b="1" dirty="0">
                <a:effectLst/>
                <a:ea typeface="Calibri" panose="020F0502020204030204" pitchFamily="34" charset="0"/>
                <a:cs typeface="Times New Roman" panose="02020603050405020304" pitchFamily="18" charset="0"/>
                <a:hlinkClick r:id="rId4" action="ppaction://hlinksldjump">
                  <a:extLst>
                    <a:ext uri="{A12FA001-AC4F-418D-AE19-62706E023703}">
                      <ahyp:hlinkClr xmlns:ahyp="http://schemas.microsoft.com/office/drawing/2018/hyperlinkcolor" val="tx"/>
                    </a:ext>
                  </a:extLst>
                </a:hlinkClick>
              </a:rPr>
              <a:t>Informatie 5.2</a:t>
            </a:r>
            <a:r>
              <a:rPr lang="nl-NL" sz="1600" b="1" dirty="0">
                <a:effectLst/>
                <a:ea typeface="Calibri" panose="020F0502020204030204" pitchFamily="34" charset="0"/>
                <a:cs typeface="Times New Roman" panose="02020603050405020304" pitchFamily="18" charset="0"/>
              </a:rPr>
              <a:t> + </a:t>
            </a:r>
            <a:r>
              <a:rPr lang="nl-NL" sz="1600" b="1" dirty="0">
                <a:solidFill>
                  <a:schemeClr val="accent5"/>
                </a:solidFill>
                <a:effectLst/>
                <a:ea typeface="Calibri" panose="020F0502020204030204" pitchFamily="34" charset="0"/>
                <a:cs typeface="Times New Roman" panose="02020603050405020304" pitchFamily="18" charset="0"/>
                <a:hlinkClick r:id="rId3" action="ppaction://hlinksldjump"/>
              </a:rPr>
              <a:t>Activiteit 5.1</a:t>
            </a:r>
            <a:r>
              <a:rPr lang="nl-NL" sz="1600" dirty="0">
                <a:effectLst/>
                <a:ea typeface="Calibri" panose="020F0502020204030204" pitchFamily="34" charset="0"/>
                <a:cs typeface="Times New Roman" panose="02020603050405020304" pitchFamily="18" charset="0"/>
              </a:rPr>
              <a:t>)</a:t>
            </a:r>
            <a:endParaRPr lang="nl-NL" sz="1600" b="1" dirty="0">
              <a:effectLst/>
              <a:ea typeface="Calibri" panose="020F0502020204030204" pitchFamily="34" charset="0"/>
              <a:cs typeface="Times New Roman" panose="02020603050405020304" pitchFamily="18" charset="0"/>
            </a:endParaRPr>
          </a:p>
          <a:p>
            <a:pPr marL="342900" indent="-342900">
              <a:lnSpc>
                <a:spcPct val="107000"/>
              </a:lnSpc>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21 | </a:t>
            </a:r>
            <a:r>
              <a:rPr lang="nl-NL" sz="1600" dirty="0">
                <a:effectLst/>
                <a:ea typeface="Calibri" panose="020F0502020204030204" pitchFamily="34" charset="0"/>
                <a:cs typeface="Times New Roman" panose="02020603050405020304" pitchFamily="18" charset="0"/>
              </a:rPr>
              <a:t>Omschrijf de tekortkomingen van je onderzoek en geef advies voor vervolgonderzoek (</a:t>
            </a:r>
            <a:r>
              <a:rPr lang="nl-NL" sz="1600" b="1" dirty="0">
                <a:effectLst/>
                <a:ea typeface="Calibri" panose="020F0502020204030204" pitchFamily="34" charset="0"/>
                <a:cs typeface="Times New Roman" panose="02020603050405020304" pitchFamily="18" charset="0"/>
                <a:hlinkClick r:id="rId5" action="ppaction://hlinksldjump">
                  <a:extLst>
                    <a:ext uri="{A12FA001-AC4F-418D-AE19-62706E023703}">
                      <ahyp:hlinkClr xmlns:ahyp="http://schemas.microsoft.com/office/drawing/2018/hyperlinkcolor" val="tx"/>
                    </a:ext>
                  </a:extLst>
                </a:hlinkClick>
              </a:rPr>
              <a:t>Informatie 5.3</a:t>
            </a:r>
            <a:r>
              <a:rPr lang="nl-NL" sz="1600" b="1" dirty="0">
                <a:effectLst/>
                <a:ea typeface="Calibri" panose="020F0502020204030204" pitchFamily="34" charset="0"/>
                <a:cs typeface="Times New Roman" panose="02020603050405020304" pitchFamily="18" charset="0"/>
              </a:rPr>
              <a:t> + </a:t>
            </a:r>
            <a:r>
              <a:rPr lang="nl-NL" sz="1600" b="1" dirty="0">
                <a:solidFill>
                  <a:schemeClr val="accent5"/>
                </a:solidFill>
                <a:effectLst/>
                <a:ea typeface="Calibri" panose="020F0502020204030204" pitchFamily="34" charset="0"/>
                <a:cs typeface="Times New Roman" panose="02020603050405020304" pitchFamily="18" charset="0"/>
                <a:hlinkClick r:id="rId3" action="ppaction://hlinksldjump"/>
              </a:rPr>
              <a:t>Activiteit 5.1</a:t>
            </a:r>
            <a:r>
              <a:rPr lang="nl-NL" sz="1600" dirty="0">
                <a:effectLst/>
                <a:ea typeface="Calibri" panose="020F0502020204030204" pitchFamily="34" charset="0"/>
                <a:cs typeface="Times New Roman" panose="02020603050405020304" pitchFamily="18" charset="0"/>
              </a:rPr>
              <a:t>)</a:t>
            </a:r>
            <a:endParaRPr lang="nl-NL" sz="1600" b="1" dirty="0">
              <a:effectLst/>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22 | </a:t>
            </a:r>
            <a:r>
              <a:rPr lang="nl-NL" sz="1600" dirty="0">
                <a:effectLst/>
                <a:ea typeface="Calibri" panose="020F0502020204030204" pitchFamily="34" charset="0"/>
                <a:cs typeface="Times New Roman" panose="02020603050405020304" pitchFamily="18" charset="0"/>
              </a:rPr>
              <a:t>Bepaal de impact van je onderzoek: Wie kan je wat adviseren op basis van jouw onderzoek? (</a:t>
            </a:r>
            <a:r>
              <a:rPr lang="nl-NL" sz="1600" b="1" dirty="0">
                <a:effectLst/>
                <a:ea typeface="Calibri" panose="020F0502020204030204" pitchFamily="34" charset="0"/>
                <a:cs typeface="Times New Roman" panose="02020603050405020304" pitchFamily="18" charset="0"/>
                <a:hlinkClick r:id="rId6" action="ppaction://hlinksldjump">
                  <a:extLst>
                    <a:ext uri="{A12FA001-AC4F-418D-AE19-62706E023703}">
                      <ahyp:hlinkClr xmlns:ahyp="http://schemas.microsoft.com/office/drawing/2018/hyperlinkcolor" val="tx"/>
                    </a:ext>
                  </a:extLst>
                </a:hlinkClick>
              </a:rPr>
              <a:t>Informatie</a:t>
            </a:r>
            <a:r>
              <a:rPr lang="nl-NL" sz="1600" b="1" dirty="0">
                <a:solidFill>
                  <a:srgbClr val="0C8066"/>
                </a:solidFill>
                <a:effectLst/>
                <a:ea typeface="Calibri" panose="020F0502020204030204" pitchFamily="34" charset="0"/>
                <a:cs typeface="Times New Roman" panose="02020603050405020304" pitchFamily="18" charset="0"/>
                <a:hlinkClick r:id="rId6" action="ppaction://hlinksldjump">
                  <a:extLst>
                    <a:ext uri="{A12FA001-AC4F-418D-AE19-62706E023703}">
                      <ahyp:hlinkClr xmlns:ahyp="http://schemas.microsoft.com/office/drawing/2018/hyperlinkcolor" val="tx"/>
                    </a:ext>
                  </a:extLst>
                </a:hlinkClick>
              </a:rPr>
              <a:t> </a:t>
            </a:r>
            <a:r>
              <a:rPr lang="nl-NL" sz="1600" b="1" dirty="0">
                <a:effectLst/>
                <a:ea typeface="Calibri" panose="020F0502020204030204" pitchFamily="34" charset="0"/>
                <a:cs typeface="Times New Roman" panose="02020603050405020304" pitchFamily="18" charset="0"/>
                <a:hlinkClick r:id="rId6" action="ppaction://hlinksldjump">
                  <a:extLst>
                    <a:ext uri="{A12FA001-AC4F-418D-AE19-62706E023703}">
                      <ahyp:hlinkClr xmlns:ahyp="http://schemas.microsoft.com/office/drawing/2018/hyperlinkcolor" val="tx"/>
                    </a:ext>
                  </a:extLst>
                </a:hlinkClick>
              </a:rPr>
              <a:t>5.4</a:t>
            </a:r>
            <a:r>
              <a:rPr lang="nl-NL" sz="1600" b="1" dirty="0">
                <a:effectLst/>
                <a:ea typeface="Calibri" panose="020F0502020204030204" pitchFamily="34" charset="0"/>
                <a:cs typeface="Times New Roman" panose="02020603050405020304" pitchFamily="18" charset="0"/>
              </a:rPr>
              <a:t> </a:t>
            </a:r>
            <a:r>
              <a:rPr lang="nl-NL" sz="1600" b="1" dirty="0">
                <a:solidFill>
                  <a:schemeClr val="accent5"/>
                </a:solidFill>
                <a:effectLst/>
                <a:ea typeface="Calibri" panose="020F0502020204030204" pitchFamily="34" charset="0"/>
                <a:cs typeface="Times New Roman" panose="02020603050405020304" pitchFamily="18" charset="0"/>
                <a:hlinkClick r:id="rId3" action="ppaction://hlinksldjump"/>
              </a:rPr>
              <a:t>Activiteit 5.1</a:t>
            </a:r>
            <a:r>
              <a:rPr lang="nl-NL" sz="1600" dirty="0">
                <a:effectLst/>
                <a:ea typeface="Calibri" panose="020F0502020204030204" pitchFamily="34" charset="0"/>
                <a:cs typeface="Times New Roman" panose="02020603050405020304" pitchFamily="18" charset="0"/>
              </a:rPr>
              <a:t>)</a:t>
            </a:r>
            <a:endParaRPr lang="nl-NL" sz="1600" b="1" dirty="0">
              <a:effectLst/>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Symbol" panose="05050102010706020507" pitchFamily="18" charset="2"/>
              <a:buChar char=""/>
            </a:pPr>
            <a:r>
              <a:rPr lang="nl-NL" sz="1600" b="1" dirty="0">
                <a:effectLst/>
                <a:ea typeface="Calibri" panose="020F0502020204030204" pitchFamily="34" charset="0"/>
                <a:cs typeface="Times New Roman" panose="02020603050405020304" pitchFamily="18" charset="0"/>
              </a:rPr>
              <a:t>Stap 23 | </a:t>
            </a:r>
            <a:r>
              <a:rPr lang="nl-NL" sz="1600" dirty="0">
                <a:effectLst/>
                <a:ea typeface="Calibri" panose="020F0502020204030204" pitchFamily="34" charset="0"/>
                <a:cs typeface="Times New Roman" panose="02020603050405020304" pitchFamily="18" charset="0"/>
              </a:rPr>
              <a:t>Schrijf de conclusie en discussie van je onderzoek (</a:t>
            </a:r>
            <a:r>
              <a:rPr lang="nl-NL" sz="1600" b="1" dirty="0">
                <a:solidFill>
                  <a:schemeClr val="accent5"/>
                </a:solidFill>
                <a:effectLst/>
                <a:ea typeface="Calibri" panose="020F0502020204030204" pitchFamily="34" charset="0"/>
                <a:cs typeface="Times New Roman" panose="02020603050405020304" pitchFamily="18" charset="0"/>
                <a:hlinkClick r:id="rId3" action="ppaction://hlinksldjump"/>
              </a:rPr>
              <a:t>Activiteit 5.1</a:t>
            </a:r>
            <a:r>
              <a:rPr lang="nl-NL" sz="1600" b="1" dirty="0">
                <a:solidFill>
                  <a:schemeClr val="accent5"/>
                </a:solidFill>
                <a:effectLst/>
                <a:ea typeface="Calibri" panose="020F0502020204030204" pitchFamily="34" charset="0"/>
                <a:cs typeface="Times New Roman" panose="02020603050405020304" pitchFamily="18" charset="0"/>
              </a:rPr>
              <a:t>)</a:t>
            </a:r>
          </a:p>
          <a:p>
            <a:pPr>
              <a:lnSpc>
                <a:spcPct val="107000"/>
              </a:lnSpc>
              <a:spcAft>
                <a:spcPts val="800"/>
              </a:spcAft>
            </a:pPr>
            <a:r>
              <a:rPr lang="nl-NL" sz="1200" i="1" dirty="0">
                <a:effectLst/>
                <a:ea typeface="Calibri" panose="020F0502020204030204" pitchFamily="34" charset="0"/>
                <a:cs typeface="Times New Roman" panose="02020603050405020304" pitchFamily="18" charset="0"/>
              </a:rPr>
              <a:t>* Deze stappen vind je ook terug op het complete </a:t>
            </a:r>
            <a:r>
              <a:rPr lang="nl-NL" sz="1200" i="1" dirty="0">
                <a:effectLst/>
                <a:ea typeface="Calibri" panose="020F0502020204030204" pitchFamily="34" charset="0"/>
                <a:cs typeface="Times New Roman" panose="02020603050405020304" pitchFamily="18" charset="0"/>
                <a:hlinkClick r:id="rId7" action="ppaction://hlinksldjump"/>
              </a:rPr>
              <a:t>stappenplan onderzoek doen. </a:t>
            </a:r>
            <a:endParaRPr lang="nl-NL" sz="1600" dirty="0">
              <a:effectLst/>
              <a:ea typeface="Times New Roman" panose="02020603050405020304" pitchFamily="18" charset="0"/>
              <a:cs typeface="Times New Roman" panose="02020603050405020304" pitchFamily="18" charset="0"/>
            </a:endParaRPr>
          </a:p>
          <a:p>
            <a:pPr algn="just">
              <a:lnSpc>
                <a:spcPct val="120000"/>
              </a:lnSpc>
            </a:pPr>
            <a:r>
              <a:rPr lang="nl-NL" sz="1600" b="1" dirty="0">
                <a:solidFill>
                  <a:schemeClr val="accent2"/>
                </a:solidFill>
                <a:effectLst/>
                <a:ea typeface="Calibri" panose="020F0502020204030204" pitchFamily="34" charset="0"/>
                <a:cs typeface="Times New Roman" panose="02020603050405020304" pitchFamily="18" charset="0"/>
              </a:rPr>
              <a:t>Om af te vinken:</a:t>
            </a:r>
            <a:endParaRPr lang="nl-NL" sz="1600" dirty="0">
              <a:solidFill>
                <a:schemeClr val="accent2"/>
              </a:solidFill>
              <a:effectLst/>
              <a:ea typeface="Calibri" panose="020F0502020204030204" pitchFamily="34" charset="0"/>
              <a:cs typeface="Museo Sans 100" panose="02000000000000000000" pitchFamily="50" charset="0"/>
            </a:endParaRPr>
          </a:p>
          <a:p>
            <a:pPr marL="342900" lvl="0" indent="-342900" algn="just">
              <a:lnSpc>
                <a:spcPct val="120000"/>
              </a:lnSpc>
              <a:buFont typeface="Calibri" panose="020F0502020204030204" pitchFamily="34" charset="0"/>
              <a:buChar char="꙱"/>
            </a:pPr>
            <a:r>
              <a:rPr lang="nl-NL" sz="1600" dirty="0">
                <a:solidFill>
                  <a:srgbClr val="000000"/>
                </a:solidFill>
                <a:effectLst/>
                <a:ea typeface="Calibri" panose="020F0502020204030204" pitchFamily="34" charset="0"/>
                <a:cs typeface="Times New Roman" panose="02020603050405020304" pitchFamily="18" charset="0"/>
              </a:rPr>
              <a:t>Ik heb op basis van mijn onderzoek een conclusie getrokken en ik heb daarbij ook meteen de conclusie in twijfel getrokken. </a:t>
            </a:r>
          </a:p>
          <a:p>
            <a:pPr marL="342900" lvl="0" indent="-342900" algn="just">
              <a:lnSpc>
                <a:spcPct val="120000"/>
              </a:lnSpc>
              <a:buFont typeface="Calibri" panose="020F0502020204030204" pitchFamily="34" charset="0"/>
              <a:buChar char="꙱"/>
            </a:pPr>
            <a:r>
              <a:rPr lang="nl-NL" sz="1600" dirty="0">
                <a:solidFill>
                  <a:srgbClr val="000000"/>
                </a:solidFill>
                <a:effectLst/>
                <a:ea typeface="Calibri" panose="020F0502020204030204" pitchFamily="34" charset="0"/>
                <a:cs typeface="Times New Roman" panose="02020603050405020304" pitchFamily="18" charset="0"/>
              </a:rPr>
              <a:t>Ik heb de conclusie en discussie van mijn </a:t>
            </a:r>
            <a:r>
              <a:rPr lang="nl-NL" sz="1600" dirty="0" err="1">
                <a:solidFill>
                  <a:srgbClr val="000000"/>
                </a:solidFill>
                <a:effectLst/>
                <a:ea typeface="Calibri" panose="020F0502020204030204" pitchFamily="34" charset="0"/>
                <a:cs typeface="Times New Roman" panose="02020603050405020304" pitchFamily="18" charset="0"/>
              </a:rPr>
              <a:t>onderzoeksartikel</a:t>
            </a:r>
            <a:r>
              <a:rPr lang="nl-NL" sz="1600" dirty="0">
                <a:solidFill>
                  <a:srgbClr val="000000"/>
                </a:solidFill>
                <a:effectLst/>
                <a:ea typeface="Calibri" panose="020F0502020204030204" pitchFamily="34" charset="0"/>
                <a:cs typeface="Times New Roman" panose="02020603050405020304" pitchFamily="18" charset="0"/>
              </a:rPr>
              <a:t> geschreven.</a:t>
            </a:r>
          </a:p>
          <a:p>
            <a:pPr lvl="0">
              <a:lnSpc>
                <a:spcPct val="107000"/>
              </a:lnSpc>
            </a:pPr>
            <a:endParaRPr lang="nl-NL" sz="1400" dirty="0">
              <a:effectLst/>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756D705C-BF7B-B747-C99A-799D02FF8D3C}"/>
              </a:ext>
            </a:extLst>
          </p:cNvPr>
          <p:cNvSpPr txBox="1"/>
          <p:nvPr/>
        </p:nvSpPr>
        <p:spPr>
          <a:xfrm>
            <a:off x="0" y="-12877"/>
            <a:ext cx="1571625" cy="369332"/>
          </a:xfrm>
          <a:prstGeom prst="rect">
            <a:avLst/>
          </a:prstGeom>
          <a:solidFill>
            <a:srgbClr val="E8803B"/>
          </a:solidFill>
        </p:spPr>
        <p:txBody>
          <a:bodyPr wrap="square">
            <a:spAutoFit/>
          </a:bodyPr>
          <a:lstStyle/>
          <a:p>
            <a:r>
              <a:rPr lang="en-US" dirty="0" err="1">
                <a:latin typeface="+mn-lt"/>
              </a:rPr>
              <a:t>Stappenplan</a:t>
            </a:r>
            <a:endParaRPr lang="nl-NL" dirty="0"/>
          </a:p>
        </p:txBody>
      </p:sp>
      <p:pic>
        <p:nvPicPr>
          <p:cNvPr id="3" name="Picture 2">
            <a:hlinkClick r:id="rId8" action="ppaction://hlinksldjump"/>
            <a:extLst>
              <a:ext uri="{FF2B5EF4-FFF2-40B4-BE49-F238E27FC236}">
                <a16:creationId xmlns:a16="http://schemas.microsoft.com/office/drawing/2014/main" id="{5F54C6B5-7F12-E1CF-05BD-B1FCF0B2393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318178" y="5981525"/>
            <a:ext cx="652676" cy="659940"/>
          </a:xfrm>
          <a:prstGeom prst="rect">
            <a:avLst/>
          </a:prstGeom>
        </p:spPr>
      </p:pic>
      <p:pic>
        <p:nvPicPr>
          <p:cNvPr id="5" name="Afbeelding 11">
            <a:hlinkClick r:id="rId10" action="ppaction://hlinksldjump"/>
            <a:extLst>
              <a:ext uri="{FF2B5EF4-FFF2-40B4-BE49-F238E27FC236}">
                <a16:creationId xmlns:a16="http://schemas.microsoft.com/office/drawing/2014/main" id="{3A972CB4-4816-50FB-0F78-712A84E13CD8}"/>
              </a:ext>
            </a:extLst>
          </p:cNvPr>
          <p:cNvPicPr>
            <a:picLocks noChangeAspect="1"/>
          </p:cNvPicPr>
          <p:nvPr/>
        </p:nvPicPr>
        <p:blipFill>
          <a:blip r:embed="rId11"/>
          <a:stretch>
            <a:fillRect/>
          </a:stretch>
        </p:blipFill>
        <p:spPr>
          <a:xfrm>
            <a:off x="5220743" y="6382133"/>
            <a:ext cx="331680" cy="331680"/>
          </a:xfrm>
          <a:prstGeom prst="rect">
            <a:avLst/>
          </a:prstGeom>
        </p:spPr>
      </p:pic>
      <p:pic>
        <p:nvPicPr>
          <p:cNvPr id="6" name="Afbeelding 13">
            <a:hlinkClick r:id="rId12" action="ppaction://hlinksldjump"/>
            <a:extLst>
              <a:ext uri="{FF2B5EF4-FFF2-40B4-BE49-F238E27FC236}">
                <a16:creationId xmlns:a16="http://schemas.microsoft.com/office/drawing/2014/main" id="{1DF1A1F5-5C63-FBAA-C872-AF5252AB75D6}"/>
              </a:ext>
            </a:extLst>
          </p:cNvPr>
          <p:cNvPicPr>
            <a:picLocks noChangeAspect="1"/>
          </p:cNvPicPr>
          <p:nvPr/>
        </p:nvPicPr>
        <p:blipFill>
          <a:blip r:embed="rId13"/>
          <a:stretch>
            <a:fillRect/>
          </a:stretch>
        </p:blipFill>
        <p:spPr>
          <a:xfrm>
            <a:off x="5640372" y="6363730"/>
            <a:ext cx="361656" cy="350084"/>
          </a:xfrm>
          <a:prstGeom prst="rect">
            <a:avLst/>
          </a:prstGeom>
        </p:spPr>
      </p:pic>
      <p:pic>
        <p:nvPicPr>
          <p:cNvPr id="8" name="Afbeelding 20">
            <a:hlinkClick r:id="rId14" action="ppaction://hlinksldjump"/>
            <a:extLst>
              <a:ext uri="{FF2B5EF4-FFF2-40B4-BE49-F238E27FC236}">
                <a16:creationId xmlns:a16="http://schemas.microsoft.com/office/drawing/2014/main" id="{2E22CD1F-154C-DEC8-0C12-90E4787A635E}"/>
              </a:ext>
            </a:extLst>
          </p:cNvPr>
          <p:cNvPicPr>
            <a:picLocks noChangeAspect="1"/>
          </p:cNvPicPr>
          <p:nvPr/>
        </p:nvPicPr>
        <p:blipFill>
          <a:blip r:embed="rId15"/>
          <a:stretch>
            <a:fillRect/>
          </a:stretch>
        </p:blipFill>
        <p:spPr>
          <a:xfrm flipH="1">
            <a:off x="6058152" y="6363729"/>
            <a:ext cx="331679" cy="331679"/>
          </a:xfrm>
          <a:prstGeom prst="rect">
            <a:avLst/>
          </a:prstGeom>
        </p:spPr>
      </p:pic>
      <p:pic>
        <p:nvPicPr>
          <p:cNvPr id="10" name="Afbeelding 21">
            <a:hlinkClick r:id="rId8" action="ppaction://hlinksldjump"/>
            <a:extLst>
              <a:ext uri="{FF2B5EF4-FFF2-40B4-BE49-F238E27FC236}">
                <a16:creationId xmlns:a16="http://schemas.microsoft.com/office/drawing/2014/main" id="{AF45444E-F586-7F73-2F94-89A68363FD04}"/>
              </a:ext>
            </a:extLst>
          </p:cNvPr>
          <p:cNvPicPr>
            <a:picLocks noChangeAspect="1"/>
          </p:cNvPicPr>
          <p:nvPr/>
        </p:nvPicPr>
        <p:blipFill>
          <a:blip r:embed="rId16"/>
          <a:stretch>
            <a:fillRect/>
          </a:stretch>
        </p:blipFill>
        <p:spPr>
          <a:xfrm flipH="1">
            <a:off x="6477833" y="6363729"/>
            <a:ext cx="331679" cy="331679"/>
          </a:xfrm>
          <a:prstGeom prst="rect">
            <a:avLst/>
          </a:prstGeom>
        </p:spPr>
      </p:pic>
      <p:pic>
        <p:nvPicPr>
          <p:cNvPr id="11" name="Afbeelding 22">
            <a:hlinkClick r:id="rId17" action="ppaction://hlinksldjump"/>
            <a:extLst>
              <a:ext uri="{FF2B5EF4-FFF2-40B4-BE49-F238E27FC236}">
                <a16:creationId xmlns:a16="http://schemas.microsoft.com/office/drawing/2014/main" id="{AC903958-4CB5-7281-B8DC-D0B361A89B1A}"/>
              </a:ext>
            </a:extLst>
          </p:cNvPr>
          <p:cNvPicPr>
            <a:picLocks noChangeAspect="1"/>
          </p:cNvPicPr>
          <p:nvPr/>
        </p:nvPicPr>
        <p:blipFill>
          <a:blip r:embed="rId18"/>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9" action="ppaction://hlinksldjump"/>
            <a:extLst>
              <a:ext uri="{FF2B5EF4-FFF2-40B4-BE49-F238E27FC236}">
                <a16:creationId xmlns:a16="http://schemas.microsoft.com/office/drawing/2014/main" id="{F5B6DC14-DBCD-5BA9-E8E9-6A7A446B539A}"/>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21" action="ppaction://hlinksldjump"/>
            <a:extLst>
              <a:ext uri="{FF2B5EF4-FFF2-40B4-BE49-F238E27FC236}">
                <a16:creationId xmlns:a16="http://schemas.microsoft.com/office/drawing/2014/main" id="{EC0B894B-7B49-73BA-378D-78F429D1ACFA}"/>
              </a:ext>
            </a:extLst>
          </p:cNvPr>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23" action="ppaction://hlinksldjump"/>
            <a:extLst>
              <a:ext uri="{FF2B5EF4-FFF2-40B4-BE49-F238E27FC236}">
                <a16:creationId xmlns:a16="http://schemas.microsoft.com/office/drawing/2014/main" id="{FE732B92-924D-A332-1433-35C83C51F626}"/>
              </a:ext>
            </a:extLst>
          </p:cNvPr>
          <p:cNvPicPr>
            <a:picLocks noChangeAspect="1"/>
          </p:cNvPicPr>
          <p:nvPr/>
        </p:nvPicPr>
        <p:blipFill>
          <a:blip r:embed="rId24"/>
          <a:stretch>
            <a:fillRect/>
          </a:stretch>
        </p:blipFill>
        <p:spPr>
          <a:xfrm>
            <a:off x="4801114" y="6369176"/>
            <a:ext cx="331680" cy="326373"/>
          </a:xfrm>
          <a:prstGeom prst="rect">
            <a:avLst/>
          </a:prstGeom>
        </p:spPr>
      </p:pic>
    </p:spTree>
    <p:extLst>
      <p:ext uri="{BB962C8B-B14F-4D97-AF65-F5344CB8AC3E}">
        <p14:creationId xmlns:p14="http://schemas.microsoft.com/office/powerpoint/2010/main" val="3121226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7CB374-D0E9-8E96-5CF2-190625D64FA0}"/>
              </a:ext>
            </a:extLst>
          </p:cNvPr>
          <p:cNvSpPr>
            <a:spLocks noGrp="1"/>
          </p:cNvSpPr>
          <p:nvPr>
            <p:ph type="title"/>
          </p:nvPr>
        </p:nvSpPr>
        <p:spPr/>
        <p:txBody>
          <a:bodyPr/>
          <a:lstStyle/>
          <a:p>
            <a:r>
              <a:rPr lang="en-US" dirty="0" err="1"/>
              <a:t>Ontdek</a:t>
            </a:r>
            <a:r>
              <a:rPr lang="en-US" dirty="0"/>
              <a:t> de </a:t>
            </a:r>
            <a:r>
              <a:rPr lang="en-US" dirty="0" err="1"/>
              <a:t>samenhang</a:t>
            </a:r>
            <a:endParaRPr lang="nl-NL" dirty="0"/>
          </a:p>
        </p:txBody>
      </p:sp>
      <p:sp>
        <p:nvSpPr>
          <p:cNvPr id="3" name="Text Placeholder 2">
            <a:extLst>
              <a:ext uri="{FF2B5EF4-FFF2-40B4-BE49-F238E27FC236}">
                <a16:creationId xmlns:a16="http://schemas.microsoft.com/office/drawing/2014/main" id="{30410C48-8F0A-557F-F30C-3220F9FCC09F}"/>
              </a:ext>
            </a:extLst>
          </p:cNvPr>
          <p:cNvSpPr>
            <a:spLocks noGrp="1"/>
          </p:cNvSpPr>
          <p:nvPr>
            <p:ph type="body" sz="quarter" idx="13"/>
          </p:nvPr>
        </p:nvSpPr>
        <p:spPr>
          <a:xfrm>
            <a:off x="534988" y="1431670"/>
            <a:ext cx="5950765" cy="4344987"/>
          </a:xfrm>
        </p:spPr>
        <p:txBody>
          <a:bodyPr/>
          <a:lstStyle/>
          <a:p>
            <a:pPr marL="0" indent="0">
              <a:buNone/>
            </a:pPr>
            <a:r>
              <a:rPr lang="nl-NL" sz="1600" b="1" dirty="0">
                <a:effectLst/>
              </a:rPr>
              <a:t>Oefen in deze fase met de vaardigheid </a:t>
            </a:r>
            <a:r>
              <a:rPr lang="nl-NL" sz="1600" b="1" dirty="0"/>
              <a:t>“ontdek de samenhang”. </a:t>
            </a:r>
          </a:p>
          <a:p>
            <a:pPr marL="0" indent="0">
              <a:buNone/>
            </a:pPr>
            <a:r>
              <a:rPr lang="nl-NL" sz="1600" dirty="0"/>
              <a:t>Bekijk hoe de gegevens samenhangen en geef dit weer in modellen. Ga op zoek naar passende verklaringen. </a:t>
            </a:r>
          </a:p>
          <a:p>
            <a:pPr marL="177800" lvl="1" indent="0">
              <a:buNone/>
            </a:pPr>
            <a:endParaRPr lang="nl-NL" sz="1600" b="1" dirty="0">
              <a:cs typeface="Arial" panose="020B0604020202020204" pitchFamily="34" charset="0"/>
            </a:endParaRPr>
          </a:p>
          <a:p>
            <a:pPr marL="450850" lvl="1"/>
            <a:r>
              <a:rPr lang="nl-NL" sz="1600" b="1" dirty="0">
                <a:cs typeface="Arial" panose="020B0604020202020204" pitchFamily="34" charset="0"/>
              </a:rPr>
              <a:t>Zoek verbanden</a:t>
            </a:r>
            <a:r>
              <a:rPr lang="nl-NL" sz="1600" dirty="0">
                <a:cs typeface="Arial" panose="020B0604020202020204" pitchFamily="34" charset="0"/>
              </a:rPr>
              <a:t>: Zoek verbanden tussen de gegevens. Ontdek hoe zaken invloed op elkaar uitoefenen. Gebruik modellen (bijvoorbeeld schema’s, grafieken en tabellen) om de samenhang weer te geven.</a:t>
            </a:r>
          </a:p>
          <a:p>
            <a:pPr marL="450850" lvl="1"/>
            <a:r>
              <a:rPr lang="nl-NL" sz="1600" b="1" dirty="0">
                <a:cs typeface="Arial" panose="020B0604020202020204" pitchFamily="34" charset="0"/>
              </a:rPr>
              <a:t>Deel in</a:t>
            </a:r>
            <a:r>
              <a:rPr lang="nl-NL" sz="1600" dirty="0">
                <a:cs typeface="Arial" panose="020B0604020202020204" pitchFamily="34" charset="0"/>
              </a:rPr>
              <a:t>: Maak categorieën op basis van kenmerken.</a:t>
            </a:r>
          </a:p>
          <a:p>
            <a:pPr marL="450850" lvl="1"/>
            <a:r>
              <a:rPr lang="nl-NL" sz="1600" b="1" dirty="0">
                <a:cs typeface="Arial" panose="020B0604020202020204" pitchFamily="34" charset="0"/>
              </a:rPr>
              <a:t>Verklaar</a:t>
            </a:r>
            <a:r>
              <a:rPr lang="nl-NL" sz="1600" dirty="0">
                <a:cs typeface="Arial" panose="020B0604020202020204" pitchFamily="34" charset="0"/>
              </a:rPr>
              <a:t>: Verklaar zorgvuldig de verbanden en de samenhang. Gebruik passende redeneringen, zoals oorzaak-gevolg, doel-middel, kringlopen en systemen. </a:t>
            </a:r>
          </a:p>
          <a:p>
            <a:pPr marL="450850" lvl="1"/>
            <a:endParaRPr lang="nl-NL" sz="1600" dirty="0">
              <a:cs typeface="Arial" panose="020B0604020202020204" pitchFamily="34" charset="0"/>
            </a:endParaRPr>
          </a:p>
          <a:p>
            <a:pPr marL="450850" lvl="1"/>
            <a:endParaRPr lang="nl-NL" sz="1600" dirty="0">
              <a:cs typeface="Arial" panose="020B0604020202020204" pitchFamily="34" charset="0"/>
            </a:endParaRPr>
          </a:p>
          <a:p>
            <a:endParaRPr lang="nl-NL" dirty="0"/>
          </a:p>
        </p:txBody>
      </p:sp>
      <p:sp>
        <p:nvSpPr>
          <p:cNvPr id="5" name="Footer Placeholder 4">
            <a:extLst>
              <a:ext uri="{FF2B5EF4-FFF2-40B4-BE49-F238E27FC236}">
                <a16:creationId xmlns:a16="http://schemas.microsoft.com/office/drawing/2014/main" id="{AC9DA61F-B9FE-A5AD-426A-DDDCA11D87E3}"/>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2FB9FDB8-B73D-8B85-74AE-40B8A815070D}"/>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5C2E36F2-885F-C9D1-6D02-0A98F32379EA}"/>
              </a:ext>
            </a:extLst>
          </p:cNvPr>
          <p:cNvSpPr>
            <a:spLocks noGrp="1"/>
          </p:cNvSpPr>
          <p:nvPr>
            <p:ph type="sldNum" sz="quarter" idx="12"/>
          </p:nvPr>
        </p:nvSpPr>
        <p:spPr/>
        <p:txBody>
          <a:bodyPr/>
          <a:lstStyle/>
          <a:p>
            <a:fld id="{361A1203-CA3D-4D48-AFA0-9D668419C1D5}" type="slidenum">
              <a:rPr lang="nl-NL" smtClean="0"/>
              <a:pPr/>
              <a:t>57</a:t>
            </a:fld>
            <a:endParaRPr lang="nl-NL" dirty="0"/>
          </a:p>
        </p:txBody>
      </p:sp>
      <p:sp>
        <p:nvSpPr>
          <p:cNvPr id="17" name="TextBox 16">
            <a:extLst>
              <a:ext uri="{FF2B5EF4-FFF2-40B4-BE49-F238E27FC236}">
                <a16:creationId xmlns:a16="http://schemas.microsoft.com/office/drawing/2014/main" id="{BC12FD2B-C38A-29F1-AA34-30E5D7B69A87}"/>
              </a:ext>
            </a:extLst>
          </p:cNvPr>
          <p:cNvSpPr txBox="1"/>
          <p:nvPr/>
        </p:nvSpPr>
        <p:spPr>
          <a:xfrm>
            <a:off x="0" y="-12877"/>
            <a:ext cx="1571625" cy="369332"/>
          </a:xfrm>
          <a:prstGeom prst="rect">
            <a:avLst/>
          </a:prstGeom>
          <a:solidFill>
            <a:schemeClr val="accent3"/>
          </a:solidFill>
        </p:spPr>
        <p:txBody>
          <a:bodyPr wrap="square">
            <a:spAutoFit/>
          </a:bodyPr>
          <a:lstStyle/>
          <a:p>
            <a:r>
              <a:rPr lang="en-US" dirty="0" err="1">
                <a:latin typeface="+mn-lt"/>
              </a:rPr>
              <a:t>Vaardigheid</a:t>
            </a:r>
            <a:endParaRPr lang="nl-NL" dirty="0"/>
          </a:p>
        </p:txBody>
      </p:sp>
      <p:pic>
        <p:nvPicPr>
          <p:cNvPr id="8" name="Picture 7" descr="\\campus.eur.nl\shared\groups\USC-MC-EAO-WK\WK\Onderzoeksvaardigheden\2. Afbeeldingen onderzoeksvaardigheden\Png-files_voor scherm toepassingen\05Ontdek_de_samenhang .png">
            <a:extLst>
              <a:ext uri="{FF2B5EF4-FFF2-40B4-BE49-F238E27FC236}">
                <a16:creationId xmlns:a16="http://schemas.microsoft.com/office/drawing/2014/main" id="{4E9C3546-1932-C241-F40A-74274041BA35}"/>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49522" y="1077119"/>
            <a:ext cx="4193267" cy="4658901"/>
          </a:xfrm>
          <a:prstGeom prst="rect">
            <a:avLst/>
          </a:prstGeom>
          <a:noFill/>
          <a:ln>
            <a:noFill/>
          </a:ln>
        </p:spPr>
      </p:pic>
      <p:pic>
        <p:nvPicPr>
          <p:cNvPr id="4" name="Afbeelding 11">
            <a:hlinkClick r:id="rId3" action="ppaction://hlinksldjump"/>
            <a:extLst>
              <a:ext uri="{FF2B5EF4-FFF2-40B4-BE49-F238E27FC236}">
                <a16:creationId xmlns:a16="http://schemas.microsoft.com/office/drawing/2014/main" id="{971E012F-0C2C-369D-8F70-12B4A941BD44}"/>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9" name="Afbeelding 13">
            <a:hlinkClick r:id="rId5" action="ppaction://hlinksldjump"/>
            <a:extLst>
              <a:ext uri="{FF2B5EF4-FFF2-40B4-BE49-F238E27FC236}">
                <a16:creationId xmlns:a16="http://schemas.microsoft.com/office/drawing/2014/main" id="{FA41E370-F997-5CC0-BC2E-DD544D60BAD3}"/>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10" name="Afbeelding 20">
            <a:hlinkClick r:id="rId7" action="ppaction://hlinksldjump"/>
            <a:extLst>
              <a:ext uri="{FF2B5EF4-FFF2-40B4-BE49-F238E27FC236}">
                <a16:creationId xmlns:a16="http://schemas.microsoft.com/office/drawing/2014/main" id="{0E07E090-0158-7175-57DC-8BF5D17BDE49}"/>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11" name="Afbeelding 21">
            <a:hlinkClick r:id="rId9" action="ppaction://hlinksldjump"/>
            <a:extLst>
              <a:ext uri="{FF2B5EF4-FFF2-40B4-BE49-F238E27FC236}">
                <a16:creationId xmlns:a16="http://schemas.microsoft.com/office/drawing/2014/main" id="{69B6EBA4-4916-FBFF-1EE8-DA6904EF2DD2}"/>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12" name="Afbeelding 22">
            <a:hlinkClick r:id="rId11" action="ppaction://hlinksldjump"/>
            <a:extLst>
              <a:ext uri="{FF2B5EF4-FFF2-40B4-BE49-F238E27FC236}">
                <a16:creationId xmlns:a16="http://schemas.microsoft.com/office/drawing/2014/main" id="{7496F24B-0AE1-F15E-85DF-2A828079CDC4}"/>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3" action="ppaction://hlinksldjump"/>
            <a:extLst>
              <a:ext uri="{FF2B5EF4-FFF2-40B4-BE49-F238E27FC236}">
                <a16:creationId xmlns:a16="http://schemas.microsoft.com/office/drawing/2014/main" id="{3765AC63-ACF8-E704-B330-7C3AF1227C00}"/>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5" action="ppaction://hlinksldjump"/>
            <a:extLst>
              <a:ext uri="{FF2B5EF4-FFF2-40B4-BE49-F238E27FC236}">
                <a16:creationId xmlns:a16="http://schemas.microsoft.com/office/drawing/2014/main" id="{FD1BF353-3C87-CAC0-89DA-017A476656DF}"/>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7" action="ppaction://hlinksldjump"/>
            <a:extLst>
              <a:ext uri="{FF2B5EF4-FFF2-40B4-BE49-F238E27FC236}">
                <a16:creationId xmlns:a16="http://schemas.microsoft.com/office/drawing/2014/main" id="{891C63D4-132B-472E-FFF0-96A22D64DC48}"/>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16" name="Picture 15">
            <a:hlinkClick r:id="rId9" action="ppaction://hlinksldjump"/>
            <a:extLst>
              <a:ext uri="{FF2B5EF4-FFF2-40B4-BE49-F238E27FC236}">
                <a16:creationId xmlns:a16="http://schemas.microsoft.com/office/drawing/2014/main" id="{F671053B-D1D2-353D-1E52-F76CCDABDBAF}"/>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318178" y="5981525"/>
            <a:ext cx="652676" cy="659940"/>
          </a:xfrm>
          <a:prstGeom prst="rect">
            <a:avLst/>
          </a:prstGeom>
        </p:spPr>
      </p:pic>
    </p:spTree>
    <p:extLst>
      <p:ext uri="{BB962C8B-B14F-4D97-AF65-F5344CB8AC3E}">
        <p14:creationId xmlns:p14="http://schemas.microsoft.com/office/powerpoint/2010/main" val="1798394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600" dirty="0">
                <a:effectLst/>
                <a:ea typeface="Calibri" panose="020F0502020204030204" pitchFamily="34" charset="0"/>
                <a:cs typeface="Times New Roman" panose="02020603050405020304" pitchFamily="18" charset="0"/>
              </a:rPr>
              <a:t>Geef antwoord op de onderzoeksvraag en deelvragen</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5</a:t>
            </a:r>
            <a:r>
              <a:rPr lang="en-US" dirty="0">
                <a:solidFill>
                  <a:schemeClr val="bg1"/>
                </a:solidFill>
              </a:rPr>
              <a:t>.1</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534987" y="1253033"/>
            <a:ext cx="10732926" cy="2962349"/>
          </a:xfrm>
          <a:prstGeom prst="rect">
            <a:avLst/>
          </a:prstGeom>
          <a:noFill/>
        </p:spPr>
        <p:txBody>
          <a:bodyPr wrap="square">
            <a:spAutoFit/>
          </a:bodyPr>
          <a:lstStyle/>
          <a:p>
            <a:r>
              <a:rPr lang="nl-NL" sz="1600" b="1" dirty="0">
                <a:cs typeface="Times New Roman" panose="02020603050405020304" pitchFamily="18" charset="0"/>
              </a:rPr>
              <a:t>Om antwoord te geven op je onderzoeksvraag doorloop je het onderstaande stappenplan.</a:t>
            </a:r>
            <a:endParaRPr lang="nl-NL" sz="1600" dirty="0">
              <a:cs typeface="Times New Roman" panose="02020603050405020304" pitchFamily="18" charset="0"/>
            </a:endParaRPr>
          </a:p>
          <a:p>
            <a:pPr marL="342900" indent="-342900">
              <a:buFont typeface="+mj-lt"/>
              <a:buAutoNum type="arabicPeriod"/>
            </a:pPr>
            <a:r>
              <a:rPr lang="nl-NL" sz="1600" dirty="0"/>
              <a:t>Check: Heb je de resultaten overzichtelijk gemaakt? </a:t>
            </a:r>
            <a:br>
              <a:rPr lang="nl-NL" sz="1600" dirty="0"/>
            </a:br>
            <a:r>
              <a:rPr lang="nl-NL" sz="1600" dirty="0"/>
              <a:t>Zorg dat je zelf een goed beeld hebt van de resultaten van je onderzoek, want dan ben je beter in staat om een juiste conclusie te trekken.</a:t>
            </a:r>
          </a:p>
          <a:p>
            <a:pPr marL="342900" indent="-342900">
              <a:buFont typeface="+mj-lt"/>
              <a:buAutoNum type="arabicPeriod"/>
            </a:pPr>
            <a:r>
              <a:rPr lang="nl-NL" sz="1600" dirty="0"/>
              <a:t>Lees je onderzoeksvraag en deelvragen nog eens goed. </a:t>
            </a:r>
            <a:br>
              <a:rPr lang="nl-NL" sz="1600" dirty="0"/>
            </a:br>
            <a:r>
              <a:rPr lang="nl-NL" sz="1600" dirty="0"/>
              <a:t>Dit is belangrijk omdat je alleen een antwoord geeft op de vragen. Andere kennis die je door je onderzoek te weten bent gekomen, benoem je dus niet in je conclusie. </a:t>
            </a:r>
          </a:p>
          <a:p>
            <a:pPr marL="342900" indent="-342900">
              <a:buFont typeface="+mj-lt"/>
              <a:buAutoNum type="arabicPeriod"/>
            </a:pPr>
            <a:r>
              <a:rPr lang="nl-NL" sz="1600" dirty="0"/>
              <a:t>Geef een antwoord op de deelvragen en op de onderzoeksvraag.  </a:t>
            </a:r>
            <a:br>
              <a:rPr lang="nl-NL" sz="1600" dirty="0"/>
            </a:br>
            <a:r>
              <a:rPr lang="nl-NL" sz="1600" dirty="0"/>
              <a:t>Benoem elke deelvraag en geef heel precies antwoord. Benoem ten slotte de onderzoeksvraag en geef een samenvattend antwoord. </a:t>
            </a:r>
          </a:p>
          <a:p>
            <a:endParaRPr lang="nl-NL" sz="1600" b="1" dirty="0"/>
          </a:p>
          <a:p>
            <a:endParaRPr lang="nl-NL" sz="1050" dirty="0"/>
          </a:p>
        </p:txBody>
      </p:sp>
      <p:graphicFrame>
        <p:nvGraphicFramePr>
          <p:cNvPr id="6" name="Table 7">
            <a:extLst>
              <a:ext uri="{FF2B5EF4-FFF2-40B4-BE49-F238E27FC236}">
                <a16:creationId xmlns:a16="http://schemas.microsoft.com/office/drawing/2014/main" id="{BD49F407-4DA6-2D46-8C37-DB051A784308}"/>
              </a:ext>
            </a:extLst>
          </p:cNvPr>
          <p:cNvGraphicFramePr>
            <a:graphicFrameLocks noGrp="1"/>
          </p:cNvGraphicFramePr>
          <p:nvPr>
            <p:extLst>
              <p:ext uri="{D42A27DB-BD31-4B8C-83A1-F6EECF244321}">
                <p14:modId xmlns:p14="http://schemas.microsoft.com/office/powerpoint/2010/main" val="309530109"/>
              </p:ext>
            </p:extLst>
          </p:nvPr>
        </p:nvGraphicFramePr>
        <p:xfrm>
          <a:off x="424737" y="4992545"/>
          <a:ext cx="10732926" cy="1249680"/>
        </p:xfrm>
        <a:graphic>
          <a:graphicData uri="http://schemas.openxmlformats.org/drawingml/2006/table">
            <a:tbl>
              <a:tblPr firstRow="1" bandRow="1">
                <a:tableStyleId>{5C22544A-7EE6-4342-B048-85BDC9FD1C3A}</a:tableStyleId>
              </a:tblPr>
              <a:tblGrid>
                <a:gridCol w="10732926">
                  <a:extLst>
                    <a:ext uri="{9D8B030D-6E8A-4147-A177-3AD203B41FA5}">
                      <a16:colId xmlns:a16="http://schemas.microsoft.com/office/drawing/2014/main" val="3385043691"/>
                    </a:ext>
                  </a:extLst>
                </a:gridCol>
              </a:tblGrid>
              <a:tr h="370840">
                <a:tc>
                  <a:txBody>
                    <a:bodyPr/>
                    <a:lstStyle/>
                    <a:p>
                      <a:r>
                        <a:rPr lang="nl-NL" sz="1200" b="0" dirty="0"/>
                        <a:t>Let op: Benoem niet meer informatie dan nodig!</a:t>
                      </a:r>
                    </a:p>
                    <a:p>
                      <a:pPr marL="171450" indent="-171450">
                        <a:buFont typeface="Arial" panose="020B0604020202020204" pitchFamily="34" charset="0"/>
                        <a:buChar char="•"/>
                      </a:pPr>
                      <a:r>
                        <a:rPr lang="nl-NL" sz="1200" b="0" dirty="0"/>
                        <a:t>Benoem niet alles wat je te weten bent gekomen. Misschien heb je best veel geleerd tijdens het uitvoeren van je onderzoek! Deze nieuwe informatie is voor jou interessant, maar in de conclusie geven we niet meer informatie dan nodig is. </a:t>
                      </a:r>
                    </a:p>
                    <a:p>
                      <a:pPr marL="171450" indent="-171450">
                        <a:buFont typeface="Arial" panose="020B0604020202020204" pitchFamily="34" charset="0"/>
                        <a:buChar char="•"/>
                      </a:pPr>
                      <a:r>
                        <a:rPr lang="nl-NL" sz="1200" b="0" dirty="0"/>
                        <a:t>Benoem geen zaken die je niet hebt onderzocht. Alles wat je benoemt, moet je kunnen onderbouwen met de data uit je eigen onderzoek. Data of kennis van andere onderzoeken komen dus niet in dit deel van je conclusie voor. Je doet dit pas bij de verklaring in de volgende stap.</a:t>
                      </a:r>
                    </a:p>
                    <a:p>
                      <a:endParaRPr lang="nl-NL" sz="1600" dirty="0"/>
                    </a:p>
                  </a:txBody>
                  <a:tcPr>
                    <a:solidFill>
                      <a:schemeClr val="accent2"/>
                    </a:solidFill>
                  </a:tcPr>
                </a:tc>
                <a:extLst>
                  <a:ext uri="{0D108BD9-81ED-4DB2-BD59-A6C34878D82A}">
                    <a16:rowId xmlns:a16="http://schemas.microsoft.com/office/drawing/2014/main" val="3957812156"/>
                  </a:ext>
                </a:extLst>
              </a:tr>
            </a:tbl>
          </a:graphicData>
        </a:graphic>
      </p:graphicFrame>
      <p:graphicFrame>
        <p:nvGraphicFramePr>
          <p:cNvPr id="8" name="Table 8">
            <a:extLst>
              <a:ext uri="{FF2B5EF4-FFF2-40B4-BE49-F238E27FC236}">
                <a16:creationId xmlns:a16="http://schemas.microsoft.com/office/drawing/2014/main" id="{4A7DC2AA-A23D-B13B-2E7A-D731A042505B}"/>
              </a:ext>
            </a:extLst>
          </p:cNvPr>
          <p:cNvGraphicFramePr>
            <a:graphicFrameLocks noGrp="1"/>
          </p:cNvGraphicFramePr>
          <p:nvPr>
            <p:extLst>
              <p:ext uri="{D42A27DB-BD31-4B8C-83A1-F6EECF244321}">
                <p14:modId xmlns:p14="http://schemas.microsoft.com/office/powerpoint/2010/main" val="620492295"/>
              </p:ext>
            </p:extLst>
          </p:nvPr>
        </p:nvGraphicFramePr>
        <p:xfrm>
          <a:off x="424737" y="3974290"/>
          <a:ext cx="10732926" cy="1005840"/>
        </p:xfrm>
        <a:graphic>
          <a:graphicData uri="http://schemas.openxmlformats.org/drawingml/2006/table">
            <a:tbl>
              <a:tblPr firstRow="1" bandRow="1">
                <a:tableStyleId>{5C22544A-7EE6-4342-B048-85BDC9FD1C3A}</a:tableStyleId>
              </a:tblPr>
              <a:tblGrid>
                <a:gridCol w="10732926">
                  <a:extLst>
                    <a:ext uri="{9D8B030D-6E8A-4147-A177-3AD203B41FA5}">
                      <a16:colId xmlns:a16="http://schemas.microsoft.com/office/drawing/2014/main" val="207748296"/>
                    </a:ext>
                  </a:extLst>
                </a:gridCol>
              </a:tblGrid>
              <a:tr h="370840">
                <a:tc>
                  <a:txBody>
                    <a:bodyPr/>
                    <a:lstStyle/>
                    <a:p>
                      <a:r>
                        <a:rPr lang="en-US" sz="1400" b="0" dirty="0" err="1"/>
                        <a:t>Voorbeeldzinnen</a:t>
                      </a:r>
                      <a:r>
                        <a:rPr lang="en-US" sz="1400" b="0" dirty="0"/>
                        <a:t>:</a:t>
                      </a:r>
                    </a:p>
                    <a:p>
                      <a:pPr marL="285750" indent="-285750">
                        <a:buFont typeface="Arial" panose="020B0604020202020204" pitchFamily="34" charset="0"/>
                        <a:buChar char="•"/>
                      </a:pPr>
                      <a:r>
                        <a:rPr lang="nl-NL" sz="1400" b="0" dirty="0"/>
                        <a:t>In dit onderzoek zijn verschillende deelvragen onderzocht. De eerste deelvraag is … Uit de resultaten is gebleken dat …</a:t>
                      </a:r>
                    </a:p>
                    <a:p>
                      <a:pPr marL="285750" indent="-285750">
                        <a:buFont typeface="Arial" panose="020B0604020202020204" pitchFamily="34" charset="0"/>
                        <a:buChar char="•"/>
                      </a:pPr>
                      <a:r>
                        <a:rPr lang="nl-NL" sz="1400" b="0" dirty="0"/>
                        <a:t>Het hoofddoel van dit onderzoek was …. De resultaten laten zien dat …</a:t>
                      </a:r>
                    </a:p>
                    <a:p>
                      <a:endParaRPr lang="nl-NL" dirty="0"/>
                    </a:p>
                  </a:txBody>
                  <a:tcPr/>
                </a:tc>
                <a:extLst>
                  <a:ext uri="{0D108BD9-81ED-4DB2-BD59-A6C34878D82A}">
                    <a16:rowId xmlns:a16="http://schemas.microsoft.com/office/drawing/2014/main" val="883684400"/>
                  </a:ext>
                </a:extLst>
              </a:tr>
            </a:tbl>
          </a:graphicData>
        </a:graphic>
      </p:graphicFrame>
      <p:pic>
        <p:nvPicPr>
          <p:cNvPr id="4" name="Afbeelding 11">
            <a:hlinkClick r:id="rId2" action="ppaction://hlinksldjump"/>
            <a:extLst>
              <a:ext uri="{FF2B5EF4-FFF2-40B4-BE49-F238E27FC236}">
                <a16:creationId xmlns:a16="http://schemas.microsoft.com/office/drawing/2014/main" id="{A203D24A-B059-CE71-B7FD-DAB9000FAA9F}"/>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7" name="Afbeelding 13">
            <a:hlinkClick r:id="rId4" action="ppaction://hlinksldjump"/>
            <a:extLst>
              <a:ext uri="{FF2B5EF4-FFF2-40B4-BE49-F238E27FC236}">
                <a16:creationId xmlns:a16="http://schemas.microsoft.com/office/drawing/2014/main" id="{45ABEB8E-7EE4-7CBF-6577-FD1593C39658}"/>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9" name="Afbeelding 20">
            <a:hlinkClick r:id="rId6" action="ppaction://hlinksldjump"/>
            <a:extLst>
              <a:ext uri="{FF2B5EF4-FFF2-40B4-BE49-F238E27FC236}">
                <a16:creationId xmlns:a16="http://schemas.microsoft.com/office/drawing/2014/main" id="{13251B1F-A79B-C6A3-9BE3-C8A578F40178}"/>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0" name="Afbeelding 21">
            <a:hlinkClick r:id="rId8" action="ppaction://hlinksldjump"/>
            <a:extLst>
              <a:ext uri="{FF2B5EF4-FFF2-40B4-BE49-F238E27FC236}">
                <a16:creationId xmlns:a16="http://schemas.microsoft.com/office/drawing/2014/main" id="{DFE809ED-EC00-4F8C-C519-4E2E9B10D241}"/>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2" name="Afbeelding 22">
            <a:hlinkClick r:id="rId10" action="ppaction://hlinksldjump"/>
            <a:extLst>
              <a:ext uri="{FF2B5EF4-FFF2-40B4-BE49-F238E27FC236}">
                <a16:creationId xmlns:a16="http://schemas.microsoft.com/office/drawing/2014/main" id="{180CE917-FEFE-8FB4-AE5F-94C2AD3C50F6}"/>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2" action="ppaction://hlinksldjump"/>
            <a:extLst>
              <a:ext uri="{FF2B5EF4-FFF2-40B4-BE49-F238E27FC236}">
                <a16:creationId xmlns:a16="http://schemas.microsoft.com/office/drawing/2014/main" id="{CBB54255-CF33-09CB-5F4E-AB41316F314E}"/>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4" action="ppaction://hlinksldjump"/>
            <a:extLst>
              <a:ext uri="{FF2B5EF4-FFF2-40B4-BE49-F238E27FC236}">
                <a16:creationId xmlns:a16="http://schemas.microsoft.com/office/drawing/2014/main" id="{6C642E80-C84F-6E39-E6D5-F905EBD9A47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6" action="ppaction://hlinksldjump"/>
            <a:extLst>
              <a:ext uri="{FF2B5EF4-FFF2-40B4-BE49-F238E27FC236}">
                <a16:creationId xmlns:a16="http://schemas.microsoft.com/office/drawing/2014/main" id="{1F210E9C-BB92-B9C7-B054-D9E9E853B8DB}"/>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6" name="Picture 15">
            <a:hlinkClick r:id="rId8" action="ppaction://hlinksldjump"/>
            <a:extLst>
              <a:ext uri="{FF2B5EF4-FFF2-40B4-BE49-F238E27FC236}">
                <a16:creationId xmlns:a16="http://schemas.microsoft.com/office/drawing/2014/main" id="{3DFA0262-A6EE-13DA-473F-E3DEC4ECE4DC}"/>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318178" y="5981525"/>
            <a:ext cx="652676" cy="659940"/>
          </a:xfrm>
          <a:prstGeom prst="rect">
            <a:avLst/>
          </a:prstGeom>
        </p:spPr>
      </p:pic>
    </p:spTree>
    <p:extLst>
      <p:ext uri="{BB962C8B-B14F-4D97-AF65-F5344CB8AC3E}">
        <p14:creationId xmlns:p14="http://schemas.microsoft.com/office/powerpoint/2010/main" val="2927846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600" dirty="0">
                <a:effectLst/>
                <a:ea typeface="Calibri" panose="020F0502020204030204" pitchFamily="34" charset="0"/>
                <a:cs typeface="Times New Roman" panose="02020603050405020304" pitchFamily="18" charset="0"/>
              </a:rPr>
              <a:t>Geef een mogelijke verklaring voor je conclusie</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5</a:t>
            </a:r>
            <a:r>
              <a:rPr lang="en-US" dirty="0">
                <a:solidFill>
                  <a:schemeClr val="bg1"/>
                </a:solidFill>
              </a:rPr>
              <a:t>.2</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534987" y="1232489"/>
            <a:ext cx="10732926" cy="2554545"/>
          </a:xfrm>
          <a:prstGeom prst="rect">
            <a:avLst/>
          </a:prstGeom>
          <a:noFill/>
        </p:spPr>
        <p:txBody>
          <a:bodyPr wrap="square">
            <a:spAutoFit/>
          </a:bodyPr>
          <a:lstStyle/>
          <a:p>
            <a:r>
              <a:rPr lang="nl-NL" sz="1600" b="1" dirty="0"/>
              <a:t>Bedenk mogelijke verklaringen van de resultaten.</a:t>
            </a:r>
          </a:p>
          <a:p>
            <a:endParaRPr lang="nl-NL" sz="1600" dirty="0"/>
          </a:p>
          <a:p>
            <a:r>
              <a:rPr lang="nl-NL" sz="1600" b="1" dirty="0"/>
              <a:t>Mogelijke verklaring van de conclusie </a:t>
            </a:r>
          </a:p>
          <a:p>
            <a:r>
              <a:rPr lang="nl-NL" sz="1600" dirty="0"/>
              <a:t>Leg uit waarom het logisch is dat jij deze resultaten uit je onderzoek hebt gekregen. Onderbouw dit met literatuur. </a:t>
            </a:r>
          </a:p>
          <a:p>
            <a:endParaRPr lang="nl-NL" sz="1600" dirty="0"/>
          </a:p>
          <a:p>
            <a:endParaRPr lang="nl-NL" sz="1600" dirty="0"/>
          </a:p>
          <a:p>
            <a:endParaRPr lang="nl-NL" sz="1600" dirty="0"/>
          </a:p>
          <a:p>
            <a:endParaRPr lang="nl-NL" sz="1600" dirty="0"/>
          </a:p>
          <a:p>
            <a:endParaRPr lang="nl-NL" sz="1600" dirty="0"/>
          </a:p>
          <a:p>
            <a:endParaRPr lang="nl-NL" sz="1600" dirty="0"/>
          </a:p>
        </p:txBody>
      </p:sp>
      <p:graphicFrame>
        <p:nvGraphicFramePr>
          <p:cNvPr id="4" name="Table 5">
            <a:extLst>
              <a:ext uri="{FF2B5EF4-FFF2-40B4-BE49-F238E27FC236}">
                <a16:creationId xmlns:a16="http://schemas.microsoft.com/office/drawing/2014/main" id="{0FFE7C4F-7CC8-9485-7E63-195701E003F0}"/>
              </a:ext>
            </a:extLst>
          </p:cNvPr>
          <p:cNvGraphicFramePr>
            <a:graphicFrameLocks noGrp="1"/>
          </p:cNvGraphicFramePr>
          <p:nvPr>
            <p:extLst>
              <p:ext uri="{D42A27DB-BD31-4B8C-83A1-F6EECF244321}">
                <p14:modId xmlns:p14="http://schemas.microsoft.com/office/powerpoint/2010/main" val="2072526233"/>
              </p:ext>
            </p:extLst>
          </p:nvPr>
        </p:nvGraphicFramePr>
        <p:xfrm>
          <a:off x="614158" y="2303148"/>
          <a:ext cx="10168142" cy="792480"/>
        </p:xfrm>
        <a:graphic>
          <a:graphicData uri="http://schemas.openxmlformats.org/drawingml/2006/table">
            <a:tbl>
              <a:tblPr firstRow="1" bandRow="1">
                <a:tableStyleId>{5C22544A-7EE6-4342-B048-85BDC9FD1C3A}</a:tableStyleId>
              </a:tblPr>
              <a:tblGrid>
                <a:gridCol w="10168142">
                  <a:extLst>
                    <a:ext uri="{9D8B030D-6E8A-4147-A177-3AD203B41FA5}">
                      <a16:colId xmlns:a16="http://schemas.microsoft.com/office/drawing/2014/main" val="22242526"/>
                    </a:ext>
                  </a:extLst>
                </a:gridCol>
              </a:tblGrid>
              <a:tr h="788395">
                <a:tc>
                  <a:txBody>
                    <a:bodyPr/>
                    <a:lstStyle/>
                    <a:p>
                      <a:r>
                        <a:rPr lang="nl-NL" sz="1400" b="0" dirty="0"/>
                        <a:t>Voorbeeldzinnen: </a:t>
                      </a:r>
                    </a:p>
                    <a:p>
                      <a:pPr marL="285750" indent="-285750">
                        <a:buFont typeface="Arial" panose="020B0604020202020204" pitchFamily="34" charset="0"/>
                        <a:buChar char="•"/>
                      </a:pPr>
                      <a:r>
                        <a:rPr lang="nl-NL" sz="1400" b="0" dirty="0"/>
                        <a:t>De resultaten van dit onderzoek zijn te verklaren aan de hand van de resultaten van eerder onderzoek, namelijk … </a:t>
                      </a:r>
                    </a:p>
                    <a:p>
                      <a:endParaRPr lang="nl-NL" dirty="0"/>
                    </a:p>
                  </a:txBody>
                  <a:tcPr/>
                </a:tc>
                <a:extLst>
                  <a:ext uri="{0D108BD9-81ED-4DB2-BD59-A6C34878D82A}">
                    <a16:rowId xmlns:a16="http://schemas.microsoft.com/office/drawing/2014/main" val="1503620605"/>
                  </a:ext>
                </a:extLst>
              </a:tr>
            </a:tbl>
          </a:graphicData>
        </a:graphic>
      </p:graphicFrame>
      <p:graphicFrame>
        <p:nvGraphicFramePr>
          <p:cNvPr id="6" name="Table 5">
            <a:extLst>
              <a:ext uri="{FF2B5EF4-FFF2-40B4-BE49-F238E27FC236}">
                <a16:creationId xmlns:a16="http://schemas.microsoft.com/office/drawing/2014/main" id="{8FEA4596-A7FD-FA14-2569-30FAA3D7E023}"/>
              </a:ext>
            </a:extLst>
          </p:cNvPr>
          <p:cNvGraphicFramePr>
            <a:graphicFrameLocks noGrp="1"/>
          </p:cNvGraphicFramePr>
          <p:nvPr>
            <p:extLst>
              <p:ext uri="{D42A27DB-BD31-4B8C-83A1-F6EECF244321}">
                <p14:modId xmlns:p14="http://schemas.microsoft.com/office/powerpoint/2010/main" val="2541082101"/>
              </p:ext>
            </p:extLst>
          </p:nvPr>
        </p:nvGraphicFramePr>
        <p:xfrm>
          <a:off x="614158" y="4541467"/>
          <a:ext cx="10168142" cy="1219200"/>
        </p:xfrm>
        <a:graphic>
          <a:graphicData uri="http://schemas.openxmlformats.org/drawingml/2006/table">
            <a:tbl>
              <a:tblPr firstRow="1" bandRow="1">
                <a:tableStyleId>{5C22544A-7EE6-4342-B048-85BDC9FD1C3A}</a:tableStyleId>
              </a:tblPr>
              <a:tblGrid>
                <a:gridCol w="10168142">
                  <a:extLst>
                    <a:ext uri="{9D8B030D-6E8A-4147-A177-3AD203B41FA5}">
                      <a16:colId xmlns:a16="http://schemas.microsoft.com/office/drawing/2014/main" val="22242526"/>
                    </a:ext>
                  </a:extLst>
                </a:gridCol>
              </a:tblGrid>
              <a:tr h="785284">
                <a:tc>
                  <a:txBody>
                    <a:bodyPr/>
                    <a:lstStyle/>
                    <a:p>
                      <a:r>
                        <a:rPr lang="nl-NL" sz="1400" b="0" dirty="0"/>
                        <a:t>Voorbeeldzinnen: </a:t>
                      </a:r>
                    </a:p>
                    <a:p>
                      <a:pPr marL="285750" indent="-285750">
                        <a:buFont typeface="Arial" panose="020B0604020202020204" pitchFamily="34" charset="0"/>
                        <a:buChar char="•"/>
                      </a:pPr>
                      <a:r>
                        <a:rPr lang="nl-NL" sz="1400" b="0" dirty="0"/>
                        <a:t>De verwachtingen zijn in dit onderzoek niet bevestigd. Dit is te verklaren door …</a:t>
                      </a:r>
                    </a:p>
                    <a:p>
                      <a:pPr marL="285750" indent="-285750">
                        <a:buFont typeface="Arial" panose="020B0604020202020204" pitchFamily="34" charset="0"/>
                        <a:buChar char="•"/>
                      </a:pPr>
                      <a:r>
                        <a:rPr lang="nl-NL" sz="1400" b="0" dirty="0"/>
                        <a:t>Verwacht werd dat dit … uit het onderzoek zou komen. Mogelijk kan dit verklaard worden doordat er te weinig proefpersonen meededen aan het onderzoek, want …</a:t>
                      </a:r>
                    </a:p>
                    <a:p>
                      <a:endParaRPr lang="nl-NL" dirty="0"/>
                    </a:p>
                  </a:txBody>
                  <a:tcPr/>
                </a:tc>
                <a:extLst>
                  <a:ext uri="{0D108BD9-81ED-4DB2-BD59-A6C34878D82A}">
                    <a16:rowId xmlns:a16="http://schemas.microsoft.com/office/drawing/2014/main" val="1503620605"/>
                  </a:ext>
                </a:extLst>
              </a:tr>
            </a:tbl>
          </a:graphicData>
        </a:graphic>
      </p:graphicFrame>
      <p:sp>
        <p:nvSpPr>
          <p:cNvPr id="7" name="TextBox 6">
            <a:extLst>
              <a:ext uri="{FF2B5EF4-FFF2-40B4-BE49-F238E27FC236}">
                <a16:creationId xmlns:a16="http://schemas.microsoft.com/office/drawing/2014/main" id="{AE710E98-A95D-23E4-CB4E-AAF5E0284E47}"/>
              </a:ext>
            </a:extLst>
          </p:cNvPr>
          <p:cNvSpPr txBox="1"/>
          <p:nvPr/>
        </p:nvSpPr>
        <p:spPr>
          <a:xfrm>
            <a:off x="547484" y="3464170"/>
            <a:ext cx="9669039" cy="1354217"/>
          </a:xfrm>
          <a:prstGeom prst="rect">
            <a:avLst/>
          </a:prstGeom>
          <a:noFill/>
        </p:spPr>
        <p:txBody>
          <a:bodyPr wrap="square" rtlCol="0">
            <a:spAutoFit/>
          </a:bodyPr>
          <a:lstStyle/>
          <a:p>
            <a:r>
              <a:rPr lang="nl-NL" sz="1600" b="1" dirty="0"/>
              <a:t>Mogelijke verklaring voor niet gevonden resultaten</a:t>
            </a:r>
          </a:p>
          <a:p>
            <a:r>
              <a:rPr lang="nl-NL" sz="1600" dirty="0"/>
              <a:t>Leg uit waarom het logisch is dat je bepaalde resultaten niet uit je onderzoek hebt gekregen, terwijl je die wel had verwacht. Onderbouw dit met literatuur of met eigenschappen van je onderzoek, zoals een andere doelgroep, andere </a:t>
            </a:r>
            <a:r>
              <a:rPr lang="nl-NL" sz="1600" dirty="0" err="1"/>
              <a:t>onderzoeksomgeving</a:t>
            </a:r>
            <a:r>
              <a:rPr lang="nl-NL" sz="1600" dirty="0"/>
              <a:t>, andere instrumenten etc. </a:t>
            </a:r>
          </a:p>
          <a:p>
            <a:endParaRPr lang="nl-NL" dirty="0"/>
          </a:p>
        </p:txBody>
      </p:sp>
      <p:pic>
        <p:nvPicPr>
          <p:cNvPr id="8" name="Afbeelding 11">
            <a:hlinkClick r:id="rId2" action="ppaction://hlinksldjump"/>
            <a:extLst>
              <a:ext uri="{FF2B5EF4-FFF2-40B4-BE49-F238E27FC236}">
                <a16:creationId xmlns:a16="http://schemas.microsoft.com/office/drawing/2014/main" id="{EB8E2F68-2D76-5CE3-A70E-D6A23E70AC59}"/>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9" name="Afbeelding 13">
            <a:hlinkClick r:id="rId4" action="ppaction://hlinksldjump"/>
            <a:extLst>
              <a:ext uri="{FF2B5EF4-FFF2-40B4-BE49-F238E27FC236}">
                <a16:creationId xmlns:a16="http://schemas.microsoft.com/office/drawing/2014/main" id="{DF618B8B-3D43-0262-4F54-66A00874A77F}"/>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10" name="Afbeelding 20">
            <a:hlinkClick r:id="rId6" action="ppaction://hlinksldjump"/>
            <a:extLst>
              <a:ext uri="{FF2B5EF4-FFF2-40B4-BE49-F238E27FC236}">
                <a16:creationId xmlns:a16="http://schemas.microsoft.com/office/drawing/2014/main" id="{A4731CA6-32F3-781C-6A16-FAE46ECACBFD}"/>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2" name="Afbeelding 21">
            <a:hlinkClick r:id="rId8" action="ppaction://hlinksldjump"/>
            <a:extLst>
              <a:ext uri="{FF2B5EF4-FFF2-40B4-BE49-F238E27FC236}">
                <a16:creationId xmlns:a16="http://schemas.microsoft.com/office/drawing/2014/main" id="{CA4790BF-BC9A-E83C-1FF2-DFE49CC9E99A}"/>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3" name="Afbeelding 22">
            <a:hlinkClick r:id="rId10" action="ppaction://hlinksldjump"/>
            <a:extLst>
              <a:ext uri="{FF2B5EF4-FFF2-40B4-BE49-F238E27FC236}">
                <a16:creationId xmlns:a16="http://schemas.microsoft.com/office/drawing/2014/main" id="{0C0DF216-7118-D5C0-BBC8-B0295C8166CD}"/>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4" name="Afbeelding 23" descr="Afbeelding met tekst, logo, schermopname, ontwerp&#10;&#10;Automatisch gegenereerde beschrijving">
            <a:hlinkClick r:id="rId12" action="ppaction://hlinksldjump"/>
            <a:extLst>
              <a:ext uri="{FF2B5EF4-FFF2-40B4-BE49-F238E27FC236}">
                <a16:creationId xmlns:a16="http://schemas.microsoft.com/office/drawing/2014/main" id="{4434A801-1234-B283-841B-A1D74398BEE4}"/>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5" name="Afbeelding 8" descr="Afbeelding met tekst, logo, Graphics, Lettertype&#10;&#10;Automatisch gegenereerde beschrijving">
            <a:hlinkClick r:id="rId14" action="ppaction://hlinksldjump"/>
            <a:extLst>
              <a:ext uri="{FF2B5EF4-FFF2-40B4-BE49-F238E27FC236}">
                <a16:creationId xmlns:a16="http://schemas.microsoft.com/office/drawing/2014/main" id="{82A1D0DC-1E72-CF21-5D91-9508256DA9FB}"/>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6" name="Afbeelding 10">
            <a:hlinkClick r:id="rId16" action="ppaction://hlinksldjump"/>
            <a:extLst>
              <a:ext uri="{FF2B5EF4-FFF2-40B4-BE49-F238E27FC236}">
                <a16:creationId xmlns:a16="http://schemas.microsoft.com/office/drawing/2014/main" id="{2A9A561B-81AE-D496-578A-7E20AF9C594F}"/>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7" name="Picture 16">
            <a:hlinkClick r:id="rId8" action="ppaction://hlinksldjump"/>
            <a:extLst>
              <a:ext uri="{FF2B5EF4-FFF2-40B4-BE49-F238E27FC236}">
                <a16:creationId xmlns:a16="http://schemas.microsoft.com/office/drawing/2014/main" id="{57427353-BEA1-38C6-A474-7CE5F842D371}"/>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318178" y="5981525"/>
            <a:ext cx="652676" cy="659940"/>
          </a:xfrm>
          <a:prstGeom prst="rect">
            <a:avLst/>
          </a:prstGeom>
        </p:spPr>
      </p:pic>
    </p:spTree>
    <p:extLst>
      <p:ext uri="{BB962C8B-B14F-4D97-AF65-F5344CB8AC3E}">
        <p14:creationId xmlns:p14="http://schemas.microsoft.com/office/powerpoint/2010/main" val="3632075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BC1AA2-8AEC-DB87-2178-AB0BC355C37F}"/>
              </a:ext>
            </a:extLst>
          </p:cNvPr>
          <p:cNvSpPr>
            <a:spLocks noGrp="1"/>
          </p:cNvSpPr>
          <p:nvPr>
            <p:ph type="title"/>
          </p:nvPr>
        </p:nvSpPr>
        <p:spPr/>
        <p:txBody>
          <a:bodyPr/>
          <a:lstStyle/>
          <a:p>
            <a:r>
              <a:rPr lang="en-US" dirty="0" err="1"/>
              <a:t>Voorbeeld</a:t>
            </a:r>
            <a:r>
              <a:rPr lang="en-US" dirty="0"/>
              <a:t> </a:t>
            </a:r>
            <a:r>
              <a:rPr lang="en-US" dirty="0" err="1"/>
              <a:t>medisch</a:t>
            </a:r>
            <a:r>
              <a:rPr lang="en-US" dirty="0"/>
              <a:t> onderzoek </a:t>
            </a:r>
            <a:endParaRPr lang="nl-NL" dirty="0"/>
          </a:p>
        </p:txBody>
      </p:sp>
      <p:pic>
        <p:nvPicPr>
          <p:cNvPr id="15364" name="Picture 4" descr="De 1000 km steunt kankeronderzoek | 1000 km voor Kom op tegen Kanker">
            <a:extLst>
              <a:ext uri="{FF2B5EF4-FFF2-40B4-BE49-F238E27FC236}">
                <a16:creationId xmlns:a16="http://schemas.microsoft.com/office/drawing/2014/main" id="{0B7C4A1A-B3BE-9BFB-DE32-3CFB49A03E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5367" y="1394506"/>
            <a:ext cx="6945247" cy="4524933"/>
          </a:xfrm>
          <a:prstGeom prst="rect">
            <a:avLst/>
          </a:prstGeom>
          <a:noFill/>
          <a:extLst>
            <a:ext uri="{909E8E84-426E-40DD-AFC4-6F175D3DCCD1}">
              <a14:hiddenFill xmlns:a14="http://schemas.microsoft.com/office/drawing/2010/main">
                <a:solidFill>
                  <a:srgbClr val="FFFFFF"/>
                </a:solidFill>
              </a14:hiddenFill>
            </a:ext>
          </a:extLst>
        </p:spPr>
      </p:pic>
      <p:pic>
        <p:nvPicPr>
          <p:cNvPr id="15362" name="Picture 2">
            <a:extLst>
              <a:ext uri="{FF2B5EF4-FFF2-40B4-BE49-F238E27FC236}">
                <a16:creationId xmlns:a16="http://schemas.microsoft.com/office/drawing/2014/main" id="{B611A1A6-5D31-4BA7-490A-DAAFB342DF9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23513" y="1979602"/>
            <a:ext cx="5661284" cy="424596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4F6BE1B-0DDD-DAEB-ECD5-3EF84DD1D873}"/>
              </a:ext>
            </a:extLst>
          </p:cNvPr>
          <p:cNvSpPr txBox="1"/>
          <p:nvPr/>
        </p:nvSpPr>
        <p:spPr>
          <a:xfrm>
            <a:off x="655367" y="5211553"/>
            <a:ext cx="5568146" cy="707886"/>
          </a:xfrm>
          <a:prstGeom prst="rect">
            <a:avLst/>
          </a:prstGeom>
          <a:solidFill>
            <a:schemeClr val="accent2"/>
          </a:solidFill>
        </p:spPr>
        <p:txBody>
          <a:bodyPr wrap="square" rtlCol="0">
            <a:spAutoFit/>
          </a:bodyPr>
          <a:lstStyle/>
          <a:p>
            <a:r>
              <a:rPr lang="nl-NL" sz="2000" dirty="0"/>
              <a:t>Hoe kunnen we kanker vroegtijdig opsporen in het bloed?</a:t>
            </a:r>
          </a:p>
        </p:txBody>
      </p:sp>
      <p:pic>
        <p:nvPicPr>
          <p:cNvPr id="3" name="Afbeelding 11">
            <a:hlinkClick r:id="rId5" action="ppaction://hlinksldjump"/>
            <a:extLst>
              <a:ext uri="{FF2B5EF4-FFF2-40B4-BE49-F238E27FC236}">
                <a16:creationId xmlns:a16="http://schemas.microsoft.com/office/drawing/2014/main" id="{E66EF527-6CBD-505F-4EED-0E6B1A967014}"/>
              </a:ext>
            </a:extLst>
          </p:cNvPr>
          <p:cNvPicPr>
            <a:picLocks noChangeAspect="1"/>
          </p:cNvPicPr>
          <p:nvPr/>
        </p:nvPicPr>
        <p:blipFill>
          <a:blip r:embed="rId6"/>
          <a:stretch>
            <a:fillRect/>
          </a:stretch>
        </p:blipFill>
        <p:spPr>
          <a:xfrm>
            <a:off x="5220743" y="6382133"/>
            <a:ext cx="331680" cy="331680"/>
          </a:xfrm>
          <a:prstGeom prst="rect">
            <a:avLst/>
          </a:prstGeom>
        </p:spPr>
      </p:pic>
      <p:pic>
        <p:nvPicPr>
          <p:cNvPr id="4" name="Afbeelding 13">
            <a:hlinkClick r:id="rId7" action="ppaction://hlinksldjump"/>
            <a:extLst>
              <a:ext uri="{FF2B5EF4-FFF2-40B4-BE49-F238E27FC236}">
                <a16:creationId xmlns:a16="http://schemas.microsoft.com/office/drawing/2014/main" id="{1385CE12-F2B7-461A-3466-D1F07E7414D7}"/>
              </a:ext>
            </a:extLst>
          </p:cNvPr>
          <p:cNvPicPr>
            <a:picLocks noChangeAspect="1"/>
          </p:cNvPicPr>
          <p:nvPr/>
        </p:nvPicPr>
        <p:blipFill>
          <a:blip r:embed="rId8"/>
          <a:stretch>
            <a:fillRect/>
          </a:stretch>
        </p:blipFill>
        <p:spPr>
          <a:xfrm>
            <a:off x="5640372" y="6363730"/>
            <a:ext cx="361656" cy="350084"/>
          </a:xfrm>
          <a:prstGeom prst="rect">
            <a:avLst/>
          </a:prstGeom>
        </p:spPr>
      </p:pic>
      <p:pic>
        <p:nvPicPr>
          <p:cNvPr id="5" name="Afbeelding 20">
            <a:hlinkClick r:id="rId9" action="ppaction://hlinksldjump"/>
            <a:extLst>
              <a:ext uri="{FF2B5EF4-FFF2-40B4-BE49-F238E27FC236}">
                <a16:creationId xmlns:a16="http://schemas.microsoft.com/office/drawing/2014/main" id="{7847ACF7-9D59-5611-B79F-D5BED315880A}"/>
              </a:ext>
            </a:extLst>
          </p:cNvPr>
          <p:cNvPicPr>
            <a:picLocks noChangeAspect="1"/>
          </p:cNvPicPr>
          <p:nvPr/>
        </p:nvPicPr>
        <p:blipFill>
          <a:blip r:embed="rId10"/>
          <a:stretch>
            <a:fillRect/>
          </a:stretch>
        </p:blipFill>
        <p:spPr>
          <a:xfrm flipH="1">
            <a:off x="6058152" y="6363729"/>
            <a:ext cx="331679" cy="331679"/>
          </a:xfrm>
          <a:prstGeom prst="rect">
            <a:avLst/>
          </a:prstGeom>
        </p:spPr>
      </p:pic>
      <p:pic>
        <p:nvPicPr>
          <p:cNvPr id="7" name="Afbeelding 21">
            <a:hlinkClick r:id="rId11" action="ppaction://hlinksldjump"/>
            <a:extLst>
              <a:ext uri="{FF2B5EF4-FFF2-40B4-BE49-F238E27FC236}">
                <a16:creationId xmlns:a16="http://schemas.microsoft.com/office/drawing/2014/main" id="{ACF2C833-4B9B-1895-DCCA-CD5080388C25}"/>
              </a:ext>
            </a:extLst>
          </p:cNvPr>
          <p:cNvPicPr>
            <a:picLocks noChangeAspect="1"/>
          </p:cNvPicPr>
          <p:nvPr/>
        </p:nvPicPr>
        <p:blipFill>
          <a:blip r:embed="rId12"/>
          <a:stretch>
            <a:fillRect/>
          </a:stretch>
        </p:blipFill>
        <p:spPr>
          <a:xfrm flipH="1">
            <a:off x="6477833" y="6363729"/>
            <a:ext cx="331679" cy="331679"/>
          </a:xfrm>
          <a:prstGeom prst="rect">
            <a:avLst/>
          </a:prstGeom>
        </p:spPr>
      </p:pic>
      <p:pic>
        <p:nvPicPr>
          <p:cNvPr id="8" name="Afbeelding 22">
            <a:hlinkClick r:id="rId13" action="ppaction://hlinksldjump"/>
            <a:extLst>
              <a:ext uri="{FF2B5EF4-FFF2-40B4-BE49-F238E27FC236}">
                <a16:creationId xmlns:a16="http://schemas.microsoft.com/office/drawing/2014/main" id="{3969B667-43F4-7649-EE22-CFDD8C971BCB}"/>
              </a:ext>
            </a:extLst>
          </p:cNvPr>
          <p:cNvPicPr>
            <a:picLocks noChangeAspect="1"/>
          </p:cNvPicPr>
          <p:nvPr/>
        </p:nvPicPr>
        <p:blipFill>
          <a:blip r:embed="rId14"/>
          <a:stretch>
            <a:fillRect/>
          </a:stretch>
        </p:blipFill>
        <p:spPr>
          <a:xfrm flipH="1">
            <a:off x="6895559" y="6360634"/>
            <a:ext cx="361654" cy="361654"/>
          </a:xfrm>
          <a:prstGeom prst="rect">
            <a:avLst/>
          </a:prstGeom>
        </p:spPr>
      </p:pic>
      <p:pic>
        <p:nvPicPr>
          <p:cNvPr id="9" name="Afbeelding 23" descr="Afbeelding met tekst, logo, schermopname, ontwerp&#10;&#10;Automatisch gegenereerde beschrijving">
            <a:hlinkClick r:id="rId15" action="ppaction://hlinksldjump"/>
            <a:extLst>
              <a:ext uri="{FF2B5EF4-FFF2-40B4-BE49-F238E27FC236}">
                <a16:creationId xmlns:a16="http://schemas.microsoft.com/office/drawing/2014/main" id="{777029BA-DFA2-8B9F-1078-8B8ABD9B54D9}"/>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0" name="Afbeelding 8" descr="Afbeelding met tekst, logo, Graphics, Lettertype&#10;&#10;Automatisch gegenereerde beschrijving">
            <a:hlinkClick r:id="rId17" action="ppaction://hlinksldjump"/>
            <a:extLst>
              <a:ext uri="{FF2B5EF4-FFF2-40B4-BE49-F238E27FC236}">
                <a16:creationId xmlns:a16="http://schemas.microsoft.com/office/drawing/2014/main" id="{186BB7C4-DE05-408C-3BCD-DB30F602057F}"/>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1" name="Afbeelding 10">
            <a:hlinkClick r:id="rId19" action="ppaction://hlinksldjump"/>
            <a:extLst>
              <a:ext uri="{FF2B5EF4-FFF2-40B4-BE49-F238E27FC236}">
                <a16:creationId xmlns:a16="http://schemas.microsoft.com/office/drawing/2014/main" id="{13093248-1165-BEC7-237B-4318A65F5D2B}"/>
              </a:ext>
            </a:extLst>
          </p:cNvPr>
          <p:cNvPicPr>
            <a:picLocks noChangeAspect="1"/>
          </p:cNvPicPr>
          <p:nvPr/>
        </p:nvPicPr>
        <p:blipFill>
          <a:blip r:embed="rId20"/>
          <a:stretch>
            <a:fillRect/>
          </a:stretch>
        </p:blipFill>
        <p:spPr>
          <a:xfrm>
            <a:off x="4801114" y="6369176"/>
            <a:ext cx="331680" cy="326373"/>
          </a:xfrm>
          <a:prstGeom prst="rect">
            <a:avLst/>
          </a:prstGeom>
        </p:spPr>
      </p:pic>
    </p:spTree>
    <p:extLst>
      <p:ext uri="{BB962C8B-B14F-4D97-AF65-F5344CB8AC3E}">
        <p14:creationId xmlns:p14="http://schemas.microsoft.com/office/powerpoint/2010/main" val="30479185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600" dirty="0">
                <a:effectLst/>
                <a:ea typeface="Calibri" panose="020F0502020204030204" pitchFamily="34" charset="0"/>
                <a:cs typeface="Times New Roman" panose="02020603050405020304" pitchFamily="18" charset="0"/>
              </a:rPr>
              <a:t>Omschrijf de tekortkomingen van je onderzoek</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5</a:t>
            </a:r>
            <a:r>
              <a:rPr lang="en-US" dirty="0">
                <a:solidFill>
                  <a:schemeClr val="bg1"/>
                </a:solidFill>
              </a:rPr>
              <a:t>.3</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49424" y="1110388"/>
            <a:ext cx="10732926" cy="4434034"/>
          </a:xfrm>
          <a:prstGeom prst="rect">
            <a:avLst/>
          </a:prstGeom>
          <a:noFill/>
        </p:spPr>
        <p:txBody>
          <a:bodyPr wrap="square">
            <a:spAutoFit/>
          </a:bodyPr>
          <a:lstStyle/>
          <a:p>
            <a:r>
              <a:rPr lang="nl-NL" sz="1600" dirty="0"/>
              <a:t>In je conclusie noteer je ook tekortkomingen van je onderzoek. Dat voelt gek, omdat je eigenlijk je eigen onderzoek weer onderuithaalt! Toch is het nodig dat je kritisch bent naar je eigen onderzoek, omdat je in de meeste gevallen je conclusie niet zo stellig kan noteren. Ook al heb je systematisch onderzoek gedaan, er zijn altijd wel argumenten te vinden waarom het onderzoek niet goed is uitgevoerd. Voor de lezer van jouw onderzoek is dit nuttige informatie. De lezer kan dan zelf een afweging maken in hoeverre de resultaten van jouw onderzoek bruikbaar zijn. </a:t>
            </a:r>
          </a:p>
          <a:p>
            <a:endParaRPr lang="nl-NL" sz="1600" dirty="0">
              <a:latin typeface="+mj-lt"/>
            </a:endParaRPr>
          </a:p>
          <a:p>
            <a:r>
              <a:rPr lang="nl-NL" sz="1600" i="1" dirty="0">
                <a:effectLst/>
                <a:latin typeface="+mj-lt"/>
                <a:ea typeface="Times New Roman" panose="02020603050405020304" pitchFamily="18" charset="0"/>
                <a:cs typeface="Times New Roman" panose="02020603050405020304" pitchFamily="18" charset="0"/>
              </a:rPr>
              <a:t>Volg de stappen: </a:t>
            </a:r>
            <a:endParaRPr lang="nl-NL" sz="1600" dirty="0">
              <a:effectLst/>
              <a:latin typeface="+mj-lt"/>
              <a:ea typeface="Times New Roman" panose="02020603050405020304" pitchFamily="18" charset="0"/>
              <a:cs typeface="Times New Roman" panose="02020603050405020304" pitchFamily="18" charset="0"/>
            </a:endParaRPr>
          </a:p>
          <a:p>
            <a:pPr marL="342900" lvl="0" indent="-342900">
              <a:lnSpc>
                <a:spcPct val="107000"/>
              </a:lnSpc>
              <a:buFont typeface="Symbol" panose="05050102010706020507" pitchFamily="18" charset="2"/>
              <a:buChar char=""/>
            </a:pPr>
            <a:r>
              <a:rPr lang="nl-NL" sz="1600" dirty="0">
                <a:effectLst/>
                <a:latin typeface="+mj-lt"/>
                <a:ea typeface="Times New Roman" panose="02020603050405020304" pitchFamily="18" charset="0"/>
                <a:cs typeface="Times New Roman" panose="02020603050405020304" pitchFamily="18" charset="0"/>
              </a:rPr>
              <a:t>Lees je onderzoeksplan nog een keer. In hoeverre heb je dit plan echt uitgevoerd? Waarin ben je niet geslaagd om het uit te voeren?</a:t>
            </a:r>
          </a:p>
          <a:p>
            <a:pPr marL="342900" lvl="0" indent="-342900">
              <a:lnSpc>
                <a:spcPct val="107000"/>
              </a:lnSpc>
              <a:buFont typeface="Symbol" panose="05050102010706020507" pitchFamily="18" charset="2"/>
              <a:buChar char=""/>
            </a:pPr>
            <a:r>
              <a:rPr lang="nl-NL" sz="1600" dirty="0">
                <a:latin typeface="+mj-lt"/>
                <a:ea typeface="Calibri" panose="020F0502020204030204" pitchFamily="34" charset="0"/>
                <a:cs typeface="Times New Roman" panose="02020603050405020304" pitchFamily="18" charset="0"/>
              </a:rPr>
              <a:t>Heb je voldoende proefpersonen gebruikt?</a:t>
            </a:r>
          </a:p>
          <a:p>
            <a:pPr marL="342900" lvl="0" indent="-342900">
              <a:lnSpc>
                <a:spcPct val="107000"/>
              </a:lnSpc>
              <a:buFont typeface="Symbol" panose="05050102010706020507" pitchFamily="18" charset="2"/>
              <a:buChar char=""/>
            </a:pPr>
            <a:r>
              <a:rPr lang="nl-NL" sz="1600" dirty="0">
                <a:effectLst/>
                <a:latin typeface="+mj-lt"/>
                <a:ea typeface="Calibri" panose="020F0502020204030204" pitchFamily="34" charset="0"/>
                <a:cs typeface="Times New Roman" panose="02020603050405020304" pitchFamily="18" charset="0"/>
              </a:rPr>
              <a:t>Heb je de juiste onderzoeksinstrumenten gebruikt?</a:t>
            </a:r>
          </a:p>
          <a:p>
            <a:pPr marL="342900" lvl="0" indent="-342900">
              <a:lnSpc>
                <a:spcPct val="107000"/>
              </a:lnSpc>
              <a:spcAft>
                <a:spcPts val="800"/>
              </a:spcAft>
              <a:buFont typeface="Symbol" panose="05050102010706020507" pitchFamily="18" charset="2"/>
              <a:buChar char=""/>
            </a:pPr>
            <a:r>
              <a:rPr lang="nl-NL" sz="1600" dirty="0">
                <a:effectLst/>
                <a:latin typeface="+mj-lt"/>
                <a:ea typeface="Times New Roman" panose="02020603050405020304" pitchFamily="18" charset="0"/>
                <a:cs typeface="Times New Roman" panose="02020603050405020304" pitchFamily="18" charset="0"/>
              </a:rPr>
              <a:t>Noteer advies voor vervolg van je onderzoek. Buig de tekortkomingen om naar een advies voor vervolgonderzoek. Als een tekortkoming van je onderzoek is dat de tijd niet bij elk hardloopexperiment op dezelfde manier is gemeten, dan is je advies voor vervolgonderzoek om een specifiek instrument te gebruiken op een specifieke manier. </a:t>
            </a:r>
            <a:endParaRPr lang="nl-NL" sz="1600" dirty="0">
              <a:effectLst/>
              <a:latin typeface="+mj-lt"/>
              <a:ea typeface="Calibri" panose="020F0502020204030204" pitchFamily="34" charset="0"/>
              <a:cs typeface="Times New Roman" panose="02020603050405020304" pitchFamily="18" charset="0"/>
            </a:endParaRPr>
          </a:p>
          <a:p>
            <a:r>
              <a:rPr lang="nl-NL" sz="1600" dirty="0">
                <a:effectLst/>
                <a:latin typeface="+mj-lt"/>
                <a:ea typeface="Times New Roman" panose="02020603050405020304" pitchFamily="18" charset="0"/>
                <a:cs typeface="Times New Roman" panose="02020603050405020304" pitchFamily="18" charset="0"/>
              </a:rPr>
              <a:t> </a:t>
            </a:r>
          </a:p>
          <a:p>
            <a:endParaRPr lang="nl-NL" sz="1050" dirty="0"/>
          </a:p>
        </p:txBody>
      </p:sp>
      <p:graphicFrame>
        <p:nvGraphicFramePr>
          <p:cNvPr id="4" name="Table 5">
            <a:extLst>
              <a:ext uri="{FF2B5EF4-FFF2-40B4-BE49-F238E27FC236}">
                <a16:creationId xmlns:a16="http://schemas.microsoft.com/office/drawing/2014/main" id="{1FC939F5-D9DC-38AA-5939-8954623E7A1D}"/>
              </a:ext>
            </a:extLst>
          </p:cNvPr>
          <p:cNvGraphicFramePr>
            <a:graphicFrameLocks noGrp="1"/>
          </p:cNvGraphicFramePr>
          <p:nvPr>
            <p:extLst>
              <p:ext uri="{D42A27DB-BD31-4B8C-83A1-F6EECF244321}">
                <p14:modId xmlns:p14="http://schemas.microsoft.com/office/powerpoint/2010/main" val="2020796338"/>
              </p:ext>
            </p:extLst>
          </p:nvPr>
        </p:nvGraphicFramePr>
        <p:xfrm>
          <a:off x="534987" y="5070458"/>
          <a:ext cx="10532901" cy="847281"/>
        </p:xfrm>
        <a:graphic>
          <a:graphicData uri="http://schemas.openxmlformats.org/drawingml/2006/table">
            <a:tbl>
              <a:tblPr firstRow="1" bandRow="1">
                <a:tableStyleId>{5C22544A-7EE6-4342-B048-85BDC9FD1C3A}</a:tableStyleId>
              </a:tblPr>
              <a:tblGrid>
                <a:gridCol w="10532901">
                  <a:extLst>
                    <a:ext uri="{9D8B030D-6E8A-4147-A177-3AD203B41FA5}">
                      <a16:colId xmlns:a16="http://schemas.microsoft.com/office/drawing/2014/main" val="870409083"/>
                    </a:ext>
                  </a:extLst>
                </a:gridCol>
              </a:tblGrid>
              <a:tr h="370840">
                <a:tc>
                  <a:txBody>
                    <a:bodyPr/>
                    <a:lstStyle/>
                    <a:p>
                      <a:r>
                        <a:rPr lang="nl-NL" sz="1200" b="0" kern="1200" dirty="0">
                          <a:solidFill>
                            <a:schemeClr val="lt1"/>
                          </a:solidFill>
                          <a:effectLst/>
                          <a:latin typeface="+mn-lt"/>
                          <a:ea typeface="Times New Roman" panose="02020603050405020304" pitchFamily="18" charset="0"/>
                          <a:cs typeface="Times New Roman" panose="02020603050405020304" pitchFamily="18" charset="0"/>
                        </a:rPr>
                        <a:t>Voorbeeldzinnen: </a:t>
                      </a:r>
                    </a:p>
                    <a:p>
                      <a:pPr marL="342900" lvl="0" indent="-342900">
                        <a:lnSpc>
                          <a:spcPct val="107000"/>
                        </a:lnSpc>
                        <a:buFont typeface="Symbol" panose="05050102010706020507" pitchFamily="18" charset="2"/>
                        <a:buChar char=""/>
                      </a:pPr>
                      <a:r>
                        <a:rPr lang="nl-NL" sz="1200" b="0" kern="1200" dirty="0">
                          <a:solidFill>
                            <a:schemeClr val="lt1"/>
                          </a:solidFill>
                          <a:effectLst/>
                          <a:latin typeface="+mn-lt"/>
                          <a:ea typeface="Times New Roman" panose="02020603050405020304" pitchFamily="18" charset="0"/>
                          <a:cs typeface="Times New Roman" panose="02020603050405020304" pitchFamily="18" charset="0"/>
                        </a:rPr>
                        <a:t>De telefoon, waar de tijdsmetingen mee werden gedaan, is tijdens het experiment een aantal keer uitgevallen waardoor een paar metingen ongeldig waren.</a:t>
                      </a:r>
                    </a:p>
                    <a:p>
                      <a:pPr marL="342900" lvl="0" indent="-342900">
                        <a:lnSpc>
                          <a:spcPct val="107000"/>
                        </a:lnSpc>
                        <a:spcAft>
                          <a:spcPts val="800"/>
                        </a:spcAft>
                        <a:buFont typeface="Symbol" panose="05050102010706020507" pitchFamily="18" charset="2"/>
                        <a:buChar char=""/>
                      </a:pPr>
                      <a:r>
                        <a:rPr lang="nl-NL" sz="1200" b="0" kern="1200" dirty="0">
                          <a:solidFill>
                            <a:schemeClr val="lt1"/>
                          </a:solidFill>
                          <a:effectLst/>
                          <a:latin typeface="+mn-lt"/>
                          <a:ea typeface="Times New Roman" panose="02020603050405020304" pitchFamily="18" charset="0"/>
                          <a:cs typeface="Times New Roman" panose="02020603050405020304" pitchFamily="18" charset="0"/>
                        </a:rPr>
                        <a:t>Een aanbeveling voor vervolgonderzoek zou zijn om … </a:t>
                      </a:r>
                      <a:endParaRPr lang="nl-NL" sz="1200" b="0" kern="1200" dirty="0">
                        <a:solidFill>
                          <a:schemeClr val="lt1"/>
                        </a:solidFill>
                        <a:effectLst/>
                        <a:latin typeface="+mn-lt"/>
                        <a:ea typeface="Calibri" panose="020F0502020204030204" pitchFamily="34" charset="0"/>
                        <a:cs typeface="Times New Roman" panose="02020603050405020304" pitchFamily="18" charset="0"/>
                      </a:endParaRPr>
                    </a:p>
                  </a:txBody>
                  <a:tcPr/>
                </a:tc>
                <a:extLst>
                  <a:ext uri="{0D108BD9-81ED-4DB2-BD59-A6C34878D82A}">
                    <a16:rowId xmlns:a16="http://schemas.microsoft.com/office/drawing/2014/main" val="2084949905"/>
                  </a:ext>
                </a:extLst>
              </a:tr>
            </a:tbl>
          </a:graphicData>
        </a:graphic>
      </p:graphicFrame>
      <p:pic>
        <p:nvPicPr>
          <p:cNvPr id="6" name="Afbeelding 11">
            <a:hlinkClick r:id="rId2" action="ppaction://hlinksldjump"/>
            <a:extLst>
              <a:ext uri="{FF2B5EF4-FFF2-40B4-BE49-F238E27FC236}">
                <a16:creationId xmlns:a16="http://schemas.microsoft.com/office/drawing/2014/main" id="{28B2D890-B40D-F2F7-FB3D-FAC64337C140}"/>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7" name="Afbeelding 13">
            <a:hlinkClick r:id="rId4" action="ppaction://hlinksldjump"/>
            <a:extLst>
              <a:ext uri="{FF2B5EF4-FFF2-40B4-BE49-F238E27FC236}">
                <a16:creationId xmlns:a16="http://schemas.microsoft.com/office/drawing/2014/main" id="{10789E7A-067A-69F0-AA76-89A0396A2BFB}"/>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8" name="Afbeelding 20">
            <a:hlinkClick r:id="rId6" action="ppaction://hlinksldjump"/>
            <a:extLst>
              <a:ext uri="{FF2B5EF4-FFF2-40B4-BE49-F238E27FC236}">
                <a16:creationId xmlns:a16="http://schemas.microsoft.com/office/drawing/2014/main" id="{6C41D724-E900-0105-3FEB-B24A7B8EE2F4}"/>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9" name="Afbeelding 21">
            <a:hlinkClick r:id="rId8" action="ppaction://hlinksldjump"/>
            <a:extLst>
              <a:ext uri="{FF2B5EF4-FFF2-40B4-BE49-F238E27FC236}">
                <a16:creationId xmlns:a16="http://schemas.microsoft.com/office/drawing/2014/main" id="{19D5B109-D647-2BC4-9371-B8E0755BB07C}"/>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0" name="Afbeelding 22">
            <a:hlinkClick r:id="rId10" action="ppaction://hlinksldjump"/>
            <a:extLst>
              <a:ext uri="{FF2B5EF4-FFF2-40B4-BE49-F238E27FC236}">
                <a16:creationId xmlns:a16="http://schemas.microsoft.com/office/drawing/2014/main" id="{D676F4DD-16B5-758A-6D18-1C66FA749609}"/>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2" action="ppaction://hlinksldjump"/>
            <a:extLst>
              <a:ext uri="{FF2B5EF4-FFF2-40B4-BE49-F238E27FC236}">
                <a16:creationId xmlns:a16="http://schemas.microsoft.com/office/drawing/2014/main" id="{43E415B2-F950-50A2-4E1F-6108F331D19C}"/>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4" action="ppaction://hlinksldjump"/>
            <a:extLst>
              <a:ext uri="{FF2B5EF4-FFF2-40B4-BE49-F238E27FC236}">
                <a16:creationId xmlns:a16="http://schemas.microsoft.com/office/drawing/2014/main" id="{2BDB6AE5-B635-602A-AA5F-43C8DA8F0C8A}"/>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6" action="ppaction://hlinksldjump"/>
            <a:extLst>
              <a:ext uri="{FF2B5EF4-FFF2-40B4-BE49-F238E27FC236}">
                <a16:creationId xmlns:a16="http://schemas.microsoft.com/office/drawing/2014/main" id="{0C6BEC66-20FF-D4B7-E0F6-9232B36FBD77}"/>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5" name="Picture 14">
            <a:hlinkClick r:id="rId8" action="ppaction://hlinksldjump"/>
            <a:extLst>
              <a:ext uri="{FF2B5EF4-FFF2-40B4-BE49-F238E27FC236}">
                <a16:creationId xmlns:a16="http://schemas.microsoft.com/office/drawing/2014/main" id="{F1BF1936-2905-A443-7B74-E15288F5D850}"/>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318178" y="5981525"/>
            <a:ext cx="652676" cy="659940"/>
          </a:xfrm>
          <a:prstGeom prst="rect">
            <a:avLst/>
          </a:prstGeom>
        </p:spPr>
      </p:pic>
    </p:spTree>
    <p:extLst>
      <p:ext uri="{BB962C8B-B14F-4D97-AF65-F5344CB8AC3E}">
        <p14:creationId xmlns:p14="http://schemas.microsoft.com/office/powerpoint/2010/main" val="1185497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200" dirty="0">
                <a:effectLst/>
                <a:ea typeface="Calibri" panose="020F0502020204030204" pitchFamily="34" charset="0"/>
                <a:cs typeface="Times New Roman" panose="02020603050405020304" pitchFamily="18" charset="0"/>
              </a:rPr>
              <a:t>Bepaal de impact van je onderzoek</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5</a:t>
            </a:r>
            <a:r>
              <a:rPr lang="en-US" dirty="0">
                <a:solidFill>
                  <a:schemeClr val="bg1"/>
                </a:solidFill>
              </a:rPr>
              <a:t>.4</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60354" y="1310849"/>
            <a:ext cx="10732926" cy="2962349"/>
          </a:xfrm>
          <a:prstGeom prst="rect">
            <a:avLst/>
          </a:prstGeom>
          <a:noFill/>
        </p:spPr>
        <p:txBody>
          <a:bodyPr wrap="square">
            <a:spAutoFit/>
          </a:bodyPr>
          <a:lstStyle/>
          <a:p>
            <a:r>
              <a:rPr lang="nl-NL" sz="1600" dirty="0">
                <a:cs typeface="Times New Roman" panose="02020603050405020304" pitchFamily="18" charset="0"/>
              </a:rPr>
              <a:t>Denk na over de impact van je onderzoek: wie kan je wat adviseren? Op deze manier worden de resultaten van je onderzoek van echte waarde. </a:t>
            </a:r>
          </a:p>
          <a:p>
            <a:endParaRPr lang="nl-NL" sz="1600" dirty="0">
              <a:cs typeface="Times New Roman" panose="02020603050405020304" pitchFamily="18" charset="0"/>
            </a:endParaRPr>
          </a:p>
          <a:p>
            <a:r>
              <a:rPr lang="nl-NL" sz="1600" dirty="0">
                <a:cs typeface="Times New Roman" panose="02020603050405020304" pitchFamily="18" charset="0"/>
              </a:rPr>
              <a:t>Stappenplan: </a:t>
            </a:r>
          </a:p>
          <a:p>
            <a:pPr marL="342900" indent="-342900">
              <a:buFont typeface="+mj-lt"/>
              <a:buAutoNum type="arabicPeriod"/>
            </a:pPr>
            <a:r>
              <a:rPr lang="nl-NL" sz="1600" dirty="0">
                <a:cs typeface="Times New Roman" panose="02020603050405020304" pitchFamily="18" charset="0"/>
              </a:rPr>
              <a:t>Blik terug naar je onderzoeksplan waar je de relevantie van je onderzoek hebt beschreven. In stap 8 heb je bij het opstellen van de onderzoeksvraag al nagedacht over de maatschappelijk, wetenschappelijk of praktische relevantie.</a:t>
            </a:r>
          </a:p>
          <a:p>
            <a:pPr marL="342900" indent="-342900">
              <a:buFont typeface="+mj-lt"/>
              <a:buAutoNum type="arabicPeriod"/>
            </a:pPr>
            <a:r>
              <a:rPr lang="nl-NL" sz="1600" dirty="0">
                <a:cs typeface="Times New Roman" panose="02020603050405020304" pitchFamily="18" charset="0"/>
              </a:rPr>
              <a:t>Denk na over wie je specifiek kan adviseren op basis van je onderzoek. Zijn dat andere onderzoekers, mensen met een bepaald beroep of mensen met een specifieke eigenschap?</a:t>
            </a:r>
          </a:p>
          <a:p>
            <a:pPr marL="342900" indent="-342900">
              <a:buFont typeface="+mj-lt"/>
              <a:buAutoNum type="arabicPeriod"/>
            </a:pPr>
            <a:r>
              <a:rPr lang="nl-NL" sz="1600" dirty="0">
                <a:cs typeface="Times New Roman" panose="02020603050405020304" pitchFamily="18" charset="0"/>
              </a:rPr>
              <a:t>Denk na over wat je specifiek kan adviseren aan de doelgroep. Wees zo specifiek mogelijk in je beschrijving. </a:t>
            </a:r>
          </a:p>
          <a:p>
            <a:endParaRPr lang="nl-NL" sz="1600" dirty="0"/>
          </a:p>
          <a:p>
            <a:endParaRPr lang="nl-NL" sz="1050" dirty="0"/>
          </a:p>
        </p:txBody>
      </p:sp>
      <p:graphicFrame>
        <p:nvGraphicFramePr>
          <p:cNvPr id="4" name="Table 5">
            <a:extLst>
              <a:ext uri="{FF2B5EF4-FFF2-40B4-BE49-F238E27FC236}">
                <a16:creationId xmlns:a16="http://schemas.microsoft.com/office/drawing/2014/main" id="{E8EBDA54-6362-6268-407D-35175A311304}"/>
              </a:ext>
            </a:extLst>
          </p:cNvPr>
          <p:cNvGraphicFramePr>
            <a:graphicFrameLocks noGrp="1"/>
          </p:cNvGraphicFramePr>
          <p:nvPr>
            <p:extLst>
              <p:ext uri="{D42A27DB-BD31-4B8C-83A1-F6EECF244321}">
                <p14:modId xmlns:p14="http://schemas.microsoft.com/office/powerpoint/2010/main" val="4104168135"/>
              </p:ext>
            </p:extLst>
          </p:nvPr>
        </p:nvGraphicFramePr>
        <p:xfrm>
          <a:off x="547484" y="4276824"/>
          <a:ext cx="10558666" cy="1219200"/>
        </p:xfrm>
        <a:graphic>
          <a:graphicData uri="http://schemas.openxmlformats.org/drawingml/2006/table">
            <a:tbl>
              <a:tblPr firstRow="1" bandRow="1">
                <a:tableStyleId>{5C22544A-7EE6-4342-B048-85BDC9FD1C3A}</a:tableStyleId>
              </a:tblPr>
              <a:tblGrid>
                <a:gridCol w="10558666">
                  <a:extLst>
                    <a:ext uri="{9D8B030D-6E8A-4147-A177-3AD203B41FA5}">
                      <a16:colId xmlns:a16="http://schemas.microsoft.com/office/drawing/2014/main" val="3194027907"/>
                    </a:ext>
                  </a:extLst>
                </a:gridCol>
              </a:tblGrid>
              <a:tr h="370840">
                <a:tc>
                  <a:txBody>
                    <a:bodyPr/>
                    <a:lstStyle/>
                    <a:p>
                      <a:r>
                        <a:rPr lang="nl-NL" sz="1400" b="0" kern="1200" dirty="0">
                          <a:solidFill>
                            <a:schemeClr val="lt1"/>
                          </a:solidFill>
                          <a:effectLst/>
                          <a:latin typeface="+mn-lt"/>
                          <a:ea typeface="+mn-ea"/>
                          <a:cs typeface="+mn-cs"/>
                        </a:rPr>
                        <a:t>Voorbeeldzinnen: </a:t>
                      </a:r>
                    </a:p>
                    <a:p>
                      <a:pPr marL="285750" lvl="0" indent="-285750">
                        <a:buFont typeface="Arial" panose="020B0604020202020204" pitchFamily="34" charset="0"/>
                        <a:buChar char="•"/>
                      </a:pPr>
                      <a:r>
                        <a:rPr lang="nl-NL" sz="1400" b="0" kern="1200" dirty="0">
                          <a:solidFill>
                            <a:schemeClr val="lt1"/>
                          </a:solidFill>
                          <a:effectLst/>
                          <a:latin typeface="+mn-lt"/>
                          <a:ea typeface="+mn-ea"/>
                          <a:cs typeface="+mn-cs"/>
                        </a:rPr>
                        <a:t>Op basis van het onderzoek wordt …. geadviseerd om ….</a:t>
                      </a:r>
                    </a:p>
                    <a:p>
                      <a:pPr marL="285750" lvl="0" indent="-285750">
                        <a:buFont typeface="Arial" panose="020B0604020202020204" pitchFamily="34" charset="0"/>
                        <a:buChar char="•"/>
                      </a:pPr>
                      <a:r>
                        <a:rPr lang="nl-NL" sz="1400" b="0" kern="1200" dirty="0">
                          <a:solidFill>
                            <a:schemeClr val="lt1"/>
                          </a:solidFill>
                          <a:effectLst/>
                          <a:latin typeface="+mn-lt"/>
                          <a:ea typeface="+mn-ea"/>
                          <a:cs typeface="+mn-cs"/>
                        </a:rPr>
                        <a:t>Wanneer er sprake is van …. worden ouderen dan ook geadviseerd om …. </a:t>
                      </a:r>
                    </a:p>
                    <a:p>
                      <a:pPr marL="285750" lvl="0" indent="-285750">
                        <a:buFont typeface="Arial" panose="020B0604020202020204" pitchFamily="34" charset="0"/>
                        <a:buChar char="•"/>
                      </a:pPr>
                      <a:r>
                        <a:rPr lang="nl-NL" sz="1400" b="0" kern="1200" dirty="0">
                          <a:solidFill>
                            <a:schemeClr val="lt1"/>
                          </a:solidFill>
                          <a:effectLst/>
                          <a:latin typeface="+mn-lt"/>
                          <a:ea typeface="+mn-ea"/>
                          <a:cs typeface="+mn-cs"/>
                        </a:rPr>
                        <a:t>De conclusie van dit onderzoek is met name van belang voor …. . Zij worden geadviseerd om …. </a:t>
                      </a:r>
                    </a:p>
                    <a:p>
                      <a:endParaRPr lang="nl-NL" dirty="0"/>
                    </a:p>
                  </a:txBody>
                  <a:tcPr/>
                </a:tc>
                <a:extLst>
                  <a:ext uri="{0D108BD9-81ED-4DB2-BD59-A6C34878D82A}">
                    <a16:rowId xmlns:a16="http://schemas.microsoft.com/office/drawing/2014/main" val="1532356567"/>
                  </a:ext>
                </a:extLst>
              </a:tr>
            </a:tbl>
          </a:graphicData>
        </a:graphic>
      </p:graphicFrame>
      <p:pic>
        <p:nvPicPr>
          <p:cNvPr id="6" name="Afbeelding 11">
            <a:hlinkClick r:id="rId2" action="ppaction://hlinksldjump"/>
            <a:extLst>
              <a:ext uri="{FF2B5EF4-FFF2-40B4-BE49-F238E27FC236}">
                <a16:creationId xmlns:a16="http://schemas.microsoft.com/office/drawing/2014/main" id="{176D1128-259D-9B54-6ED1-574AF9FCA98C}"/>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7" name="Afbeelding 13">
            <a:hlinkClick r:id="rId4" action="ppaction://hlinksldjump"/>
            <a:extLst>
              <a:ext uri="{FF2B5EF4-FFF2-40B4-BE49-F238E27FC236}">
                <a16:creationId xmlns:a16="http://schemas.microsoft.com/office/drawing/2014/main" id="{BEC5EF05-1FB5-31AD-33F1-EB6836FC6CEA}"/>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8" name="Afbeelding 20">
            <a:hlinkClick r:id="rId6" action="ppaction://hlinksldjump"/>
            <a:extLst>
              <a:ext uri="{FF2B5EF4-FFF2-40B4-BE49-F238E27FC236}">
                <a16:creationId xmlns:a16="http://schemas.microsoft.com/office/drawing/2014/main" id="{92CEA01E-C41C-426E-B481-DD6F92E43CB3}"/>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9" name="Afbeelding 21">
            <a:hlinkClick r:id="rId8" action="ppaction://hlinksldjump"/>
            <a:extLst>
              <a:ext uri="{FF2B5EF4-FFF2-40B4-BE49-F238E27FC236}">
                <a16:creationId xmlns:a16="http://schemas.microsoft.com/office/drawing/2014/main" id="{2CDC72CC-A86C-79D6-52E9-0B6AEBCCBA76}"/>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0" name="Afbeelding 22">
            <a:hlinkClick r:id="rId10" action="ppaction://hlinksldjump"/>
            <a:extLst>
              <a:ext uri="{FF2B5EF4-FFF2-40B4-BE49-F238E27FC236}">
                <a16:creationId xmlns:a16="http://schemas.microsoft.com/office/drawing/2014/main" id="{6969F56D-E6AD-7611-7348-FECB3D066562}"/>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2" action="ppaction://hlinksldjump"/>
            <a:extLst>
              <a:ext uri="{FF2B5EF4-FFF2-40B4-BE49-F238E27FC236}">
                <a16:creationId xmlns:a16="http://schemas.microsoft.com/office/drawing/2014/main" id="{BDBDD95E-0777-204D-C609-50FF7637F65A}"/>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4" action="ppaction://hlinksldjump"/>
            <a:extLst>
              <a:ext uri="{FF2B5EF4-FFF2-40B4-BE49-F238E27FC236}">
                <a16:creationId xmlns:a16="http://schemas.microsoft.com/office/drawing/2014/main" id="{7F19348E-1E84-8447-F2BD-CDE26B977A53}"/>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6" action="ppaction://hlinksldjump"/>
            <a:extLst>
              <a:ext uri="{FF2B5EF4-FFF2-40B4-BE49-F238E27FC236}">
                <a16:creationId xmlns:a16="http://schemas.microsoft.com/office/drawing/2014/main" id="{5D7A1642-7484-4A39-3764-403149F1B74D}"/>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5" name="Picture 14">
            <a:hlinkClick r:id="rId8" action="ppaction://hlinksldjump"/>
            <a:extLst>
              <a:ext uri="{FF2B5EF4-FFF2-40B4-BE49-F238E27FC236}">
                <a16:creationId xmlns:a16="http://schemas.microsoft.com/office/drawing/2014/main" id="{28ED36EC-A413-7C91-D45E-0D7EBEC96686}"/>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318178" y="5981525"/>
            <a:ext cx="652676" cy="659940"/>
          </a:xfrm>
          <a:prstGeom prst="rect">
            <a:avLst/>
          </a:prstGeom>
        </p:spPr>
      </p:pic>
    </p:spTree>
    <p:extLst>
      <p:ext uri="{BB962C8B-B14F-4D97-AF65-F5344CB8AC3E}">
        <p14:creationId xmlns:p14="http://schemas.microsoft.com/office/powerpoint/2010/main" val="2122383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8" y="722568"/>
            <a:ext cx="10304462" cy="387820"/>
          </a:xfrm>
          <a:solidFill>
            <a:schemeClr val="bg1"/>
          </a:solidFill>
        </p:spPr>
        <p:txBody>
          <a:bodyPr/>
          <a:lstStyle/>
          <a:p>
            <a:r>
              <a:rPr lang="en-US" dirty="0" err="1">
                <a:latin typeface="+mn-lt"/>
              </a:rPr>
              <a:t>Schrijf</a:t>
            </a:r>
            <a:r>
              <a:rPr lang="en-US" dirty="0">
                <a:latin typeface="+mn-lt"/>
              </a:rPr>
              <a:t> de </a:t>
            </a:r>
            <a:r>
              <a:rPr lang="en-US" dirty="0" err="1">
                <a:latin typeface="+mn-lt"/>
              </a:rPr>
              <a:t>conclusie</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accent2"/>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a:t>
            </a:r>
            <a:r>
              <a:rPr lang="en-US" dirty="0">
                <a:solidFill>
                  <a:schemeClr val="bg1"/>
                </a:solidFill>
              </a:rPr>
              <a:t>5.1</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51692" y="1110388"/>
            <a:ext cx="11740308" cy="2062103"/>
          </a:xfrm>
          <a:prstGeom prst="rect">
            <a:avLst/>
          </a:prstGeom>
          <a:noFill/>
        </p:spPr>
        <p:txBody>
          <a:bodyPr wrap="square">
            <a:spAutoFit/>
          </a:bodyPr>
          <a:lstStyle/>
          <a:p>
            <a:pPr>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Doel van de activiteit: </a:t>
            </a:r>
            <a:br>
              <a:rPr kumimoji="0" lang="nl-NL" sz="1600" b="1" i="0" u="none" strike="noStrike" kern="1200" cap="none" spc="0" normalizeH="0" baseline="0" noProof="0" dirty="0">
                <a:ln>
                  <a:noFill/>
                </a:ln>
                <a:solidFill>
                  <a:srgbClr val="000000"/>
                </a:solidFill>
                <a:effectLst/>
                <a:uLnTx/>
                <a:uFillTx/>
                <a:latin typeface="Arial"/>
                <a:ea typeface="+mn-ea"/>
                <a:cs typeface="+mn-cs"/>
              </a:rPr>
            </a:br>
            <a:r>
              <a:rPr lang="nl-NL" sz="1600" dirty="0">
                <a:solidFill>
                  <a:srgbClr val="000000"/>
                </a:solidFill>
                <a:latin typeface="Arial"/>
              </a:rPr>
              <a:t>Om de uitkomsten van je onderzoek te delen ga je een verslag, </a:t>
            </a:r>
            <a:r>
              <a:rPr lang="nl-NL" sz="1600" dirty="0" err="1">
                <a:solidFill>
                  <a:srgbClr val="000000"/>
                </a:solidFill>
                <a:latin typeface="Arial"/>
              </a:rPr>
              <a:t>onderzoeksposter</a:t>
            </a:r>
            <a:r>
              <a:rPr lang="nl-NL" sz="1600" dirty="0">
                <a:solidFill>
                  <a:srgbClr val="000000"/>
                </a:solidFill>
                <a:latin typeface="Arial"/>
              </a:rPr>
              <a:t> of presentatie verzorgen. Je schrijft de conclusie op van je onderzoek. Gebruik hiervoor de informatie die je zojuist hebt gelezen over de conclusie.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Nodig</a:t>
            </a:r>
            <a:r>
              <a:rPr kumimoji="0" lang="nl-NL" sz="1600" b="0" i="0" u="none" strike="noStrike" kern="1200" cap="none" spc="0" normalizeH="0" baseline="0" noProof="0" dirty="0">
                <a:ln>
                  <a:noFill/>
                </a:ln>
                <a:solidFill>
                  <a:srgbClr val="0C8066"/>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nl-NL" sz="1600" dirty="0">
                <a:solidFill>
                  <a:srgbClr val="000000"/>
                </a:solidFill>
                <a:latin typeface="Arial"/>
              </a:rPr>
              <a:t>Computer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a:p>
            <a:pPr marR="0" lvl="0" algn="l" defTabSz="914400" rtl="0" eaLnBrk="1" fontAlgn="auto" latinLnBrk="0" hangingPunct="1">
              <a:lnSpc>
                <a:spcPct val="100000"/>
              </a:lnSpc>
              <a:spcBef>
                <a:spcPts val="0"/>
              </a:spcBef>
              <a:spcAft>
                <a:spcPts val="0"/>
              </a:spcAft>
              <a:buClrTx/>
              <a:buSzTx/>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 name="TextBox 3">
            <a:extLst>
              <a:ext uri="{FF2B5EF4-FFF2-40B4-BE49-F238E27FC236}">
                <a16:creationId xmlns:a16="http://schemas.microsoft.com/office/drawing/2014/main" id="{4FEB5A4B-3FB0-1AA6-62E0-32CEAEF18E8C}"/>
              </a:ext>
            </a:extLst>
          </p:cNvPr>
          <p:cNvSpPr txBox="1"/>
          <p:nvPr/>
        </p:nvSpPr>
        <p:spPr>
          <a:xfrm>
            <a:off x="547484" y="2825175"/>
            <a:ext cx="4367416" cy="404418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800" b="1" i="0" u="none" strike="noStrike" kern="1200" cap="none" spc="0" normalizeH="0" baseline="0" noProof="0" dirty="0">
                <a:ln>
                  <a:noFill/>
                </a:ln>
                <a:solidFill>
                  <a:srgbClr val="0C8066"/>
                </a:solidFill>
                <a:effectLst/>
                <a:uLnTx/>
                <a:uFillTx/>
                <a:latin typeface="Arial"/>
                <a:ea typeface="+mn-ea"/>
                <a:cs typeface="+mn-cs"/>
              </a:rPr>
              <a:t>Volg de stappen: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600" dirty="0">
                <a:solidFill>
                  <a:srgbClr val="000000"/>
                </a:solidFill>
                <a:latin typeface="Arial"/>
              </a:rPr>
              <a:t>Schrijf vast in grote lijnen uit wat je wilt gebruiken in je verslag, poster of presentatie*. Nadat je alle stappen in je onderzoek hebt doorlopen kun je dit verder aanscherpen of aanvullen.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600" dirty="0">
                <a:solidFill>
                  <a:srgbClr val="000000"/>
                </a:solidFill>
                <a:latin typeface="Arial"/>
              </a:rPr>
              <a:t>Benoem tenminste de onderdelen uit de tabel hiernaast.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nl-NL" sz="1600" dirty="0">
              <a:solidFill>
                <a:srgbClr val="000000"/>
              </a:solidFill>
              <a:latin typeface="Arial"/>
            </a:endParaRPr>
          </a:p>
          <a:p>
            <a:pPr>
              <a:lnSpc>
                <a:spcPct val="120000"/>
              </a:lnSpc>
            </a:pPr>
            <a:r>
              <a:rPr lang="nl-NL" sz="1600" i="1" dirty="0">
                <a:solidFill>
                  <a:srgbClr val="000000"/>
                </a:solidFill>
                <a:effectLst/>
                <a:ea typeface="Calibri" panose="020F0502020204030204" pitchFamily="34" charset="0"/>
                <a:cs typeface="Times New Roman" panose="02020603050405020304" pitchFamily="18" charset="0"/>
              </a:rPr>
              <a:t>* Jouw school bepaalt of je een artikel schrijft, presentatie geeft of poster maakt. Een combinatie kan natuurlijk ook.</a:t>
            </a:r>
          </a:p>
          <a:p>
            <a:pPr algn="just">
              <a:lnSpc>
                <a:spcPct val="120000"/>
              </a:lnSpc>
            </a:pPr>
            <a:endParaRPr lang="nl-NL" sz="1600" b="1" dirty="0">
              <a:solidFill>
                <a:srgbClr val="000000"/>
              </a:solidFill>
              <a:effectLst/>
              <a:ea typeface="Calibri" panose="020F0502020204030204" pitchFamily="34" charset="0"/>
              <a:cs typeface="Times New Roman" panose="02020603050405020304" pitchFamily="18" charset="0"/>
            </a:endParaRPr>
          </a:p>
          <a:p>
            <a:pPr marR="0" lvl="0" algn="l" defTabSz="914400" rtl="0" eaLnBrk="1" fontAlgn="auto" latinLnBrk="0" hangingPunct="1">
              <a:lnSpc>
                <a:spcPct val="100000"/>
              </a:lnSpc>
              <a:spcBef>
                <a:spcPts val="0"/>
              </a:spcBef>
              <a:spcAft>
                <a:spcPts val="0"/>
              </a:spcAft>
              <a:buClrTx/>
              <a:buSzTx/>
              <a:tabLst/>
              <a:defRPr/>
            </a:pPr>
            <a:endParaRPr lang="nl-NL" sz="1600" dirty="0">
              <a:solidFill>
                <a:srgbClr val="000000"/>
              </a:solidFill>
              <a:latin typeface="Arial"/>
            </a:endParaRPr>
          </a:p>
          <a:p>
            <a:endParaRPr lang="nl-NL" dirty="0"/>
          </a:p>
        </p:txBody>
      </p:sp>
      <p:graphicFrame>
        <p:nvGraphicFramePr>
          <p:cNvPr id="7" name="Table 7">
            <a:extLst>
              <a:ext uri="{FF2B5EF4-FFF2-40B4-BE49-F238E27FC236}">
                <a16:creationId xmlns:a16="http://schemas.microsoft.com/office/drawing/2014/main" id="{79611744-8994-9865-B8AF-5E70863128CB}"/>
              </a:ext>
            </a:extLst>
          </p:cNvPr>
          <p:cNvGraphicFramePr>
            <a:graphicFrameLocks noGrp="1"/>
          </p:cNvGraphicFramePr>
          <p:nvPr>
            <p:extLst>
              <p:ext uri="{D42A27DB-BD31-4B8C-83A1-F6EECF244321}">
                <p14:modId xmlns:p14="http://schemas.microsoft.com/office/powerpoint/2010/main" val="2487039747"/>
              </p:ext>
            </p:extLst>
          </p:nvPr>
        </p:nvGraphicFramePr>
        <p:xfrm>
          <a:off x="5191126" y="2816860"/>
          <a:ext cx="5648324" cy="2661384"/>
        </p:xfrm>
        <a:graphic>
          <a:graphicData uri="http://schemas.openxmlformats.org/drawingml/2006/table">
            <a:tbl>
              <a:tblPr firstRow="1" bandRow="1">
                <a:tableStyleId>{7DF18680-E054-41AD-8BC1-D1AEF772440D}</a:tableStyleId>
              </a:tblPr>
              <a:tblGrid>
                <a:gridCol w="5648324">
                  <a:extLst>
                    <a:ext uri="{9D8B030D-6E8A-4147-A177-3AD203B41FA5}">
                      <a16:colId xmlns:a16="http://schemas.microsoft.com/office/drawing/2014/main" val="3514659198"/>
                    </a:ext>
                  </a:extLst>
                </a:gridCol>
              </a:tblGrid>
              <a:tr h="370840">
                <a:tc>
                  <a:txBody>
                    <a:bodyPr/>
                    <a:lstStyle/>
                    <a:p>
                      <a:r>
                        <a:rPr lang="en-US" sz="1600" dirty="0" err="1"/>
                        <a:t>Verslag</a:t>
                      </a:r>
                      <a:r>
                        <a:rPr lang="en-US" sz="1600" dirty="0"/>
                        <a:t> of </a:t>
                      </a:r>
                      <a:r>
                        <a:rPr lang="en-US" sz="1600" dirty="0" err="1"/>
                        <a:t>onderzoeksposter</a:t>
                      </a:r>
                      <a:r>
                        <a:rPr lang="en-US" sz="1600" dirty="0"/>
                        <a:t> of </a:t>
                      </a:r>
                      <a:r>
                        <a:rPr lang="en-US" sz="1600" dirty="0" err="1"/>
                        <a:t>presentatie</a:t>
                      </a:r>
                      <a:endParaRPr lang="nl-NL" sz="1600" dirty="0"/>
                    </a:p>
                  </a:txBody>
                  <a:tcPr/>
                </a:tc>
                <a:extLst>
                  <a:ext uri="{0D108BD9-81ED-4DB2-BD59-A6C34878D82A}">
                    <a16:rowId xmlns:a16="http://schemas.microsoft.com/office/drawing/2014/main" val="3230169658"/>
                  </a:ext>
                </a:extLst>
              </a:tr>
              <a:tr h="436344">
                <a:tc>
                  <a:txBody>
                    <a:bodyPr/>
                    <a:lstStyle/>
                    <a:p>
                      <a:r>
                        <a:rPr lang="en-US" sz="1600" dirty="0" err="1"/>
                        <a:t>Herhaal</a:t>
                      </a:r>
                      <a:r>
                        <a:rPr lang="en-US" sz="1600" dirty="0"/>
                        <a:t> het </a:t>
                      </a:r>
                      <a:r>
                        <a:rPr lang="en-US" sz="1600" dirty="0" err="1"/>
                        <a:t>doel</a:t>
                      </a:r>
                      <a:r>
                        <a:rPr lang="en-US" sz="1600" dirty="0"/>
                        <a:t> van het </a:t>
                      </a:r>
                      <a:r>
                        <a:rPr lang="en-US" sz="1600" dirty="0" err="1"/>
                        <a:t>onderzoek</a:t>
                      </a:r>
                      <a:endParaRPr lang="en-US" sz="1600" dirty="0"/>
                    </a:p>
                  </a:txBody>
                  <a:tcPr/>
                </a:tc>
                <a:extLst>
                  <a:ext uri="{0D108BD9-81ED-4DB2-BD59-A6C34878D82A}">
                    <a16:rowId xmlns:a16="http://schemas.microsoft.com/office/drawing/2014/main" val="4162417893"/>
                  </a:ext>
                </a:extLst>
              </a:tr>
              <a:tr h="370840">
                <a:tc>
                  <a:txBody>
                    <a:bodyPr/>
                    <a:lstStyle/>
                    <a:p>
                      <a:r>
                        <a:rPr lang="en-US" sz="1600" dirty="0" err="1"/>
                        <a:t>Noem</a:t>
                      </a:r>
                      <a:r>
                        <a:rPr lang="en-US" sz="1600" dirty="0"/>
                        <a:t> de </a:t>
                      </a:r>
                      <a:r>
                        <a:rPr lang="en-US" sz="1600" dirty="0" err="1"/>
                        <a:t>hoogdvraag</a:t>
                      </a:r>
                      <a:r>
                        <a:rPr lang="en-US" sz="1600" dirty="0"/>
                        <a:t> en </a:t>
                      </a:r>
                      <a:r>
                        <a:rPr lang="en-US" sz="1600" dirty="0" err="1"/>
                        <a:t>deelvragen</a:t>
                      </a:r>
                      <a:endParaRPr lang="en-US" sz="1600" dirty="0"/>
                    </a:p>
                  </a:txBody>
                  <a:tcPr/>
                </a:tc>
                <a:extLst>
                  <a:ext uri="{0D108BD9-81ED-4DB2-BD59-A6C34878D82A}">
                    <a16:rowId xmlns:a16="http://schemas.microsoft.com/office/drawing/2014/main" val="384248038"/>
                  </a:ext>
                </a:extLst>
              </a:tr>
              <a:tr h="370840">
                <a:tc>
                  <a:txBody>
                    <a:bodyPr/>
                    <a:lstStyle/>
                    <a:p>
                      <a:r>
                        <a:rPr lang="en-US" sz="1600" dirty="0" err="1"/>
                        <a:t>Beantwoord</a:t>
                      </a:r>
                      <a:r>
                        <a:rPr lang="en-US" sz="1600" dirty="0"/>
                        <a:t> de </a:t>
                      </a:r>
                      <a:r>
                        <a:rPr lang="en-US" sz="1600" dirty="0" err="1"/>
                        <a:t>hoofd</a:t>
                      </a:r>
                      <a:r>
                        <a:rPr lang="en-US" sz="1600" dirty="0"/>
                        <a:t>- en </a:t>
                      </a:r>
                      <a:r>
                        <a:rPr lang="en-US" sz="1600" dirty="0" err="1"/>
                        <a:t>deelvragen</a:t>
                      </a:r>
                      <a:endParaRPr lang="en-US" sz="1600" dirty="0"/>
                    </a:p>
                  </a:txBody>
                  <a:tcPr/>
                </a:tc>
                <a:extLst>
                  <a:ext uri="{0D108BD9-81ED-4DB2-BD59-A6C34878D82A}">
                    <a16:rowId xmlns:a16="http://schemas.microsoft.com/office/drawing/2014/main" val="361916647"/>
                  </a:ext>
                </a:extLst>
              </a:tr>
              <a:tr h="370840">
                <a:tc>
                  <a:txBody>
                    <a:bodyPr/>
                    <a:lstStyle/>
                    <a:p>
                      <a:r>
                        <a:rPr lang="en-US" sz="1600" dirty="0" err="1"/>
                        <a:t>Geef</a:t>
                      </a:r>
                      <a:r>
                        <a:rPr lang="en-US" sz="1600" dirty="0"/>
                        <a:t> een </a:t>
                      </a:r>
                      <a:r>
                        <a:rPr lang="en-US" sz="1600" dirty="0" err="1"/>
                        <a:t>verklaring</a:t>
                      </a:r>
                      <a:r>
                        <a:rPr lang="en-US" sz="1600" dirty="0"/>
                        <a:t> voor de </a:t>
                      </a:r>
                      <a:r>
                        <a:rPr lang="en-US" sz="1600" dirty="0" err="1"/>
                        <a:t>conclusie</a:t>
                      </a:r>
                      <a:endParaRPr lang="en-US" sz="1600" dirty="0"/>
                    </a:p>
                  </a:txBody>
                  <a:tcPr/>
                </a:tc>
                <a:extLst>
                  <a:ext uri="{0D108BD9-81ED-4DB2-BD59-A6C34878D82A}">
                    <a16:rowId xmlns:a16="http://schemas.microsoft.com/office/drawing/2014/main" val="1199703784"/>
                  </a:ext>
                </a:extLst>
              </a:tr>
              <a:tr h="370840">
                <a:tc>
                  <a:txBody>
                    <a:bodyPr/>
                    <a:lstStyle/>
                    <a:p>
                      <a:r>
                        <a:rPr lang="en-US" sz="1600" dirty="0" err="1"/>
                        <a:t>Noem</a:t>
                      </a:r>
                      <a:r>
                        <a:rPr lang="en-US" sz="1600" dirty="0"/>
                        <a:t> </a:t>
                      </a:r>
                      <a:r>
                        <a:rPr lang="en-US" sz="1600" dirty="0" err="1"/>
                        <a:t>tekortkomingen</a:t>
                      </a:r>
                      <a:r>
                        <a:rPr lang="en-US" sz="1600" dirty="0"/>
                        <a:t> van het </a:t>
                      </a:r>
                      <a:r>
                        <a:rPr lang="en-US" sz="1600" dirty="0" err="1"/>
                        <a:t>onderzoek</a:t>
                      </a:r>
                      <a:endParaRPr lang="en-US" sz="1600" dirty="0"/>
                    </a:p>
                  </a:txBody>
                  <a:tcPr/>
                </a:tc>
                <a:extLst>
                  <a:ext uri="{0D108BD9-81ED-4DB2-BD59-A6C34878D82A}">
                    <a16:rowId xmlns:a16="http://schemas.microsoft.com/office/drawing/2014/main" val="2017452058"/>
                  </a:ext>
                </a:extLst>
              </a:tr>
              <a:tr h="370840">
                <a:tc>
                  <a:txBody>
                    <a:bodyPr/>
                    <a:lstStyle/>
                    <a:p>
                      <a:r>
                        <a:rPr lang="en-US" sz="1600" dirty="0" err="1"/>
                        <a:t>Geef</a:t>
                      </a:r>
                      <a:r>
                        <a:rPr lang="en-US" sz="1600" dirty="0"/>
                        <a:t> </a:t>
                      </a:r>
                      <a:r>
                        <a:rPr lang="en-US" sz="1600" dirty="0" err="1"/>
                        <a:t>advies</a:t>
                      </a:r>
                      <a:r>
                        <a:rPr lang="en-US" sz="1600" dirty="0"/>
                        <a:t> op basis van je </a:t>
                      </a:r>
                      <a:r>
                        <a:rPr lang="en-US" sz="1600" dirty="0" err="1"/>
                        <a:t>onderzoek</a:t>
                      </a:r>
                      <a:endParaRPr lang="en-US" sz="1600" dirty="0"/>
                    </a:p>
                  </a:txBody>
                  <a:tcPr/>
                </a:tc>
                <a:extLst>
                  <a:ext uri="{0D108BD9-81ED-4DB2-BD59-A6C34878D82A}">
                    <a16:rowId xmlns:a16="http://schemas.microsoft.com/office/drawing/2014/main" val="1036766653"/>
                  </a:ext>
                </a:extLst>
              </a:tr>
            </a:tbl>
          </a:graphicData>
        </a:graphic>
      </p:graphicFrame>
      <p:pic>
        <p:nvPicPr>
          <p:cNvPr id="3" name="Afbeelding 11">
            <a:hlinkClick r:id="rId2" action="ppaction://hlinksldjump"/>
            <a:extLst>
              <a:ext uri="{FF2B5EF4-FFF2-40B4-BE49-F238E27FC236}">
                <a16:creationId xmlns:a16="http://schemas.microsoft.com/office/drawing/2014/main" id="{486440E6-4221-983E-DF71-C4AF31240183}"/>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8" name="Afbeelding 13">
            <a:hlinkClick r:id="rId4" action="ppaction://hlinksldjump"/>
            <a:extLst>
              <a:ext uri="{FF2B5EF4-FFF2-40B4-BE49-F238E27FC236}">
                <a16:creationId xmlns:a16="http://schemas.microsoft.com/office/drawing/2014/main" id="{187BC5FF-BBAC-5630-001B-68FC3F45BFE4}"/>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9" name="Afbeelding 20">
            <a:hlinkClick r:id="rId6" action="ppaction://hlinksldjump"/>
            <a:extLst>
              <a:ext uri="{FF2B5EF4-FFF2-40B4-BE49-F238E27FC236}">
                <a16:creationId xmlns:a16="http://schemas.microsoft.com/office/drawing/2014/main" id="{A92142EE-BEF8-DFF0-33B0-44BB832ABC4E}"/>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0" name="Afbeelding 21">
            <a:hlinkClick r:id="rId8" action="ppaction://hlinksldjump"/>
            <a:extLst>
              <a:ext uri="{FF2B5EF4-FFF2-40B4-BE49-F238E27FC236}">
                <a16:creationId xmlns:a16="http://schemas.microsoft.com/office/drawing/2014/main" id="{FFBF18CF-7DFB-E541-308E-629EBBA97EEF}"/>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2" name="Afbeelding 22">
            <a:hlinkClick r:id="rId10" action="ppaction://hlinksldjump"/>
            <a:extLst>
              <a:ext uri="{FF2B5EF4-FFF2-40B4-BE49-F238E27FC236}">
                <a16:creationId xmlns:a16="http://schemas.microsoft.com/office/drawing/2014/main" id="{AE9035EB-62F8-03F3-F851-C3C8AD860CC5}"/>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2" action="ppaction://hlinksldjump"/>
            <a:extLst>
              <a:ext uri="{FF2B5EF4-FFF2-40B4-BE49-F238E27FC236}">
                <a16:creationId xmlns:a16="http://schemas.microsoft.com/office/drawing/2014/main" id="{762DD632-B90B-D401-25AF-7D2840BBB05F}"/>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4" name="Afbeelding 8" descr="Afbeelding met tekst, logo, Graphics, Lettertype&#10;&#10;Automatisch gegenereerde beschrijving">
            <a:hlinkClick r:id="rId14" action="ppaction://hlinksldjump"/>
            <a:extLst>
              <a:ext uri="{FF2B5EF4-FFF2-40B4-BE49-F238E27FC236}">
                <a16:creationId xmlns:a16="http://schemas.microsoft.com/office/drawing/2014/main" id="{7FDE0F63-AA23-9932-BA8F-6607E7DE983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5" name="Afbeelding 10">
            <a:hlinkClick r:id="rId16" action="ppaction://hlinksldjump"/>
            <a:extLst>
              <a:ext uri="{FF2B5EF4-FFF2-40B4-BE49-F238E27FC236}">
                <a16:creationId xmlns:a16="http://schemas.microsoft.com/office/drawing/2014/main" id="{CC6C14FC-F20A-8B10-876B-C9A86821B969}"/>
              </a:ext>
            </a:extLst>
          </p:cNvPr>
          <p:cNvPicPr>
            <a:picLocks noChangeAspect="1"/>
          </p:cNvPicPr>
          <p:nvPr/>
        </p:nvPicPr>
        <p:blipFill>
          <a:blip r:embed="rId17"/>
          <a:stretch>
            <a:fillRect/>
          </a:stretch>
        </p:blipFill>
        <p:spPr>
          <a:xfrm>
            <a:off x="4801114" y="6369176"/>
            <a:ext cx="331680" cy="326373"/>
          </a:xfrm>
          <a:prstGeom prst="rect">
            <a:avLst/>
          </a:prstGeom>
        </p:spPr>
      </p:pic>
      <p:sp>
        <p:nvSpPr>
          <p:cNvPr id="16" name="TextBox 15">
            <a:extLst>
              <a:ext uri="{FF2B5EF4-FFF2-40B4-BE49-F238E27FC236}">
                <a16:creationId xmlns:a16="http://schemas.microsoft.com/office/drawing/2014/main" id="{D14F6475-493A-C9AF-3324-C27C9FA2DAB5}"/>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8" name="Picture 17" descr="\\campus.eur.nl\shared\groups\USC-MC-EAO-WK\WK\Onderzoeksvaardigheden\2. Afbeeldingen onderzoeksvaardigheden\Png-files_voor scherm toepassingen\05Ontdek_de_samenhang .png">
            <a:extLst>
              <a:ext uri="{FF2B5EF4-FFF2-40B4-BE49-F238E27FC236}">
                <a16:creationId xmlns:a16="http://schemas.microsoft.com/office/drawing/2014/main" id="{A22D2D90-8F26-182C-42AE-835D07DF0E57}"/>
              </a:ext>
            </a:extLst>
          </p:cNvPr>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0975409" y="195689"/>
            <a:ext cx="540316" cy="603381"/>
          </a:xfrm>
          <a:prstGeom prst="rect">
            <a:avLst/>
          </a:prstGeom>
          <a:noFill/>
          <a:ln>
            <a:noFill/>
          </a:ln>
        </p:spPr>
      </p:pic>
      <p:pic>
        <p:nvPicPr>
          <p:cNvPr id="17" name="Picture 16">
            <a:hlinkClick r:id="rId8" action="ppaction://hlinksldjump"/>
            <a:extLst>
              <a:ext uri="{FF2B5EF4-FFF2-40B4-BE49-F238E27FC236}">
                <a16:creationId xmlns:a16="http://schemas.microsoft.com/office/drawing/2014/main" id="{8B11CB14-A3E9-9C83-F63B-4F5E6D53FF63}"/>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318178" y="5981525"/>
            <a:ext cx="652676" cy="659940"/>
          </a:xfrm>
          <a:prstGeom prst="rect">
            <a:avLst/>
          </a:prstGeom>
        </p:spPr>
      </p:pic>
    </p:spTree>
    <p:extLst>
      <p:ext uri="{BB962C8B-B14F-4D97-AF65-F5344CB8AC3E}">
        <p14:creationId xmlns:p14="http://schemas.microsoft.com/office/powerpoint/2010/main" val="3678849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6B2BC4-7E63-4BD3-7205-F1390F5D081E}"/>
              </a:ext>
            </a:extLst>
          </p:cNvPr>
          <p:cNvSpPr>
            <a:spLocks noGrp="1"/>
          </p:cNvSpPr>
          <p:nvPr>
            <p:ph type="title"/>
          </p:nvPr>
        </p:nvSpPr>
        <p:spPr/>
        <p:txBody>
          <a:bodyPr/>
          <a:lstStyle/>
          <a:p>
            <a:r>
              <a:rPr lang="en-US" dirty="0" err="1"/>
              <a:t>Schrijven</a:t>
            </a:r>
            <a:r>
              <a:rPr lang="en-US" dirty="0"/>
              <a:t> en </a:t>
            </a:r>
            <a:br>
              <a:rPr lang="en-US" dirty="0"/>
            </a:br>
            <a:r>
              <a:rPr lang="en-US" dirty="0" err="1"/>
              <a:t>Presenteren</a:t>
            </a:r>
            <a:r>
              <a:rPr lang="en-US" dirty="0"/>
              <a:t> </a:t>
            </a:r>
            <a:endParaRPr lang="nl-NL" dirty="0"/>
          </a:p>
        </p:txBody>
      </p:sp>
      <p:sp>
        <p:nvSpPr>
          <p:cNvPr id="3" name="Text Placeholder 2">
            <a:extLst>
              <a:ext uri="{FF2B5EF4-FFF2-40B4-BE49-F238E27FC236}">
                <a16:creationId xmlns:a16="http://schemas.microsoft.com/office/drawing/2014/main" id="{DED4A256-B375-D39A-B15F-395334DB66C7}"/>
              </a:ext>
            </a:extLst>
          </p:cNvPr>
          <p:cNvSpPr>
            <a:spLocks noGrp="1"/>
          </p:cNvSpPr>
          <p:nvPr>
            <p:ph type="body" sz="quarter" idx="13"/>
          </p:nvPr>
        </p:nvSpPr>
        <p:spPr/>
        <p:txBody>
          <a:bodyPr/>
          <a:lstStyle/>
          <a:p>
            <a:r>
              <a:rPr lang="en-US" dirty="0" err="1"/>
              <a:t>Schrijf</a:t>
            </a:r>
            <a:r>
              <a:rPr lang="en-US" dirty="0"/>
              <a:t> je </a:t>
            </a:r>
            <a:r>
              <a:rPr lang="en-US" dirty="0" err="1"/>
              <a:t>verslag</a:t>
            </a:r>
            <a:r>
              <a:rPr lang="en-US" dirty="0"/>
              <a:t> en </a:t>
            </a:r>
            <a:r>
              <a:rPr lang="en-US" dirty="0" err="1"/>
              <a:t>verzorg</a:t>
            </a:r>
            <a:r>
              <a:rPr lang="en-US" dirty="0"/>
              <a:t> een </a:t>
            </a:r>
            <a:r>
              <a:rPr lang="en-US" dirty="0" err="1"/>
              <a:t>presentatie</a:t>
            </a:r>
            <a:endParaRPr lang="nl-NL" dirty="0"/>
          </a:p>
        </p:txBody>
      </p:sp>
      <p:sp>
        <p:nvSpPr>
          <p:cNvPr id="5" name="Footer Placeholder 4">
            <a:extLst>
              <a:ext uri="{FF2B5EF4-FFF2-40B4-BE49-F238E27FC236}">
                <a16:creationId xmlns:a16="http://schemas.microsoft.com/office/drawing/2014/main" id="{8AB389F8-B634-665A-D903-AE5876C70C02}"/>
              </a:ext>
            </a:extLst>
          </p:cNvPr>
          <p:cNvSpPr>
            <a:spLocks noGrp="1"/>
          </p:cNvSpPr>
          <p:nvPr>
            <p:ph type="ftr" sz="quarter" idx="11"/>
          </p:nvPr>
        </p:nvSpPr>
        <p:spPr/>
        <p:txBody>
          <a:bodyPr/>
          <a:lstStyle/>
          <a:p>
            <a:r>
              <a:rPr lang="nl-NL"/>
              <a:t>Erasmus University Rotterdam </a:t>
            </a:r>
            <a:endParaRPr lang="nl-NL" dirty="0"/>
          </a:p>
        </p:txBody>
      </p:sp>
      <p:sp>
        <p:nvSpPr>
          <p:cNvPr id="6" name="Slide Number Placeholder 5">
            <a:extLst>
              <a:ext uri="{FF2B5EF4-FFF2-40B4-BE49-F238E27FC236}">
                <a16:creationId xmlns:a16="http://schemas.microsoft.com/office/drawing/2014/main" id="{1237DB5D-6374-F635-CD50-5FAAFEF14B57}"/>
              </a:ext>
            </a:extLst>
          </p:cNvPr>
          <p:cNvSpPr>
            <a:spLocks noGrp="1"/>
          </p:cNvSpPr>
          <p:nvPr>
            <p:ph type="sldNum" sz="quarter" idx="12"/>
          </p:nvPr>
        </p:nvSpPr>
        <p:spPr/>
        <p:txBody>
          <a:bodyPr/>
          <a:lstStyle/>
          <a:p>
            <a:fld id="{361A1203-CA3D-4D48-AFA0-9D668419C1D5}" type="slidenum">
              <a:rPr lang="nl-NL" smtClean="0"/>
              <a:pPr/>
              <a:t>63</a:t>
            </a:fld>
            <a:endParaRPr lang="nl-NL" dirty="0"/>
          </a:p>
        </p:txBody>
      </p:sp>
      <p:pic>
        <p:nvPicPr>
          <p:cNvPr id="7" name="Picture 6">
            <a:extLst>
              <a:ext uri="{FF2B5EF4-FFF2-40B4-BE49-F238E27FC236}">
                <a16:creationId xmlns:a16="http://schemas.microsoft.com/office/drawing/2014/main" id="{E850703A-DE3B-FB6D-E8DC-D9CD3970C286}"/>
              </a:ext>
            </a:extLst>
          </p:cNvPr>
          <p:cNvPicPr>
            <a:picLocks noChangeAspect="1"/>
          </p:cNvPicPr>
          <p:nvPr/>
        </p:nvPicPr>
        <p:blipFill>
          <a:blip r:embed="rId2"/>
          <a:stretch>
            <a:fillRect/>
          </a:stretch>
        </p:blipFill>
        <p:spPr>
          <a:xfrm>
            <a:off x="6432698" y="1440585"/>
            <a:ext cx="4644102" cy="4523476"/>
          </a:xfrm>
          <a:prstGeom prst="rect">
            <a:avLst/>
          </a:prstGeom>
        </p:spPr>
      </p:pic>
    </p:spTree>
    <p:extLst>
      <p:ext uri="{BB962C8B-B14F-4D97-AF65-F5344CB8AC3E}">
        <p14:creationId xmlns:p14="http://schemas.microsoft.com/office/powerpoint/2010/main" val="2965681829"/>
      </p:ext>
    </p:extLst>
  </p:cSld>
  <p:clrMapOvr>
    <a:masterClrMapping/>
  </p:clrMapOvr>
  <p:transition spd="slow">
    <p:push dir="u"/>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FAA83D-DD65-7F1F-99F0-642DFD5BC407}"/>
              </a:ext>
            </a:extLst>
          </p:cNvPr>
          <p:cNvSpPr>
            <a:spLocks noGrp="1"/>
          </p:cNvSpPr>
          <p:nvPr>
            <p:ph type="title"/>
          </p:nvPr>
        </p:nvSpPr>
        <p:spPr/>
        <p:txBody>
          <a:bodyPr/>
          <a:lstStyle/>
          <a:p>
            <a:r>
              <a:rPr lang="en-US" dirty="0" err="1"/>
              <a:t>Stappenplan</a:t>
            </a:r>
            <a:r>
              <a:rPr lang="en-US" dirty="0"/>
              <a:t> </a:t>
            </a:r>
            <a:r>
              <a:rPr lang="en-US" dirty="0" err="1"/>
              <a:t>schrijven</a:t>
            </a:r>
            <a:r>
              <a:rPr lang="en-US" dirty="0"/>
              <a:t> en </a:t>
            </a:r>
            <a:r>
              <a:rPr lang="en-US" dirty="0" err="1"/>
              <a:t>presenteren</a:t>
            </a:r>
            <a:endParaRPr lang="nl-NL" dirty="0"/>
          </a:p>
        </p:txBody>
      </p:sp>
      <p:sp>
        <p:nvSpPr>
          <p:cNvPr id="4" name="Footer Placeholder 3">
            <a:extLst>
              <a:ext uri="{FF2B5EF4-FFF2-40B4-BE49-F238E27FC236}">
                <a16:creationId xmlns:a16="http://schemas.microsoft.com/office/drawing/2014/main" id="{5F77E4B1-0536-3A0C-3772-66A3E8B9BA44}"/>
              </a:ext>
            </a:extLst>
          </p:cNvPr>
          <p:cNvSpPr>
            <a:spLocks noGrp="1"/>
          </p:cNvSpPr>
          <p:nvPr>
            <p:ph type="ftr" sz="quarter" idx="11"/>
          </p:nvPr>
        </p:nvSpPr>
        <p:spPr/>
        <p:txBody>
          <a:bodyPr/>
          <a:lstStyle/>
          <a:p>
            <a:r>
              <a:rPr lang="nl-NL"/>
              <a:t>Erasmus University Rotterdam </a:t>
            </a:r>
            <a:endParaRPr lang="nl-NL" dirty="0"/>
          </a:p>
        </p:txBody>
      </p:sp>
      <p:sp>
        <p:nvSpPr>
          <p:cNvPr id="7" name="TextBox 6">
            <a:extLst>
              <a:ext uri="{FF2B5EF4-FFF2-40B4-BE49-F238E27FC236}">
                <a16:creationId xmlns:a16="http://schemas.microsoft.com/office/drawing/2014/main" id="{35020879-746F-03F3-9F90-0F51FD2EF961}"/>
              </a:ext>
            </a:extLst>
          </p:cNvPr>
          <p:cNvSpPr txBox="1"/>
          <p:nvPr/>
        </p:nvSpPr>
        <p:spPr>
          <a:xfrm>
            <a:off x="522361" y="1021226"/>
            <a:ext cx="11350552" cy="5459956"/>
          </a:xfrm>
          <a:prstGeom prst="rect">
            <a:avLst/>
          </a:prstGeom>
          <a:noFill/>
        </p:spPr>
        <p:txBody>
          <a:bodyPr wrap="square">
            <a:spAutoFit/>
          </a:bodyPr>
          <a:lstStyle/>
          <a:p>
            <a:pPr algn="just">
              <a:lnSpc>
                <a:spcPct val="120000"/>
              </a:lnSpc>
            </a:pPr>
            <a:r>
              <a:rPr lang="nl-NL" sz="1600" b="1" dirty="0">
                <a:solidFill>
                  <a:schemeClr val="accent2"/>
                </a:solidFill>
                <a:effectLst/>
                <a:ea typeface="Calibri" panose="020F0502020204030204" pitchFamily="34" charset="0"/>
                <a:cs typeface="Times New Roman" panose="02020603050405020304" pitchFamily="18" charset="0"/>
              </a:rPr>
              <a:t>Wat ga je doen? </a:t>
            </a:r>
            <a:endParaRPr lang="nl-NL" sz="1600" dirty="0">
              <a:solidFill>
                <a:schemeClr val="accent2"/>
              </a:solidFill>
              <a:effectLst/>
              <a:ea typeface="Calibri" panose="020F0502020204030204" pitchFamily="34" charset="0"/>
              <a:cs typeface="Museo Sans 100" panose="02000000000000000000" pitchFamily="50" charset="0"/>
            </a:endParaRPr>
          </a:p>
          <a:p>
            <a:pPr algn="just"/>
            <a:r>
              <a:rPr lang="nl-NL" sz="1600" dirty="0">
                <a:solidFill>
                  <a:srgbClr val="000000"/>
                </a:solidFill>
                <a:effectLst/>
                <a:ea typeface="Calibri" panose="020F0502020204030204" pitchFamily="34" charset="0"/>
                <a:cs typeface="Times New Roman" panose="02020603050405020304" pitchFamily="18" charset="0"/>
              </a:rPr>
              <a:t>In deze stap deel je resultaten en antwoorden met anderen, zodat zij ervan kunnen leren en/of (op)nieuw onderzoek kunnen doen. Je bedenkt voor wie je gaat presenteren en hoe je de boodschap zo goed mogelijk over kunt brengen. </a:t>
            </a:r>
            <a:endParaRPr lang="nl-NL" sz="1600" dirty="0">
              <a:solidFill>
                <a:srgbClr val="000000"/>
              </a:solidFill>
              <a:effectLst/>
              <a:ea typeface="Calibri" panose="020F0502020204030204" pitchFamily="34" charset="0"/>
              <a:cs typeface="Museo Sans 100" panose="02000000000000000000" pitchFamily="50" charset="0"/>
            </a:endParaRPr>
          </a:p>
          <a:p>
            <a:pPr algn="just">
              <a:lnSpc>
                <a:spcPct val="120000"/>
              </a:lnSpc>
            </a:pPr>
            <a:endParaRPr lang="nl-NL" sz="1600" dirty="0">
              <a:solidFill>
                <a:srgbClr val="000000"/>
              </a:solidFill>
              <a:effectLst/>
              <a:ea typeface="Calibri" panose="020F0502020204030204" pitchFamily="34" charset="0"/>
              <a:cs typeface="Museo Sans 100" panose="02000000000000000000" pitchFamily="50" charset="0"/>
            </a:endParaRPr>
          </a:p>
          <a:p>
            <a:pPr algn="just">
              <a:lnSpc>
                <a:spcPct val="115000"/>
              </a:lnSpc>
            </a:pPr>
            <a:r>
              <a:rPr lang="nl-NL" sz="1600" b="1" dirty="0">
                <a:solidFill>
                  <a:schemeClr val="accent2"/>
                </a:solidFill>
                <a:effectLst/>
                <a:ea typeface="Calibri" panose="020F0502020204030204" pitchFamily="34" charset="0"/>
                <a:cs typeface="Times New Roman" panose="02020603050405020304" pitchFamily="18" charset="0"/>
              </a:rPr>
              <a:t>Stappenplan </a:t>
            </a:r>
            <a:r>
              <a:rPr lang="nl-NL" sz="1600" b="1" dirty="0">
                <a:solidFill>
                  <a:schemeClr val="accent2"/>
                </a:solidFill>
                <a:effectLst/>
                <a:ea typeface="Times New Roman" panose="02020603050405020304" pitchFamily="18" charset="0"/>
                <a:cs typeface="Times New Roman" panose="02020603050405020304" pitchFamily="18" charset="0"/>
              </a:rPr>
              <a:t>onderzoek opzetten*</a:t>
            </a:r>
            <a:r>
              <a:rPr lang="nl-NL" sz="1600" b="1" dirty="0">
                <a:solidFill>
                  <a:schemeClr val="accent2"/>
                </a:solidFill>
                <a:effectLst/>
                <a:ea typeface="Calibri" panose="020F0502020204030204" pitchFamily="34" charset="0"/>
                <a:cs typeface="Times New Roman" panose="02020603050405020304" pitchFamily="18" charset="0"/>
              </a:rPr>
              <a:t>: </a:t>
            </a:r>
            <a:endParaRPr lang="nl-NL" sz="1600" dirty="0">
              <a:solidFill>
                <a:schemeClr val="accent2"/>
              </a:solidFill>
              <a:effectLst/>
              <a:ea typeface="Times New Roman" panose="02020603050405020304" pitchFamily="18" charset="0"/>
              <a:cs typeface="Times New Roman" panose="02020603050405020304" pitchFamily="18" charset="0"/>
            </a:endParaRPr>
          </a:p>
          <a:p>
            <a:pPr marL="342900" indent="-342900">
              <a:lnSpc>
                <a:spcPct val="107000"/>
              </a:lnSpc>
              <a:buSzPct val="114000"/>
              <a:buFont typeface="Arial" panose="020B0604020202020204" pitchFamily="34" charset="0"/>
              <a:buChar char="•"/>
            </a:pPr>
            <a:r>
              <a:rPr lang="nl-NL" sz="1600" b="1" dirty="0">
                <a:effectLst/>
                <a:ea typeface="Calibri" panose="020F0502020204030204" pitchFamily="34" charset="0"/>
                <a:cs typeface="Times New Roman" panose="02020603050405020304" pitchFamily="18" charset="0"/>
              </a:rPr>
              <a:t>Stap 24 | </a:t>
            </a:r>
            <a:r>
              <a:rPr lang="nl-NL" sz="1600" dirty="0">
                <a:effectLst/>
                <a:ea typeface="Calibri" panose="020F0502020204030204" pitchFamily="34" charset="0"/>
                <a:cs typeface="Times New Roman" panose="02020603050405020304" pitchFamily="18" charset="0"/>
              </a:rPr>
              <a:t>Schrijf </a:t>
            </a:r>
            <a:r>
              <a:rPr lang="nl-NL" sz="1600" dirty="0">
                <a:ea typeface="Calibri" panose="020F0502020204030204" pitchFamily="34" charset="0"/>
                <a:cs typeface="Times New Roman" panose="02020603050405020304" pitchFamily="18" charset="0"/>
              </a:rPr>
              <a:t>het</a:t>
            </a:r>
            <a:r>
              <a:rPr lang="nl-NL" sz="1600" dirty="0">
                <a:effectLst/>
                <a:ea typeface="Calibri" panose="020F0502020204030204" pitchFamily="34" charset="0"/>
                <a:cs typeface="Times New Roman" panose="02020603050405020304" pitchFamily="18" charset="0"/>
              </a:rPr>
              <a:t> </a:t>
            </a:r>
            <a:r>
              <a:rPr lang="nl-NL" sz="1600" dirty="0" err="1">
                <a:effectLst/>
                <a:ea typeface="Calibri" panose="020F0502020204030204" pitchFamily="34" charset="0"/>
                <a:cs typeface="Times New Roman" panose="02020603050405020304" pitchFamily="18" charset="0"/>
              </a:rPr>
              <a:t>onderzoeksartikel</a:t>
            </a:r>
            <a:r>
              <a:rPr lang="nl-NL" sz="1600" dirty="0">
                <a:effectLst/>
                <a:ea typeface="Calibri" panose="020F0502020204030204" pitchFamily="34" charset="0"/>
                <a:cs typeface="Times New Roman" panose="02020603050405020304" pitchFamily="18" charset="0"/>
              </a:rPr>
              <a:t>** af. Gebruik hiervoor de informatie over:</a:t>
            </a:r>
          </a:p>
          <a:p>
            <a:pPr marL="1257300" lvl="2" indent="-342900">
              <a:lnSpc>
                <a:spcPct val="107000"/>
              </a:lnSpc>
              <a:buSzPct val="114000"/>
              <a:buFont typeface="Arial" panose="020B0604020202020204" pitchFamily="34" charset="0"/>
              <a:buChar char="•"/>
            </a:pPr>
            <a:r>
              <a:rPr lang="nl-NL" sz="1600" dirty="0">
                <a:ea typeface="Calibri" panose="020F0502020204030204" pitchFamily="34" charset="0"/>
                <a:cs typeface="Times New Roman" panose="02020603050405020304" pitchFamily="18" charset="0"/>
              </a:rPr>
              <a:t>De opbouw van het artikel (</a:t>
            </a:r>
            <a:r>
              <a:rPr lang="nl-NL" sz="1600" b="1" dirty="0">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Informatie 6.1</a:t>
            </a:r>
            <a:r>
              <a:rPr lang="nl-NL" sz="1600" dirty="0">
                <a:effectLst/>
                <a:ea typeface="Calibri" panose="020F0502020204030204" pitchFamily="34" charset="0"/>
                <a:cs typeface="Times New Roman" panose="02020603050405020304" pitchFamily="18" charset="0"/>
              </a:rPr>
              <a:t>)</a:t>
            </a:r>
            <a:endParaRPr lang="nl-NL" sz="1600" dirty="0">
              <a:ea typeface="Calibri" panose="020F0502020204030204" pitchFamily="34" charset="0"/>
              <a:cs typeface="Times New Roman" panose="02020603050405020304" pitchFamily="18" charset="0"/>
            </a:endParaRPr>
          </a:p>
          <a:p>
            <a:pPr marL="1257300" lvl="2" indent="-342900">
              <a:lnSpc>
                <a:spcPct val="107000"/>
              </a:lnSpc>
              <a:buSzPct val="114000"/>
              <a:buFont typeface="Arial" panose="020B0604020202020204" pitchFamily="34" charset="0"/>
              <a:buChar char="•"/>
            </a:pPr>
            <a:r>
              <a:rPr lang="nl-NL" sz="1600" dirty="0">
                <a:effectLst/>
                <a:ea typeface="Calibri" panose="020F0502020204030204" pitchFamily="34" charset="0"/>
                <a:cs typeface="Times New Roman" panose="02020603050405020304" pitchFamily="18" charset="0"/>
              </a:rPr>
              <a:t>Schrijftips </a:t>
            </a:r>
            <a:r>
              <a:rPr lang="nl-NL" sz="1600" b="1" dirty="0">
                <a:effectLst/>
                <a:ea typeface="Calibri" panose="020F0502020204030204" pitchFamily="34" charset="0"/>
                <a:cs typeface="Times New Roman" panose="02020603050405020304" pitchFamily="18" charset="0"/>
                <a:hlinkClick r:id="rId4" action="ppaction://hlinksldjump">
                  <a:extLst>
                    <a:ext uri="{A12FA001-AC4F-418D-AE19-62706E023703}">
                      <ahyp:hlinkClr xmlns:ahyp="http://schemas.microsoft.com/office/drawing/2018/hyperlinkcolor" val="tx"/>
                    </a:ext>
                  </a:extLst>
                </a:hlinkClick>
              </a:rPr>
              <a:t>(Informatie 6.2)</a:t>
            </a:r>
            <a:endParaRPr lang="nl-NL" sz="1600" b="1" dirty="0">
              <a:effectLst/>
              <a:ea typeface="Calibri" panose="020F0502020204030204" pitchFamily="34" charset="0"/>
              <a:cs typeface="Times New Roman" panose="02020603050405020304" pitchFamily="18" charset="0"/>
            </a:endParaRPr>
          </a:p>
          <a:p>
            <a:pPr marL="1257300" lvl="2" indent="-342900">
              <a:lnSpc>
                <a:spcPct val="107000"/>
              </a:lnSpc>
              <a:buSzPct val="114000"/>
              <a:buFont typeface="Arial" panose="020B0604020202020204" pitchFamily="34" charset="0"/>
              <a:buChar char="•"/>
            </a:pPr>
            <a:r>
              <a:rPr lang="nl-NL" sz="1600" dirty="0">
                <a:ea typeface="Calibri" panose="020F0502020204030204" pitchFamily="34" charset="0"/>
                <a:cs typeface="Times New Roman" panose="02020603050405020304" pitchFamily="18" charset="0"/>
              </a:rPr>
              <a:t>Refereren </a:t>
            </a:r>
            <a:r>
              <a:rPr lang="nl-NL" sz="1600" b="1" dirty="0">
                <a:ea typeface="Calibri" panose="020F0502020204030204" pitchFamily="34" charset="0"/>
                <a:cs typeface="Times New Roman" panose="02020603050405020304" pitchFamily="18" charset="0"/>
                <a:hlinkClick r:id="rId5" action="ppaction://hlinksldjump">
                  <a:extLst>
                    <a:ext uri="{A12FA001-AC4F-418D-AE19-62706E023703}">
                      <ahyp:hlinkClr xmlns:ahyp="http://schemas.microsoft.com/office/drawing/2018/hyperlinkcolor" val="tx"/>
                    </a:ext>
                  </a:extLst>
                </a:hlinkClick>
              </a:rPr>
              <a:t>(</a:t>
            </a:r>
            <a:r>
              <a:rPr lang="nl-NL" sz="1600" b="1" dirty="0">
                <a:effectLst/>
                <a:ea typeface="Calibri" panose="020F0502020204030204" pitchFamily="34" charset="0"/>
                <a:cs typeface="Times New Roman" panose="02020603050405020304" pitchFamily="18" charset="0"/>
                <a:hlinkClick r:id="rId5" action="ppaction://hlinksldjump">
                  <a:extLst>
                    <a:ext uri="{A12FA001-AC4F-418D-AE19-62706E023703}">
                      <ahyp:hlinkClr xmlns:ahyp="http://schemas.microsoft.com/office/drawing/2018/hyperlinkcolor" val="tx"/>
                    </a:ext>
                  </a:extLst>
                </a:hlinkClick>
              </a:rPr>
              <a:t>Informatie 6.3)</a:t>
            </a:r>
            <a:endParaRPr lang="nl-NL" sz="1600" b="1" dirty="0">
              <a:ea typeface="Calibri" panose="020F0502020204030204" pitchFamily="34" charset="0"/>
              <a:cs typeface="Times New Roman" panose="02020603050405020304" pitchFamily="18" charset="0"/>
            </a:endParaRPr>
          </a:p>
          <a:p>
            <a:pPr marL="1257300" lvl="2" indent="-342900">
              <a:lnSpc>
                <a:spcPct val="107000"/>
              </a:lnSpc>
              <a:buSzPct val="114000"/>
              <a:buFont typeface="Arial" panose="020B0604020202020204" pitchFamily="34" charset="0"/>
              <a:buChar char="•"/>
            </a:pPr>
            <a:r>
              <a:rPr lang="nl-NL" sz="1600" dirty="0">
                <a:effectLst/>
                <a:ea typeface="Calibri" panose="020F0502020204030204" pitchFamily="34" charset="0"/>
                <a:cs typeface="Times New Roman" panose="02020603050405020304" pitchFamily="18" charset="0"/>
              </a:rPr>
              <a:t>Maak </a:t>
            </a:r>
            <a:r>
              <a:rPr lang="nl-NL" sz="1600" b="1" dirty="0">
                <a:solidFill>
                  <a:schemeClr val="accent2"/>
                </a:solidFill>
                <a:effectLst/>
                <a:ea typeface="Calibri" panose="020F0502020204030204" pitchFamily="34" charset="0"/>
                <a:cs typeface="Times New Roman" panose="02020603050405020304" pitchFamily="18" charset="0"/>
                <a:hlinkClick r:id="rId6" action="ppaction://hlinksldjump"/>
              </a:rPr>
              <a:t>(Activiteit 6.1)</a:t>
            </a:r>
            <a:endParaRPr lang="nl-NL" sz="1600" b="1" dirty="0">
              <a:solidFill>
                <a:schemeClr val="accent2"/>
              </a:solidFill>
              <a:ea typeface="Calibri" panose="020F0502020204030204" pitchFamily="34" charset="0"/>
              <a:cs typeface="Times New Roman" panose="02020603050405020304" pitchFamily="18" charset="0"/>
            </a:endParaRPr>
          </a:p>
          <a:p>
            <a:pPr marL="285750" indent="-285750">
              <a:lnSpc>
                <a:spcPct val="107000"/>
              </a:lnSpc>
              <a:buSzPct val="114000"/>
              <a:buFont typeface="Arial" panose="020B0604020202020204" pitchFamily="34" charset="0"/>
              <a:buChar char="•"/>
            </a:pPr>
            <a:r>
              <a:rPr lang="nl-NL" sz="1600" b="1" dirty="0">
                <a:effectLst/>
                <a:ea typeface="Calibri" panose="020F0502020204030204" pitchFamily="34" charset="0"/>
                <a:cs typeface="Times New Roman" panose="02020603050405020304" pitchFamily="18" charset="0"/>
              </a:rPr>
              <a:t>Stap 25 |  </a:t>
            </a:r>
            <a:r>
              <a:rPr lang="nl-NL" sz="1600" dirty="0">
                <a:effectLst/>
                <a:ea typeface="Calibri" panose="020F0502020204030204" pitchFamily="34" charset="0"/>
                <a:cs typeface="Times New Roman" panose="02020603050405020304" pitchFamily="18" charset="0"/>
              </a:rPr>
              <a:t>Bereid de presentatie* of poster* voor.</a:t>
            </a:r>
          </a:p>
          <a:p>
            <a:pPr marL="1200150" lvl="2" indent="-285750">
              <a:lnSpc>
                <a:spcPct val="107000"/>
              </a:lnSpc>
              <a:buSzPct val="114000"/>
              <a:buFont typeface="Arial" panose="020B0604020202020204" pitchFamily="34" charset="0"/>
              <a:buChar char="•"/>
            </a:pPr>
            <a:r>
              <a:rPr lang="nl-NL" sz="1600" dirty="0">
                <a:effectLst/>
                <a:ea typeface="Calibri" panose="020F0502020204030204" pitchFamily="34" charset="0"/>
                <a:cs typeface="Times New Roman" panose="02020603050405020304" pitchFamily="18" charset="0"/>
              </a:rPr>
              <a:t>Maak de presentatie (</a:t>
            </a:r>
            <a:r>
              <a:rPr lang="nl-NL" sz="1600" b="1" dirty="0">
                <a:solidFill>
                  <a:schemeClr val="accent1"/>
                </a:solidFill>
                <a:ea typeface="Calibri" panose="020F0502020204030204" pitchFamily="34" charset="0"/>
                <a:cs typeface="Times New Roman" panose="02020603050405020304" pitchFamily="18" charset="0"/>
                <a:hlinkClick r:id="rId7" action="ppaction://hlinksldjump">
                  <a:extLst>
                    <a:ext uri="{A12FA001-AC4F-418D-AE19-62706E023703}">
                      <ahyp:hlinkClr xmlns:ahyp="http://schemas.microsoft.com/office/drawing/2018/hyperlinkcolor" val="tx"/>
                    </a:ext>
                  </a:extLst>
                </a:hlinkClick>
              </a:rPr>
              <a:t>Informatie 6.4</a:t>
            </a:r>
            <a:r>
              <a:rPr lang="nl-NL" sz="1600" dirty="0">
                <a:effectLst/>
                <a:ea typeface="Calibri" panose="020F0502020204030204" pitchFamily="34" charset="0"/>
                <a:cs typeface="Times New Roman" panose="02020603050405020304" pitchFamily="18" charset="0"/>
              </a:rPr>
              <a:t>, </a:t>
            </a:r>
            <a:r>
              <a:rPr lang="nl-NL" sz="1600" b="1" dirty="0">
                <a:solidFill>
                  <a:schemeClr val="accent2"/>
                </a:solidFill>
                <a:ea typeface="Calibri" panose="020F0502020204030204" pitchFamily="34" charset="0"/>
                <a:cs typeface="Times New Roman" panose="02020603050405020304" pitchFamily="18" charset="0"/>
                <a:hlinkClick r:id="rId8" action="ppaction://hlinksldjump"/>
              </a:rPr>
              <a:t>Activiteit 6.2</a:t>
            </a:r>
            <a:r>
              <a:rPr lang="nl-NL" sz="1600" dirty="0">
                <a:ea typeface="Calibri" panose="020F0502020204030204" pitchFamily="34" charset="0"/>
                <a:cs typeface="Times New Roman" panose="02020603050405020304" pitchFamily="18" charset="0"/>
              </a:rPr>
              <a:t>) OF</a:t>
            </a:r>
          </a:p>
          <a:p>
            <a:pPr marL="1200150" lvl="2" indent="-285750">
              <a:lnSpc>
                <a:spcPct val="107000"/>
              </a:lnSpc>
              <a:buSzPct val="114000"/>
              <a:buFont typeface="Arial" panose="020B0604020202020204" pitchFamily="34" charset="0"/>
              <a:buChar char="•"/>
            </a:pPr>
            <a:r>
              <a:rPr lang="nl-NL" sz="1600" dirty="0">
                <a:ea typeface="Calibri" panose="020F0502020204030204" pitchFamily="34" charset="0"/>
                <a:cs typeface="Times New Roman" panose="02020603050405020304" pitchFamily="18" charset="0"/>
              </a:rPr>
              <a:t>Maak de </a:t>
            </a:r>
            <a:r>
              <a:rPr lang="nl-NL" sz="1600" dirty="0" err="1">
                <a:ea typeface="Calibri" panose="020F0502020204030204" pitchFamily="34" charset="0"/>
                <a:cs typeface="Times New Roman" panose="02020603050405020304" pitchFamily="18" charset="0"/>
              </a:rPr>
              <a:t>onderzoeksposter</a:t>
            </a:r>
            <a:r>
              <a:rPr lang="nl-NL" sz="1600" dirty="0">
                <a:ea typeface="Calibri" panose="020F0502020204030204" pitchFamily="34" charset="0"/>
                <a:cs typeface="Times New Roman" panose="02020603050405020304" pitchFamily="18" charset="0"/>
              </a:rPr>
              <a:t>. (</a:t>
            </a:r>
            <a:r>
              <a:rPr lang="nl-NL" sz="1600" b="1" dirty="0">
                <a:solidFill>
                  <a:schemeClr val="accent1"/>
                </a:solidFill>
                <a:ea typeface="Calibri" panose="020F0502020204030204" pitchFamily="34" charset="0"/>
                <a:cs typeface="Times New Roman" panose="02020603050405020304" pitchFamily="18" charset="0"/>
                <a:hlinkClick r:id="rId7" action="ppaction://hlinksldjump">
                  <a:extLst>
                    <a:ext uri="{A12FA001-AC4F-418D-AE19-62706E023703}">
                      <ahyp:hlinkClr xmlns:ahyp="http://schemas.microsoft.com/office/drawing/2018/hyperlinkcolor" val="tx"/>
                    </a:ext>
                  </a:extLst>
                </a:hlinkClick>
              </a:rPr>
              <a:t>Informatie 6.4 </a:t>
            </a:r>
            <a:r>
              <a:rPr lang="nl-NL" sz="1600" b="1" dirty="0">
                <a:solidFill>
                  <a:schemeClr val="accent1"/>
                </a:solidFill>
                <a:ea typeface="Calibri" panose="020F0502020204030204" pitchFamily="34" charset="0"/>
                <a:cs typeface="Times New Roman" panose="02020603050405020304" pitchFamily="18" charset="0"/>
              </a:rPr>
              <a:t> + </a:t>
            </a:r>
            <a:r>
              <a:rPr lang="nl-NL" sz="1600" b="1" dirty="0">
                <a:solidFill>
                  <a:schemeClr val="accent2"/>
                </a:solidFill>
                <a:ea typeface="Calibri" panose="020F0502020204030204" pitchFamily="34" charset="0"/>
                <a:cs typeface="Times New Roman" panose="02020603050405020304" pitchFamily="18" charset="0"/>
                <a:hlinkClick r:id="rId9" action="ppaction://hlinksldjump"/>
              </a:rPr>
              <a:t>Activiteit 6.3</a:t>
            </a:r>
            <a:r>
              <a:rPr lang="nl-NL" sz="1600" dirty="0">
                <a:ea typeface="Calibri" panose="020F0502020204030204" pitchFamily="34" charset="0"/>
                <a:cs typeface="Times New Roman" panose="02020603050405020304" pitchFamily="18" charset="0"/>
              </a:rPr>
              <a:t>)</a:t>
            </a:r>
            <a:endParaRPr lang="nl-NL" sz="1600" dirty="0">
              <a:effectLst/>
              <a:ea typeface="Calibri" panose="020F0502020204030204" pitchFamily="34" charset="0"/>
              <a:cs typeface="Times New Roman" panose="02020603050405020304" pitchFamily="18" charset="0"/>
            </a:endParaRPr>
          </a:p>
          <a:p>
            <a:pPr marL="285750" indent="-285750" algn="just">
              <a:lnSpc>
                <a:spcPct val="120000"/>
              </a:lnSpc>
              <a:buFont typeface="Arial" panose="020B0604020202020204" pitchFamily="34" charset="0"/>
              <a:buChar char="•"/>
            </a:pPr>
            <a:r>
              <a:rPr lang="nl-NL" sz="1600" b="1" dirty="0">
                <a:solidFill>
                  <a:srgbClr val="000000"/>
                </a:solidFill>
                <a:ea typeface="Calibri" panose="020F0502020204030204" pitchFamily="34" charset="0"/>
                <a:cs typeface="Times New Roman" panose="02020603050405020304" pitchFamily="18" charset="0"/>
              </a:rPr>
              <a:t>Stap 26 | </a:t>
            </a:r>
            <a:r>
              <a:rPr lang="nl-NL" sz="1600" dirty="0">
                <a:solidFill>
                  <a:srgbClr val="000000"/>
                </a:solidFill>
                <a:ea typeface="Calibri" panose="020F0502020204030204" pitchFamily="34" charset="0"/>
                <a:cs typeface="Times New Roman" panose="02020603050405020304" pitchFamily="18" charset="0"/>
              </a:rPr>
              <a:t>Presenteer je onderzoek en/of lever je artikel in.</a:t>
            </a:r>
            <a:endParaRPr lang="nl-NL" sz="1600" dirty="0">
              <a:solidFill>
                <a:srgbClr val="000000"/>
              </a:solidFill>
              <a:effectLst/>
              <a:ea typeface="Calibri" panose="020F0502020204030204" pitchFamily="34" charset="0"/>
              <a:cs typeface="Times New Roman" panose="02020603050405020304" pitchFamily="18" charset="0"/>
            </a:endParaRPr>
          </a:p>
          <a:p>
            <a:pPr algn="just">
              <a:lnSpc>
                <a:spcPct val="120000"/>
              </a:lnSpc>
            </a:pPr>
            <a:r>
              <a:rPr lang="nl-NL" sz="1200" i="1" dirty="0">
                <a:effectLst/>
                <a:ea typeface="Calibri" panose="020F0502020204030204" pitchFamily="34" charset="0"/>
                <a:cs typeface="Times New Roman" panose="02020603050405020304" pitchFamily="18" charset="0"/>
              </a:rPr>
              <a:t>* Deze stappen vind je ook terug op het complete </a:t>
            </a:r>
            <a:r>
              <a:rPr lang="nl-NL" sz="1200" i="1" dirty="0">
                <a:effectLst/>
                <a:ea typeface="Calibri" panose="020F0502020204030204" pitchFamily="34" charset="0"/>
                <a:cs typeface="Times New Roman" panose="02020603050405020304" pitchFamily="18" charset="0"/>
                <a:hlinkClick r:id="rId10" action="ppaction://hlinksldjump"/>
              </a:rPr>
              <a:t>stappenplan onderzoek doen. </a:t>
            </a:r>
            <a:endParaRPr lang="nl-NL" sz="1200" i="1" dirty="0">
              <a:effectLst/>
              <a:ea typeface="Calibri" panose="020F0502020204030204" pitchFamily="34" charset="0"/>
              <a:cs typeface="Times New Roman" panose="02020603050405020304" pitchFamily="18" charset="0"/>
            </a:endParaRPr>
          </a:p>
          <a:p>
            <a:pPr algn="just">
              <a:lnSpc>
                <a:spcPct val="120000"/>
              </a:lnSpc>
            </a:pPr>
            <a:r>
              <a:rPr lang="nl-NL" sz="1200" i="1" dirty="0">
                <a:solidFill>
                  <a:srgbClr val="000000"/>
                </a:solidFill>
                <a:effectLst/>
                <a:ea typeface="Calibri" panose="020F0502020204030204" pitchFamily="34" charset="0"/>
                <a:cs typeface="Times New Roman" panose="02020603050405020304" pitchFamily="18" charset="0"/>
              </a:rPr>
              <a:t>** Jouw school bepaalt of je een artikel schrijft, presentatie geeft of poster maakt. Een combinatie kan natuurlijk ook.</a:t>
            </a:r>
            <a:endParaRPr lang="nl-NL" sz="1200" b="1" dirty="0">
              <a:solidFill>
                <a:srgbClr val="000000"/>
              </a:solidFill>
              <a:effectLst/>
              <a:ea typeface="Calibri" panose="020F0502020204030204" pitchFamily="34" charset="0"/>
              <a:cs typeface="Times New Roman" panose="02020603050405020304" pitchFamily="18" charset="0"/>
            </a:endParaRPr>
          </a:p>
          <a:p>
            <a:pPr algn="just">
              <a:lnSpc>
                <a:spcPct val="120000"/>
              </a:lnSpc>
            </a:pPr>
            <a:endParaRPr lang="nl-NL" sz="1600" b="1" dirty="0">
              <a:solidFill>
                <a:schemeClr val="accent2"/>
              </a:solidFill>
              <a:effectLst/>
              <a:ea typeface="Calibri" panose="020F0502020204030204" pitchFamily="34" charset="0"/>
              <a:cs typeface="Times New Roman" panose="02020603050405020304" pitchFamily="18" charset="0"/>
            </a:endParaRPr>
          </a:p>
          <a:p>
            <a:pPr algn="just">
              <a:lnSpc>
                <a:spcPct val="120000"/>
              </a:lnSpc>
            </a:pPr>
            <a:r>
              <a:rPr lang="nl-NL" sz="1600" b="1" dirty="0">
                <a:solidFill>
                  <a:schemeClr val="accent2"/>
                </a:solidFill>
                <a:effectLst/>
                <a:ea typeface="Calibri" panose="020F0502020204030204" pitchFamily="34" charset="0"/>
                <a:cs typeface="Times New Roman" panose="02020603050405020304" pitchFamily="18" charset="0"/>
              </a:rPr>
              <a:t>Om af te vinken:</a:t>
            </a:r>
            <a:endParaRPr lang="nl-NL" sz="1600" dirty="0">
              <a:solidFill>
                <a:schemeClr val="accent2"/>
              </a:solidFill>
              <a:effectLst/>
              <a:ea typeface="Calibri" panose="020F0502020204030204" pitchFamily="34" charset="0"/>
              <a:cs typeface="Museo Sans 100" panose="02000000000000000000" pitchFamily="50" charset="0"/>
            </a:endParaRPr>
          </a:p>
          <a:p>
            <a:pPr marL="342900" lvl="0" indent="-342900" algn="just">
              <a:lnSpc>
                <a:spcPct val="120000"/>
              </a:lnSpc>
              <a:buFont typeface="Calibri" panose="020F0502020204030204" pitchFamily="34" charset="0"/>
              <a:buChar char="꙱"/>
            </a:pPr>
            <a:r>
              <a:rPr lang="nl-NL" sz="1600" dirty="0">
                <a:solidFill>
                  <a:srgbClr val="000000"/>
                </a:solidFill>
                <a:effectLst/>
                <a:ea typeface="Calibri" panose="020F0502020204030204" pitchFamily="34" charset="0"/>
                <a:cs typeface="Times New Roman" panose="02020603050405020304" pitchFamily="18" charset="0"/>
              </a:rPr>
              <a:t>Ik heb het </a:t>
            </a:r>
            <a:r>
              <a:rPr lang="nl-NL" sz="1600" dirty="0" err="1">
                <a:solidFill>
                  <a:srgbClr val="000000"/>
                </a:solidFill>
                <a:effectLst/>
                <a:ea typeface="Calibri" panose="020F0502020204030204" pitchFamily="34" charset="0"/>
                <a:cs typeface="Times New Roman" panose="02020603050405020304" pitchFamily="18" charset="0"/>
              </a:rPr>
              <a:t>onderszoeksartikel</a:t>
            </a:r>
            <a:r>
              <a:rPr lang="nl-NL" sz="1600" dirty="0">
                <a:solidFill>
                  <a:srgbClr val="000000"/>
                </a:solidFill>
                <a:effectLst/>
                <a:ea typeface="Calibri" panose="020F0502020204030204" pitchFamily="34" charset="0"/>
                <a:cs typeface="Times New Roman" panose="02020603050405020304" pitchFamily="18" charset="0"/>
              </a:rPr>
              <a:t> geschreven. </a:t>
            </a:r>
          </a:p>
          <a:p>
            <a:pPr marL="342900" lvl="0" indent="-342900" algn="just">
              <a:lnSpc>
                <a:spcPct val="120000"/>
              </a:lnSpc>
              <a:buFont typeface="Calibri" panose="020F0502020204030204" pitchFamily="34" charset="0"/>
              <a:buChar char="꙱"/>
            </a:pPr>
            <a:r>
              <a:rPr lang="nl-NL" sz="1600" dirty="0">
                <a:effectLst/>
                <a:ea typeface="Times New Roman" panose="02020603050405020304" pitchFamily="18" charset="0"/>
                <a:cs typeface="Times New Roman" panose="02020603050405020304" pitchFamily="18" charset="0"/>
              </a:rPr>
              <a:t>Ik heb mijn presentatie voorbereid</a:t>
            </a:r>
            <a:endParaRPr lang="nl-NL" sz="1600" dirty="0">
              <a:effectLst/>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756D705C-BF7B-B747-C99A-799D02FF8D3C}"/>
              </a:ext>
            </a:extLst>
          </p:cNvPr>
          <p:cNvSpPr txBox="1"/>
          <p:nvPr/>
        </p:nvSpPr>
        <p:spPr>
          <a:xfrm>
            <a:off x="0" y="-12877"/>
            <a:ext cx="1571625" cy="369332"/>
          </a:xfrm>
          <a:prstGeom prst="rect">
            <a:avLst/>
          </a:prstGeom>
          <a:solidFill>
            <a:srgbClr val="FBB927"/>
          </a:solidFill>
        </p:spPr>
        <p:txBody>
          <a:bodyPr wrap="square">
            <a:spAutoFit/>
          </a:bodyPr>
          <a:lstStyle/>
          <a:p>
            <a:r>
              <a:rPr lang="en-US" dirty="0" err="1">
                <a:latin typeface="+mn-lt"/>
              </a:rPr>
              <a:t>Stappenplan</a:t>
            </a:r>
            <a:endParaRPr lang="nl-NL" dirty="0"/>
          </a:p>
        </p:txBody>
      </p:sp>
      <p:pic>
        <p:nvPicPr>
          <p:cNvPr id="5" name="Picture 4">
            <a:hlinkClick r:id="rId11" action="ppaction://hlinksldjump"/>
            <a:extLst>
              <a:ext uri="{FF2B5EF4-FFF2-40B4-BE49-F238E27FC236}">
                <a16:creationId xmlns:a16="http://schemas.microsoft.com/office/drawing/2014/main" id="{587FAF66-E726-A439-D5EF-FFF6B8382E6C}"/>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pic>
        <p:nvPicPr>
          <p:cNvPr id="3" name="Afbeelding 11">
            <a:hlinkClick r:id="rId13" action="ppaction://hlinksldjump"/>
            <a:extLst>
              <a:ext uri="{FF2B5EF4-FFF2-40B4-BE49-F238E27FC236}">
                <a16:creationId xmlns:a16="http://schemas.microsoft.com/office/drawing/2014/main" id="{ED897744-2F76-558B-9357-A5D07AC80E4F}"/>
              </a:ext>
            </a:extLst>
          </p:cNvPr>
          <p:cNvPicPr>
            <a:picLocks noChangeAspect="1"/>
          </p:cNvPicPr>
          <p:nvPr/>
        </p:nvPicPr>
        <p:blipFill>
          <a:blip r:embed="rId14"/>
          <a:stretch>
            <a:fillRect/>
          </a:stretch>
        </p:blipFill>
        <p:spPr>
          <a:xfrm>
            <a:off x="5220743" y="6382133"/>
            <a:ext cx="331680" cy="331680"/>
          </a:xfrm>
          <a:prstGeom prst="rect">
            <a:avLst/>
          </a:prstGeom>
        </p:spPr>
      </p:pic>
      <p:pic>
        <p:nvPicPr>
          <p:cNvPr id="6" name="Afbeelding 13">
            <a:hlinkClick r:id="rId15" action="ppaction://hlinksldjump"/>
            <a:extLst>
              <a:ext uri="{FF2B5EF4-FFF2-40B4-BE49-F238E27FC236}">
                <a16:creationId xmlns:a16="http://schemas.microsoft.com/office/drawing/2014/main" id="{954822DB-2A3A-F543-FCC3-B43BDA077A7F}"/>
              </a:ext>
            </a:extLst>
          </p:cNvPr>
          <p:cNvPicPr>
            <a:picLocks noChangeAspect="1"/>
          </p:cNvPicPr>
          <p:nvPr/>
        </p:nvPicPr>
        <p:blipFill>
          <a:blip r:embed="rId16"/>
          <a:stretch>
            <a:fillRect/>
          </a:stretch>
        </p:blipFill>
        <p:spPr>
          <a:xfrm>
            <a:off x="5640372" y="6363730"/>
            <a:ext cx="361656" cy="350084"/>
          </a:xfrm>
          <a:prstGeom prst="rect">
            <a:avLst/>
          </a:prstGeom>
        </p:spPr>
      </p:pic>
      <p:pic>
        <p:nvPicPr>
          <p:cNvPr id="8" name="Afbeelding 20">
            <a:hlinkClick r:id="rId17" action="ppaction://hlinksldjump"/>
            <a:extLst>
              <a:ext uri="{FF2B5EF4-FFF2-40B4-BE49-F238E27FC236}">
                <a16:creationId xmlns:a16="http://schemas.microsoft.com/office/drawing/2014/main" id="{9091C083-7A8B-6434-9502-4449FF982A5C}"/>
              </a:ext>
            </a:extLst>
          </p:cNvPr>
          <p:cNvPicPr>
            <a:picLocks noChangeAspect="1"/>
          </p:cNvPicPr>
          <p:nvPr/>
        </p:nvPicPr>
        <p:blipFill>
          <a:blip r:embed="rId18"/>
          <a:stretch>
            <a:fillRect/>
          </a:stretch>
        </p:blipFill>
        <p:spPr>
          <a:xfrm flipH="1">
            <a:off x="6058152" y="6363729"/>
            <a:ext cx="331679" cy="331679"/>
          </a:xfrm>
          <a:prstGeom prst="rect">
            <a:avLst/>
          </a:prstGeom>
        </p:spPr>
      </p:pic>
      <p:pic>
        <p:nvPicPr>
          <p:cNvPr id="10" name="Afbeelding 21">
            <a:hlinkClick r:id="rId19" action="ppaction://hlinksldjump"/>
            <a:extLst>
              <a:ext uri="{FF2B5EF4-FFF2-40B4-BE49-F238E27FC236}">
                <a16:creationId xmlns:a16="http://schemas.microsoft.com/office/drawing/2014/main" id="{BEDC1D86-3799-1744-07A9-57769F487FB1}"/>
              </a:ext>
            </a:extLst>
          </p:cNvPr>
          <p:cNvPicPr>
            <a:picLocks noChangeAspect="1"/>
          </p:cNvPicPr>
          <p:nvPr/>
        </p:nvPicPr>
        <p:blipFill>
          <a:blip r:embed="rId20"/>
          <a:stretch>
            <a:fillRect/>
          </a:stretch>
        </p:blipFill>
        <p:spPr>
          <a:xfrm flipH="1">
            <a:off x="6477833" y="6363729"/>
            <a:ext cx="331679" cy="331679"/>
          </a:xfrm>
          <a:prstGeom prst="rect">
            <a:avLst/>
          </a:prstGeom>
        </p:spPr>
      </p:pic>
      <p:pic>
        <p:nvPicPr>
          <p:cNvPr id="11" name="Afbeelding 22">
            <a:hlinkClick r:id="rId11" action="ppaction://hlinksldjump"/>
            <a:extLst>
              <a:ext uri="{FF2B5EF4-FFF2-40B4-BE49-F238E27FC236}">
                <a16:creationId xmlns:a16="http://schemas.microsoft.com/office/drawing/2014/main" id="{5DC82C8E-A1F8-E18E-A2A8-A0D700FD2845}"/>
              </a:ext>
            </a:extLst>
          </p:cNvPr>
          <p:cNvPicPr>
            <a:picLocks noChangeAspect="1"/>
          </p:cNvPicPr>
          <p:nvPr/>
        </p:nvPicPr>
        <p:blipFill>
          <a:blip r:embed="rId21"/>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22" action="ppaction://hlinksldjump"/>
            <a:extLst>
              <a:ext uri="{FF2B5EF4-FFF2-40B4-BE49-F238E27FC236}">
                <a16:creationId xmlns:a16="http://schemas.microsoft.com/office/drawing/2014/main" id="{2136163D-1712-4FAC-204A-A154746E6CF5}"/>
              </a:ext>
            </a:extLst>
          </p:cNvPr>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24" action="ppaction://hlinksldjump"/>
            <a:extLst>
              <a:ext uri="{FF2B5EF4-FFF2-40B4-BE49-F238E27FC236}">
                <a16:creationId xmlns:a16="http://schemas.microsoft.com/office/drawing/2014/main" id="{3F69F347-9D9E-850C-6121-B8038EC525C9}"/>
              </a:ext>
            </a:extLst>
          </p:cNvPr>
          <p:cNvPicPr>
            <a:picLocks noChangeAspect="1"/>
          </p:cNvPicPr>
          <p:nvPr/>
        </p:nvPicPr>
        <p:blipFill>
          <a:blip r:embed="rId2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26" action="ppaction://hlinksldjump"/>
            <a:extLst>
              <a:ext uri="{FF2B5EF4-FFF2-40B4-BE49-F238E27FC236}">
                <a16:creationId xmlns:a16="http://schemas.microsoft.com/office/drawing/2014/main" id="{7B62AFB6-1071-5C55-E007-3D8E07BD0078}"/>
              </a:ext>
            </a:extLst>
          </p:cNvPr>
          <p:cNvPicPr>
            <a:picLocks noChangeAspect="1"/>
          </p:cNvPicPr>
          <p:nvPr/>
        </p:nvPicPr>
        <p:blipFill>
          <a:blip r:embed="rId27"/>
          <a:stretch>
            <a:fillRect/>
          </a:stretch>
        </p:blipFill>
        <p:spPr>
          <a:xfrm>
            <a:off x="4801114" y="6369176"/>
            <a:ext cx="331680" cy="326373"/>
          </a:xfrm>
          <a:prstGeom prst="rect">
            <a:avLst/>
          </a:prstGeom>
        </p:spPr>
      </p:pic>
    </p:spTree>
    <p:extLst>
      <p:ext uri="{BB962C8B-B14F-4D97-AF65-F5344CB8AC3E}">
        <p14:creationId xmlns:p14="http://schemas.microsoft.com/office/powerpoint/2010/main" val="1515480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7CB374-D0E9-8E96-5CF2-190625D64FA0}"/>
              </a:ext>
            </a:extLst>
          </p:cNvPr>
          <p:cNvSpPr>
            <a:spLocks noGrp="1"/>
          </p:cNvSpPr>
          <p:nvPr>
            <p:ph type="title"/>
          </p:nvPr>
        </p:nvSpPr>
        <p:spPr/>
        <p:txBody>
          <a:bodyPr/>
          <a:lstStyle/>
          <a:p>
            <a:r>
              <a:rPr lang="en-US" dirty="0" err="1"/>
              <a:t>Deel</a:t>
            </a:r>
            <a:r>
              <a:rPr lang="en-US" dirty="0"/>
              <a:t> </a:t>
            </a:r>
            <a:r>
              <a:rPr lang="en-US" dirty="0" err="1"/>
              <a:t>ideeen</a:t>
            </a:r>
            <a:endParaRPr lang="nl-NL" dirty="0"/>
          </a:p>
        </p:txBody>
      </p:sp>
      <p:sp>
        <p:nvSpPr>
          <p:cNvPr id="3" name="Text Placeholder 2">
            <a:extLst>
              <a:ext uri="{FF2B5EF4-FFF2-40B4-BE49-F238E27FC236}">
                <a16:creationId xmlns:a16="http://schemas.microsoft.com/office/drawing/2014/main" id="{30410C48-8F0A-557F-F30C-3220F9FCC09F}"/>
              </a:ext>
            </a:extLst>
          </p:cNvPr>
          <p:cNvSpPr>
            <a:spLocks noGrp="1"/>
          </p:cNvSpPr>
          <p:nvPr>
            <p:ph type="body" sz="quarter" idx="13"/>
          </p:nvPr>
        </p:nvSpPr>
        <p:spPr>
          <a:xfrm>
            <a:off x="534988" y="1431670"/>
            <a:ext cx="6497183" cy="4344987"/>
          </a:xfrm>
        </p:spPr>
        <p:txBody>
          <a:bodyPr/>
          <a:lstStyle/>
          <a:p>
            <a:pPr marL="0" indent="0">
              <a:buNone/>
            </a:pPr>
            <a:r>
              <a:rPr lang="nl-NL" sz="1600" b="1" dirty="0">
                <a:effectLst/>
              </a:rPr>
              <a:t>Oefen in deze fase met de vaardigheid </a:t>
            </a:r>
            <a:r>
              <a:rPr lang="nl-NL" sz="1600" b="1" dirty="0"/>
              <a:t>“deel ideeën”. </a:t>
            </a:r>
          </a:p>
          <a:p>
            <a:pPr marL="0" indent="0">
              <a:buNone/>
            </a:pPr>
            <a:r>
              <a:rPr lang="nl-NL" sz="1600" b="1" dirty="0"/>
              <a:t>Deel je resultaten op een begrijpelijke wijze met anderen. Maak het onderzoek helder en inzichtelijk voor anderen. </a:t>
            </a:r>
          </a:p>
          <a:p>
            <a:pPr marL="177800" lvl="1" indent="0">
              <a:buNone/>
            </a:pPr>
            <a:endParaRPr lang="nl-NL" sz="1600" b="1" dirty="0">
              <a:cs typeface="Arial" panose="020B0604020202020204" pitchFamily="34" charset="0"/>
            </a:endParaRPr>
          </a:p>
          <a:p>
            <a:pPr marL="450850" lvl="1"/>
            <a:r>
              <a:rPr lang="nl-NL" sz="1600" b="1" dirty="0">
                <a:cs typeface="Arial" panose="020B0604020202020204" pitchFamily="34" charset="0"/>
              </a:rPr>
              <a:t>Maak begrijpelijk</a:t>
            </a:r>
            <a:r>
              <a:rPr lang="nl-NL" sz="1600" dirty="0">
                <a:cs typeface="Arial" panose="020B0604020202020204" pitchFamily="34" charset="0"/>
              </a:rPr>
              <a:t>: Maak je ideeën en inzichten helder voor anderen. Controleer of anderen jou begrijpen. </a:t>
            </a:r>
          </a:p>
          <a:p>
            <a:pPr marL="450850" lvl="1"/>
            <a:r>
              <a:rPr lang="nl-NL" sz="1600" b="1" dirty="0">
                <a:cs typeface="Arial" panose="020B0604020202020204" pitchFamily="34" charset="0"/>
              </a:rPr>
              <a:t>Vul elkaar aan</a:t>
            </a:r>
            <a:r>
              <a:rPr lang="nl-NL" sz="1600" dirty="0">
                <a:cs typeface="Arial" panose="020B0604020202020204" pitchFamily="34" charset="0"/>
              </a:rPr>
              <a:t>: Deel je eigen ideeën en sta open voor aanvullingen en kritiek van anderen. Vul de ideeën van anderen aan. Maak samen met anderen de ideeën nog beter.</a:t>
            </a:r>
          </a:p>
          <a:p>
            <a:pPr marL="450850" lvl="1"/>
            <a:r>
              <a:rPr lang="nl-NL" sz="1600" b="1" dirty="0">
                <a:cs typeface="Arial" panose="020B0604020202020204" pitchFamily="34" charset="0"/>
              </a:rPr>
              <a:t>Maak het praktisch</a:t>
            </a:r>
            <a:r>
              <a:rPr lang="nl-NL" sz="1600" dirty="0">
                <a:cs typeface="Arial" panose="020B0604020202020204" pitchFamily="34" charset="0"/>
              </a:rPr>
              <a:t>: Bedenk wat belangrijk is om te onderzoeken voor de samenleving. Welke inzichten zijn belangrijk voor andere mensen? </a:t>
            </a:r>
          </a:p>
          <a:p>
            <a:pPr marL="450850" lvl="1"/>
            <a:endParaRPr lang="nl-NL" sz="1600" dirty="0">
              <a:cs typeface="Arial" panose="020B0604020202020204" pitchFamily="34" charset="0"/>
            </a:endParaRPr>
          </a:p>
          <a:p>
            <a:pPr marL="450850" lvl="1"/>
            <a:endParaRPr lang="nl-NL" sz="1600" dirty="0">
              <a:cs typeface="Arial" panose="020B0604020202020204" pitchFamily="34" charset="0"/>
            </a:endParaRPr>
          </a:p>
          <a:p>
            <a:pPr marL="450850" lvl="1"/>
            <a:endParaRPr lang="nl-NL" sz="1600" dirty="0">
              <a:cs typeface="Arial" panose="020B0604020202020204" pitchFamily="34" charset="0"/>
            </a:endParaRPr>
          </a:p>
          <a:p>
            <a:endParaRPr lang="nl-NL" dirty="0"/>
          </a:p>
        </p:txBody>
      </p:sp>
      <p:sp>
        <p:nvSpPr>
          <p:cNvPr id="5" name="Footer Placeholder 4">
            <a:extLst>
              <a:ext uri="{FF2B5EF4-FFF2-40B4-BE49-F238E27FC236}">
                <a16:creationId xmlns:a16="http://schemas.microsoft.com/office/drawing/2014/main" id="{AC9DA61F-B9FE-A5AD-426A-DDDCA11D87E3}"/>
              </a:ext>
            </a:extLst>
          </p:cNvPr>
          <p:cNvSpPr>
            <a:spLocks noGrp="1"/>
          </p:cNvSpPr>
          <p:nvPr>
            <p:ph type="ftr" sz="quarter" idx="11"/>
          </p:nvPr>
        </p:nvSpPr>
        <p:spPr/>
        <p:txBody>
          <a:bodyPr/>
          <a:lstStyle/>
          <a:p>
            <a:r>
              <a:rPr lang="nl-NL"/>
              <a:t>Erasmus University Rotterdam </a:t>
            </a:r>
            <a:endParaRPr lang="nl-NL" dirty="0"/>
          </a:p>
        </p:txBody>
      </p:sp>
      <p:sp>
        <p:nvSpPr>
          <p:cNvPr id="6" name="Date Placeholder 5">
            <a:extLst>
              <a:ext uri="{FF2B5EF4-FFF2-40B4-BE49-F238E27FC236}">
                <a16:creationId xmlns:a16="http://schemas.microsoft.com/office/drawing/2014/main" id="{2FB9FDB8-B73D-8B85-74AE-40B8A815070D}"/>
              </a:ext>
            </a:extLst>
          </p:cNvPr>
          <p:cNvSpPr>
            <a:spLocks noGrp="1"/>
          </p:cNvSpPr>
          <p:nvPr>
            <p:ph type="dt" sz="half" idx="10"/>
          </p:nvPr>
        </p:nvSpPr>
        <p:spPr/>
        <p:txBody>
          <a:bodyPr/>
          <a:lstStyle/>
          <a:p>
            <a:fld id="{DE16A502-F537-4563-8110-E77277F53ABC}" type="datetime1">
              <a:rPr lang="nl-NL" smtClean="0"/>
              <a:t>3-11-2023</a:t>
            </a:fld>
            <a:endParaRPr lang="nl-NL" dirty="0"/>
          </a:p>
        </p:txBody>
      </p:sp>
      <p:sp>
        <p:nvSpPr>
          <p:cNvPr id="7" name="Slide Number Placeholder 6">
            <a:extLst>
              <a:ext uri="{FF2B5EF4-FFF2-40B4-BE49-F238E27FC236}">
                <a16:creationId xmlns:a16="http://schemas.microsoft.com/office/drawing/2014/main" id="{5C2E36F2-885F-C9D1-6D02-0A98F32379EA}"/>
              </a:ext>
            </a:extLst>
          </p:cNvPr>
          <p:cNvSpPr>
            <a:spLocks noGrp="1"/>
          </p:cNvSpPr>
          <p:nvPr>
            <p:ph type="sldNum" sz="quarter" idx="12"/>
          </p:nvPr>
        </p:nvSpPr>
        <p:spPr/>
        <p:txBody>
          <a:bodyPr/>
          <a:lstStyle/>
          <a:p>
            <a:fld id="{361A1203-CA3D-4D48-AFA0-9D668419C1D5}" type="slidenum">
              <a:rPr lang="nl-NL" smtClean="0"/>
              <a:pPr/>
              <a:t>65</a:t>
            </a:fld>
            <a:endParaRPr lang="nl-NL" dirty="0"/>
          </a:p>
        </p:txBody>
      </p:sp>
      <p:sp>
        <p:nvSpPr>
          <p:cNvPr id="17" name="TextBox 16">
            <a:extLst>
              <a:ext uri="{FF2B5EF4-FFF2-40B4-BE49-F238E27FC236}">
                <a16:creationId xmlns:a16="http://schemas.microsoft.com/office/drawing/2014/main" id="{BC12FD2B-C38A-29F1-AA34-30E5D7B69A87}"/>
              </a:ext>
            </a:extLst>
          </p:cNvPr>
          <p:cNvSpPr txBox="1"/>
          <p:nvPr/>
        </p:nvSpPr>
        <p:spPr>
          <a:xfrm>
            <a:off x="0" y="-12877"/>
            <a:ext cx="1571625" cy="369332"/>
          </a:xfrm>
          <a:prstGeom prst="rect">
            <a:avLst/>
          </a:prstGeom>
          <a:solidFill>
            <a:schemeClr val="accent3"/>
          </a:solidFill>
        </p:spPr>
        <p:txBody>
          <a:bodyPr wrap="square">
            <a:spAutoFit/>
          </a:bodyPr>
          <a:lstStyle/>
          <a:p>
            <a:r>
              <a:rPr lang="en-US" dirty="0" err="1">
                <a:latin typeface="+mn-lt"/>
              </a:rPr>
              <a:t>Vaardigheid</a:t>
            </a:r>
            <a:endParaRPr lang="nl-NL" dirty="0"/>
          </a:p>
        </p:txBody>
      </p:sp>
      <p:pic>
        <p:nvPicPr>
          <p:cNvPr id="10" name="Picture 9">
            <a:extLst>
              <a:ext uri="{FF2B5EF4-FFF2-40B4-BE49-F238E27FC236}">
                <a16:creationId xmlns:a16="http://schemas.microsoft.com/office/drawing/2014/main" id="{BA07AC11-92EF-88B7-764E-CB71B8891DF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343260" y="722568"/>
            <a:ext cx="4237750" cy="4893226"/>
          </a:xfrm>
          <a:prstGeom prst="rect">
            <a:avLst/>
          </a:prstGeom>
          <a:ln>
            <a:solidFill>
              <a:schemeClr val="bg1"/>
            </a:solidFill>
          </a:ln>
        </p:spPr>
      </p:pic>
      <p:pic>
        <p:nvPicPr>
          <p:cNvPr id="4" name="Afbeelding 11">
            <a:hlinkClick r:id="rId3" action="ppaction://hlinksldjump"/>
            <a:extLst>
              <a:ext uri="{FF2B5EF4-FFF2-40B4-BE49-F238E27FC236}">
                <a16:creationId xmlns:a16="http://schemas.microsoft.com/office/drawing/2014/main" id="{A43085A7-215C-97B5-1AF4-614BEBFE866B}"/>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8" name="Afbeelding 13">
            <a:hlinkClick r:id="rId5" action="ppaction://hlinksldjump"/>
            <a:extLst>
              <a:ext uri="{FF2B5EF4-FFF2-40B4-BE49-F238E27FC236}">
                <a16:creationId xmlns:a16="http://schemas.microsoft.com/office/drawing/2014/main" id="{4C40B8D7-B598-9F4E-03B0-03D1ACCE218E}"/>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9" name="Afbeelding 20">
            <a:hlinkClick r:id="rId7" action="ppaction://hlinksldjump"/>
            <a:extLst>
              <a:ext uri="{FF2B5EF4-FFF2-40B4-BE49-F238E27FC236}">
                <a16:creationId xmlns:a16="http://schemas.microsoft.com/office/drawing/2014/main" id="{0DBFA798-D6B3-2F50-0E3D-4291F735CA52}"/>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11" name="Afbeelding 21">
            <a:hlinkClick r:id="rId9" action="ppaction://hlinksldjump"/>
            <a:extLst>
              <a:ext uri="{FF2B5EF4-FFF2-40B4-BE49-F238E27FC236}">
                <a16:creationId xmlns:a16="http://schemas.microsoft.com/office/drawing/2014/main" id="{1A14CB6E-7FE5-4AE7-632E-94DD5F9DC25E}"/>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12" name="Afbeelding 22">
            <a:hlinkClick r:id="rId11" action="ppaction://hlinksldjump"/>
            <a:extLst>
              <a:ext uri="{FF2B5EF4-FFF2-40B4-BE49-F238E27FC236}">
                <a16:creationId xmlns:a16="http://schemas.microsoft.com/office/drawing/2014/main" id="{ACD66219-4904-7E18-B2B4-D68DCA28E960}"/>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3" name="Afbeelding 23" descr="Afbeelding met tekst, logo, schermopname, ontwerp&#10;&#10;Automatisch gegenereerde beschrijving">
            <a:hlinkClick r:id="rId13" action="ppaction://hlinksldjump"/>
            <a:extLst>
              <a:ext uri="{FF2B5EF4-FFF2-40B4-BE49-F238E27FC236}">
                <a16:creationId xmlns:a16="http://schemas.microsoft.com/office/drawing/2014/main" id="{FDB3576D-54B7-B3A4-F7F9-3E42338BCC17}"/>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5" name="Afbeelding 8" descr="Afbeelding met tekst, logo, Graphics, Lettertype&#10;&#10;Automatisch gegenereerde beschrijving">
            <a:hlinkClick r:id="rId15" action="ppaction://hlinksldjump"/>
            <a:extLst>
              <a:ext uri="{FF2B5EF4-FFF2-40B4-BE49-F238E27FC236}">
                <a16:creationId xmlns:a16="http://schemas.microsoft.com/office/drawing/2014/main" id="{3B56FFF7-ADBA-D08C-2A1B-0BDC77813C4D}"/>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6" name="Afbeelding 10">
            <a:hlinkClick r:id="rId17" action="ppaction://hlinksldjump"/>
            <a:extLst>
              <a:ext uri="{FF2B5EF4-FFF2-40B4-BE49-F238E27FC236}">
                <a16:creationId xmlns:a16="http://schemas.microsoft.com/office/drawing/2014/main" id="{4A7F10EE-C397-857D-D609-DF90EB7BC86F}"/>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14" name="Picture 13">
            <a:hlinkClick r:id="rId11" action="ppaction://hlinksldjump"/>
            <a:extLst>
              <a:ext uri="{FF2B5EF4-FFF2-40B4-BE49-F238E27FC236}">
                <a16:creationId xmlns:a16="http://schemas.microsoft.com/office/drawing/2014/main" id="{E1E46BAD-AB01-BE7D-295E-21FAF32DF2E1}"/>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spTree>
    <p:extLst>
      <p:ext uri="{BB962C8B-B14F-4D97-AF65-F5344CB8AC3E}">
        <p14:creationId xmlns:p14="http://schemas.microsoft.com/office/powerpoint/2010/main" val="1802901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200" dirty="0">
                <a:effectLst/>
                <a:ea typeface="Calibri" panose="020F0502020204030204" pitchFamily="34" charset="0"/>
                <a:cs typeface="Times New Roman" panose="02020603050405020304" pitchFamily="18" charset="0"/>
              </a:rPr>
              <a:t>Een onderzoekartikel schrijven - opbouw</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6</a:t>
            </a:r>
            <a:r>
              <a:rPr lang="en-US" dirty="0">
                <a:solidFill>
                  <a:schemeClr val="bg1"/>
                </a:solidFill>
              </a:rPr>
              <a:t>.1</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54737" y="1310940"/>
            <a:ext cx="10732926" cy="3747757"/>
          </a:xfrm>
          <a:prstGeom prst="rect">
            <a:avLst/>
          </a:prstGeom>
          <a:noFill/>
        </p:spPr>
        <p:txBody>
          <a:bodyPr wrap="square">
            <a:spAutoFit/>
          </a:bodyPr>
          <a:lstStyle/>
          <a:p>
            <a:pPr marL="342900" lvl="0" indent="-342900">
              <a:lnSpc>
                <a:spcPct val="107000"/>
              </a:lnSpc>
              <a:spcAft>
                <a:spcPts val="800"/>
              </a:spcAft>
              <a:buFont typeface="+mj-lt"/>
              <a:buAutoNum type="arabicPeriod"/>
            </a:pPr>
            <a:r>
              <a:rPr lang="nl-NL" sz="1600" b="1" dirty="0">
                <a:effectLst/>
                <a:latin typeface="+mj-lt"/>
                <a:ea typeface="Times New Roman" panose="02020603050405020304" pitchFamily="18" charset="0"/>
                <a:cs typeface="Arial" panose="020B0604020202020204" pitchFamily="34" charset="0"/>
              </a:rPr>
              <a:t>Samenvatting</a:t>
            </a:r>
            <a:r>
              <a:rPr lang="nl-NL" sz="1600" dirty="0">
                <a:effectLst/>
                <a:latin typeface="+mj-lt"/>
                <a:ea typeface="Times New Roman" panose="02020603050405020304" pitchFamily="18" charset="0"/>
                <a:cs typeface="Arial" panose="020B0604020202020204" pitchFamily="34" charset="0"/>
              </a:rPr>
              <a:t> </a:t>
            </a:r>
            <a:r>
              <a:rPr lang="nl-NL" sz="1600" dirty="0">
                <a:latin typeface="+mj-lt"/>
                <a:ea typeface="Times New Roman" panose="02020603050405020304" pitchFamily="18" charset="0"/>
                <a:cs typeface="Arial" panose="020B0604020202020204" pitchFamily="34" charset="0"/>
                <a:sym typeface="Wingdings" panose="05000000000000000000" pitchFamily="2" charset="2"/>
              </a:rPr>
              <a:t>| beschrijf</a:t>
            </a:r>
            <a:r>
              <a:rPr lang="nl-NL" sz="1600" dirty="0">
                <a:effectLst/>
                <a:latin typeface="+mj-lt"/>
                <a:ea typeface="Times New Roman" panose="02020603050405020304" pitchFamily="18" charset="0"/>
                <a:cs typeface="Arial" panose="020B0604020202020204" pitchFamily="34" charset="0"/>
              </a:rPr>
              <a:t> relevante informatie uit alle hoofdstukken (maximaal 10% van de woorden van het hele artikel)</a:t>
            </a:r>
            <a:endParaRPr lang="nl-NL" sz="1600" dirty="0">
              <a:effectLst/>
              <a:latin typeface="+mj-lt"/>
              <a:ea typeface="Times New Roman" panose="02020603050405020304" pitchFamily="18" charset="0"/>
              <a:cs typeface="Times New Roman" panose="02020603050405020304" pitchFamily="18" charset="0"/>
            </a:endParaRPr>
          </a:p>
          <a:p>
            <a:pPr marL="342900" lvl="0" indent="-342900">
              <a:lnSpc>
                <a:spcPct val="107000"/>
              </a:lnSpc>
              <a:spcAft>
                <a:spcPts val="800"/>
              </a:spcAft>
              <a:buFont typeface="+mj-lt"/>
              <a:buAutoNum type="arabicPeriod"/>
            </a:pPr>
            <a:r>
              <a:rPr lang="nl-NL" sz="1600" b="1" dirty="0">
                <a:effectLst/>
                <a:latin typeface="+mj-lt"/>
                <a:ea typeface="Times New Roman" panose="02020603050405020304" pitchFamily="18" charset="0"/>
                <a:cs typeface="Arial" panose="020B0604020202020204" pitchFamily="34" charset="0"/>
              </a:rPr>
              <a:t>Inleiding</a:t>
            </a:r>
            <a:r>
              <a:rPr lang="nl-NL" sz="1600" dirty="0">
                <a:effectLst/>
                <a:latin typeface="+mj-lt"/>
                <a:ea typeface="Times New Roman" panose="02020603050405020304" pitchFamily="18" charset="0"/>
                <a:cs typeface="Arial" panose="020B0604020202020204" pitchFamily="34" charset="0"/>
              </a:rPr>
              <a:t> </a:t>
            </a:r>
            <a:r>
              <a:rPr lang="nl-NL" sz="1600" dirty="0">
                <a:latin typeface="+mj-lt"/>
                <a:ea typeface="Times New Roman" panose="02020603050405020304" pitchFamily="18" charset="0"/>
                <a:cs typeface="Arial" panose="020B0604020202020204" pitchFamily="34" charset="0"/>
                <a:sym typeface="Wingdings" panose="05000000000000000000" pitchFamily="2" charset="2"/>
              </a:rPr>
              <a:t>|</a:t>
            </a:r>
            <a:r>
              <a:rPr lang="nl-NL" sz="1600" dirty="0">
                <a:effectLst/>
                <a:latin typeface="+mj-lt"/>
                <a:ea typeface="Times New Roman" panose="02020603050405020304" pitchFamily="18" charset="0"/>
                <a:cs typeface="Arial" panose="020B0604020202020204" pitchFamily="34" charset="0"/>
              </a:rPr>
              <a:t> beschrijf het belang van het onderzoek</a:t>
            </a:r>
            <a:endParaRPr lang="nl-NL" sz="1600" dirty="0">
              <a:effectLst/>
              <a:latin typeface="+mj-lt"/>
              <a:ea typeface="Times New Roman" panose="02020603050405020304" pitchFamily="18" charset="0"/>
              <a:cs typeface="Times New Roman" panose="02020603050405020304" pitchFamily="18" charset="0"/>
            </a:endParaRPr>
          </a:p>
          <a:p>
            <a:pPr marL="342900" lvl="0" indent="-342900">
              <a:lnSpc>
                <a:spcPct val="107000"/>
              </a:lnSpc>
              <a:spcAft>
                <a:spcPts val="800"/>
              </a:spcAft>
              <a:buFont typeface="+mj-lt"/>
              <a:buAutoNum type="arabicPeriod"/>
            </a:pPr>
            <a:r>
              <a:rPr lang="nl-NL" sz="1600" b="1" dirty="0">
                <a:effectLst/>
                <a:latin typeface="+mj-lt"/>
                <a:ea typeface="Times New Roman" panose="02020603050405020304" pitchFamily="18" charset="0"/>
                <a:cs typeface="Arial" panose="020B0604020202020204" pitchFamily="34" charset="0"/>
              </a:rPr>
              <a:t>Methode</a:t>
            </a:r>
            <a:r>
              <a:rPr lang="nl-NL" sz="1600" dirty="0">
                <a:effectLst/>
                <a:latin typeface="+mj-lt"/>
                <a:ea typeface="Times New Roman" panose="02020603050405020304" pitchFamily="18" charset="0"/>
                <a:cs typeface="Arial" panose="020B0604020202020204" pitchFamily="34" charset="0"/>
              </a:rPr>
              <a:t> </a:t>
            </a:r>
            <a:r>
              <a:rPr lang="nl-NL" sz="1600" dirty="0">
                <a:latin typeface="+mj-lt"/>
                <a:ea typeface="Times New Roman" panose="02020603050405020304" pitchFamily="18" charset="0"/>
                <a:cs typeface="Arial" panose="020B0604020202020204" pitchFamily="34" charset="0"/>
                <a:sym typeface="Wingdings" panose="05000000000000000000" pitchFamily="2" charset="2"/>
              </a:rPr>
              <a:t>|</a:t>
            </a:r>
            <a:r>
              <a:rPr lang="nl-NL" sz="1600" dirty="0">
                <a:effectLst/>
                <a:latin typeface="+mj-lt"/>
                <a:ea typeface="Times New Roman" panose="02020603050405020304" pitchFamily="18" charset="0"/>
                <a:cs typeface="Arial" panose="020B0604020202020204" pitchFamily="34" charset="0"/>
              </a:rPr>
              <a:t> beschrijf stap voor stap wat je hebt gedaan, let op: noem hier geen resultaten. Als je het onderzoeksplan netjes hebt uitgeschreven dan scheelt dat veel werk.</a:t>
            </a:r>
          </a:p>
          <a:p>
            <a:pPr marL="342900" lvl="0" indent="-342900">
              <a:lnSpc>
                <a:spcPct val="107000"/>
              </a:lnSpc>
              <a:spcAft>
                <a:spcPts val="800"/>
              </a:spcAft>
              <a:buFont typeface="+mj-lt"/>
              <a:buAutoNum type="arabicPeriod"/>
            </a:pPr>
            <a:r>
              <a:rPr lang="nl-NL" sz="1600" b="1" dirty="0">
                <a:effectLst/>
                <a:latin typeface="+mj-lt"/>
                <a:ea typeface="Times New Roman" panose="02020603050405020304" pitchFamily="18" charset="0"/>
                <a:cs typeface="Arial" panose="020B0604020202020204" pitchFamily="34" charset="0"/>
              </a:rPr>
              <a:t>Resultaten</a:t>
            </a:r>
            <a:r>
              <a:rPr lang="nl-NL" sz="1600" dirty="0">
                <a:effectLst/>
                <a:latin typeface="+mj-lt"/>
                <a:ea typeface="Times New Roman" panose="02020603050405020304" pitchFamily="18" charset="0"/>
                <a:cs typeface="Arial" panose="020B0604020202020204" pitchFamily="34" charset="0"/>
              </a:rPr>
              <a:t> </a:t>
            </a:r>
            <a:r>
              <a:rPr lang="nl-NL" sz="1600" dirty="0">
                <a:latin typeface="+mj-lt"/>
                <a:ea typeface="Times New Roman" panose="02020603050405020304" pitchFamily="18" charset="0"/>
                <a:cs typeface="Arial" panose="020B0604020202020204" pitchFamily="34" charset="0"/>
                <a:sym typeface="Wingdings" panose="05000000000000000000" pitchFamily="2" charset="2"/>
              </a:rPr>
              <a:t>|</a:t>
            </a:r>
            <a:r>
              <a:rPr lang="nl-NL" sz="1600" dirty="0">
                <a:effectLst/>
                <a:latin typeface="+mj-lt"/>
                <a:ea typeface="Times New Roman" panose="02020603050405020304" pitchFamily="18" charset="0"/>
                <a:cs typeface="Arial" panose="020B0604020202020204" pitchFamily="34" charset="0"/>
              </a:rPr>
              <a:t> benoem de data die je hebt verzameld, mooi verwerkt, in een grafiek of tabel. In je artikel beschrijf je wat er te zien is in de figuren en verwijs je hiernaar. Let op: nog geen conclusies.</a:t>
            </a:r>
            <a:endParaRPr lang="nl-NL" sz="1600" dirty="0">
              <a:effectLst/>
              <a:latin typeface="+mj-lt"/>
              <a:ea typeface="Times New Roman" panose="02020603050405020304" pitchFamily="18" charset="0"/>
              <a:cs typeface="Times New Roman" panose="02020603050405020304" pitchFamily="18" charset="0"/>
            </a:endParaRPr>
          </a:p>
          <a:p>
            <a:pPr marL="342900" lvl="0" indent="-342900">
              <a:lnSpc>
                <a:spcPct val="107000"/>
              </a:lnSpc>
              <a:spcAft>
                <a:spcPts val="800"/>
              </a:spcAft>
              <a:buFont typeface="+mj-lt"/>
              <a:buAutoNum type="arabicPeriod"/>
            </a:pPr>
            <a:r>
              <a:rPr lang="nl-NL" sz="1600" b="1" dirty="0">
                <a:effectLst/>
                <a:latin typeface="+mj-lt"/>
                <a:ea typeface="Times New Roman" panose="02020603050405020304" pitchFamily="18" charset="0"/>
                <a:cs typeface="Arial" panose="020B0604020202020204" pitchFamily="34" charset="0"/>
              </a:rPr>
              <a:t>Conclusie en Discussie</a:t>
            </a:r>
            <a:r>
              <a:rPr lang="nl-NL" sz="1600" dirty="0">
                <a:effectLst/>
                <a:latin typeface="+mj-lt"/>
                <a:ea typeface="Times New Roman" panose="02020603050405020304" pitchFamily="18" charset="0"/>
                <a:cs typeface="Arial" panose="020B0604020202020204" pitchFamily="34" charset="0"/>
              </a:rPr>
              <a:t> </a:t>
            </a:r>
            <a:r>
              <a:rPr lang="nl-NL" sz="1600" b="1" dirty="0">
                <a:latin typeface="+mj-lt"/>
                <a:ea typeface="Times New Roman" panose="02020603050405020304" pitchFamily="18" charset="0"/>
                <a:cs typeface="Arial" panose="020B0604020202020204" pitchFamily="34" charset="0"/>
              </a:rPr>
              <a:t>| </a:t>
            </a:r>
            <a:r>
              <a:rPr lang="nl-NL" sz="1600" dirty="0">
                <a:effectLst/>
                <a:latin typeface="+mj-lt"/>
                <a:ea typeface="Times New Roman" panose="02020603050405020304" pitchFamily="18" charset="0"/>
                <a:cs typeface="Arial" panose="020B0604020202020204" pitchFamily="34" charset="0"/>
              </a:rPr>
              <a:t>omschrijf de conclusie, de ideeën waarom je tot deze conclusie bent gekomen, mogelijke verklaringen voor de conclusie, wat is er verkeerd gegaan en wat kun je beter doen als je het onderzoek opnieuw zou doen.</a:t>
            </a:r>
            <a:endParaRPr lang="nl-NL" sz="1600" dirty="0">
              <a:latin typeface="+mj-lt"/>
              <a:ea typeface="Times New Roman" panose="02020603050405020304" pitchFamily="18" charset="0"/>
              <a:cs typeface="Times New Roman" panose="02020603050405020304" pitchFamily="18" charset="0"/>
            </a:endParaRPr>
          </a:p>
          <a:p>
            <a:pPr marL="342900" lvl="0" indent="-342900">
              <a:lnSpc>
                <a:spcPct val="107000"/>
              </a:lnSpc>
              <a:spcAft>
                <a:spcPts val="800"/>
              </a:spcAft>
              <a:buFont typeface="+mj-lt"/>
              <a:buAutoNum type="arabicPeriod"/>
            </a:pPr>
            <a:r>
              <a:rPr lang="nl-NL" sz="1600" b="1" dirty="0">
                <a:effectLst/>
                <a:latin typeface="+mj-lt"/>
                <a:ea typeface="Times New Roman" panose="02020603050405020304" pitchFamily="18" charset="0"/>
                <a:cs typeface="Arial" panose="020B0604020202020204" pitchFamily="34" charset="0"/>
              </a:rPr>
              <a:t>Referenties</a:t>
            </a:r>
            <a:r>
              <a:rPr lang="nl-NL" sz="1600" dirty="0">
                <a:effectLst/>
                <a:latin typeface="+mj-lt"/>
                <a:ea typeface="Times New Roman" panose="02020603050405020304" pitchFamily="18" charset="0"/>
                <a:cs typeface="Arial" panose="020B0604020202020204" pitchFamily="34" charset="0"/>
              </a:rPr>
              <a:t> </a:t>
            </a:r>
            <a:r>
              <a:rPr lang="nl-NL" sz="1600" b="1" dirty="0">
                <a:latin typeface="+mj-lt"/>
                <a:ea typeface="Times New Roman" panose="02020603050405020304" pitchFamily="18" charset="0"/>
                <a:cs typeface="Arial" panose="020B0604020202020204" pitchFamily="34" charset="0"/>
                <a:sym typeface="Wingdings" panose="05000000000000000000" pitchFamily="2" charset="2"/>
              </a:rPr>
              <a:t>|</a:t>
            </a:r>
            <a:r>
              <a:rPr lang="nl-NL" sz="1600" dirty="0">
                <a:effectLst/>
                <a:latin typeface="+mj-lt"/>
                <a:ea typeface="Times New Roman" panose="02020603050405020304" pitchFamily="18" charset="0"/>
                <a:cs typeface="Arial" panose="020B0604020202020204" pitchFamily="34" charset="0"/>
              </a:rPr>
              <a:t> neem naar alles wat geen algemene kennis is en wat niet uit jouw resultaten blijkt, een bronverwijzing op. </a:t>
            </a:r>
            <a:endParaRPr lang="nl-NL" sz="500" dirty="0">
              <a:latin typeface="+mj-lt"/>
            </a:endParaRPr>
          </a:p>
        </p:txBody>
      </p:sp>
      <p:pic>
        <p:nvPicPr>
          <p:cNvPr id="3" name="Afbeelding 11">
            <a:hlinkClick r:id="rId2" action="ppaction://hlinksldjump"/>
            <a:extLst>
              <a:ext uri="{FF2B5EF4-FFF2-40B4-BE49-F238E27FC236}">
                <a16:creationId xmlns:a16="http://schemas.microsoft.com/office/drawing/2014/main" id="{8D48A4A3-2112-8608-D7EB-DD78F8AF300A}"/>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4" name="Afbeelding 13">
            <a:hlinkClick r:id="rId4" action="ppaction://hlinksldjump"/>
            <a:extLst>
              <a:ext uri="{FF2B5EF4-FFF2-40B4-BE49-F238E27FC236}">
                <a16:creationId xmlns:a16="http://schemas.microsoft.com/office/drawing/2014/main" id="{09381024-4ACC-25C9-B0A6-E1C7C678D151}"/>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7" name="Afbeelding 20">
            <a:hlinkClick r:id="rId6" action="ppaction://hlinksldjump"/>
            <a:extLst>
              <a:ext uri="{FF2B5EF4-FFF2-40B4-BE49-F238E27FC236}">
                <a16:creationId xmlns:a16="http://schemas.microsoft.com/office/drawing/2014/main" id="{FEA05AF4-E8FB-B4F5-34D2-E1FD61AF33E8}"/>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8" name="Afbeelding 21">
            <a:hlinkClick r:id="rId8" action="ppaction://hlinksldjump"/>
            <a:extLst>
              <a:ext uri="{FF2B5EF4-FFF2-40B4-BE49-F238E27FC236}">
                <a16:creationId xmlns:a16="http://schemas.microsoft.com/office/drawing/2014/main" id="{D25CD11E-5713-C2A8-67AC-20E36B47119E}"/>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9" name="Afbeelding 22">
            <a:hlinkClick r:id="rId10" action="ppaction://hlinksldjump"/>
            <a:extLst>
              <a:ext uri="{FF2B5EF4-FFF2-40B4-BE49-F238E27FC236}">
                <a16:creationId xmlns:a16="http://schemas.microsoft.com/office/drawing/2014/main" id="{132483C0-1B9D-65B1-6EEE-E143A6CEEE12}"/>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0" name="Afbeelding 23" descr="Afbeelding met tekst, logo, schermopname, ontwerp&#10;&#10;Automatisch gegenereerde beschrijving">
            <a:hlinkClick r:id="rId12" action="ppaction://hlinksldjump"/>
            <a:extLst>
              <a:ext uri="{FF2B5EF4-FFF2-40B4-BE49-F238E27FC236}">
                <a16:creationId xmlns:a16="http://schemas.microsoft.com/office/drawing/2014/main" id="{A3CCC260-C461-6018-E2D5-EFAA2EF173D9}"/>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2" name="Afbeelding 8" descr="Afbeelding met tekst, logo, Graphics, Lettertype&#10;&#10;Automatisch gegenereerde beschrijving">
            <a:hlinkClick r:id="rId14" action="ppaction://hlinksldjump"/>
            <a:extLst>
              <a:ext uri="{FF2B5EF4-FFF2-40B4-BE49-F238E27FC236}">
                <a16:creationId xmlns:a16="http://schemas.microsoft.com/office/drawing/2014/main" id="{8BB9474E-48FD-D9FC-EE61-582A0A845F59}"/>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3" name="Afbeelding 10">
            <a:hlinkClick r:id="rId16" action="ppaction://hlinksldjump"/>
            <a:extLst>
              <a:ext uri="{FF2B5EF4-FFF2-40B4-BE49-F238E27FC236}">
                <a16:creationId xmlns:a16="http://schemas.microsoft.com/office/drawing/2014/main" id="{4A57F934-7B1D-71D6-6B33-0168F3AED75D}"/>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4" name="Picture 13">
            <a:hlinkClick r:id="rId10" action="ppaction://hlinksldjump"/>
            <a:extLst>
              <a:ext uri="{FF2B5EF4-FFF2-40B4-BE49-F238E27FC236}">
                <a16:creationId xmlns:a16="http://schemas.microsoft.com/office/drawing/2014/main" id="{92540E1E-77E3-7859-FE23-78B49EE680EA}"/>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spTree>
    <p:extLst>
      <p:ext uri="{BB962C8B-B14F-4D97-AF65-F5344CB8AC3E}">
        <p14:creationId xmlns:p14="http://schemas.microsoft.com/office/powerpoint/2010/main" val="3169245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200" dirty="0">
                <a:effectLst/>
                <a:ea typeface="Calibri" panose="020F0502020204030204" pitchFamily="34" charset="0"/>
                <a:cs typeface="Times New Roman" panose="02020603050405020304" pitchFamily="18" charset="0"/>
              </a:rPr>
              <a:t>Een onderzoekartikel schrijven – schrijftips (1)</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6</a:t>
            </a:r>
            <a:r>
              <a:rPr lang="en-US" dirty="0">
                <a:solidFill>
                  <a:schemeClr val="bg1"/>
                </a:solidFill>
              </a:rPr>
              <a:t>.2</a:t>
            </a:r>
            <a:r>
              <a:rPr lang="en-US" dirty="0">
                <a:solidFill>
                  <a:schemeClr val="bg1"/>
                </a:solidFill>
                <a:latin typeface="+mn-lt"/>
              </a:rPr>
              <a:t> </a:t>
            </a:r>
            <a:endParaRPr lang="nl-NL" dirty="0">
              <a:solidFill>
                <a:schemeClr val="bg1"/>
              </a:solidFill>
            </a:endParaRPr>
          </a:p>
        </p:txBody>
      </p:sp>
      <p:sp>
        <p:nvSpPr>
          <p:cNvPr id="4" name="TextBox 3">
            <a:extLst>
              <a:ext uri="{FF2B5EF4-FFF2-40B4-BE49-F238E27FC236}">
                <a16:creationId xmlns:a16="http://schemas.microsoft.com/office/drawing/2014/main" id="{ABD32AAD-6E11-49FE-4C44-4DCD1CD7586B}"/>
              </a:ext>
            </a:extLst>
          </p:cNvPr>
          <p:cNvSpPr txBox="1"/>
          <p:nvPr/>
        </p:nvSpPr>
        <p:spPr>
          <a:xfrm>
            <a:off x="297656" y="1222241"/>
            <a:ext cx="9929812" cy="4315540"/>
          </a:xfrm>
          <a:prstGeom prst="rect">
            <a:avLst/>
          </a:prstGeom>
          <a:noFill/>
        </p:spPr>
        <p:txBody>
          <a:bodyPr wrap="square">
            <a:spAutoFit/>
          </a:bodyPr>
          <a:lstStyle/>
          <a:p>
            <a:pPr marL="171450" lvl="0" indent="-171450" algn="just">
              <a:lnSpc>
                <a:spcPct val="115000"/>
              </a:lnSpc>
              <a:buFont typeface="Arial" panose="020B0604020202020204" pitchFamily="34" charset="0"/>
              <a:buChar char="•"/>
            </a:pPr>
            <a:r>
              <a:rPr lang="nl-NL" sz="1600" b="1" dirty="0">
                <a:effectLst/>
                <a:latin typeface="+mj-lt"/>
                <a:ea typeface="Calibri" panose="020F0502020204030204" pitchFamily="34" charset="0"/>
                <a:cs typeface="Times New Roman" panose="02020603050405020304" pitchFamily="18" charset="0"/>
              </a:rPr>
              <a:t>Vermijd subjectief taalgebruik. Probeer alles zo objectief mogelijk te beschrijven. </a:t>
            </a:r>
            <a:endParaRPr lang="nl-NL" sz="1600" dirty="0">
              <a:effectLst/>
              <a:latin typeface="+mj-lt"/>
              <a:ea typeface="Calibri" panose="020F0502020204030204" pitchFamily="34" charset="0"/>
              <a:cs typeface="Times New Roman" panose="02020603050405020304" pitchFamily="18" charset="0"/>
            </a:endParaRPr>
          </a:p>
          <a:p>
            <a:pPr marL="628650" indent="-171450" algn="just">
              <a:lnSpc>
                <a:spcPct val="115000"/>
              </a:lnSpc>
              <a:buFont typeface="Arial" panose="020B0604020202020204" pitchFamily="34" charset="0"/>
              <a:buChar char="•"/>
            </a:pPr>
            <a:r>
              <a:rPr lang="nl-NL" sz="1600" i="1" dirty="0">
                <a:effectLst/>
                <a:latin typeface="+mj-lt"/>
                <a:ea typeface="Calibri" panose="020F0502020204030204" pitchFamily="34" charset="0"/>
                <a:cs typeface="Times New Roman" panose="02020603050405020304" pitchFamily="18" charset="0"/>
              </a:rPr>
              <a:t>Fout voorbeeld:</a:t>
            </a:r>
            <a:r>
              <a:rPr lang="nl-NL" sz="1600" dirty="0">
                <a:effectLst/>
                <a:latin typeface="+mj-lt"/>
                <a:ea typeface="Calibri" panose="020F0502020204030204" pitchFamily="34" charset="0"/>
                <a:cs typeface="Times New Roman" panose="02020603050405020304" pitchFamily="18" charset="0"/>
              </a:rPr>
              <a:t> Tijdens het onderzoek was er veel </a:t>
            </a:r>
            <a:r>
              <a:rPr lang="nl-NL" sz="1600" dirty="0">
                <a:solidFill>
                  <a:srgbClr val="FF0000"/>
                </a:solidFill>
                <a:effectLst/>
                <a:latin typeface="+mj-lt"/>
                <a:ea typeface="Calibri" panose="020F0502020204030204" pitchFamily="34" charset="0"/>
                <a:cs typeface="Times New Roman" panose="02020603050405020304" pitchFamily="18" charset="0"/>
              </a:rPr>
              <a:t>herrie en lawaai</a:t>
            </a:r>
            <a:r>
              <a:rPr lang="nl-NL" sz="1600" dirty="0">
                <a:effectLst/>
                <a:latin typeface="+mj-lt"/>
                <a:ea typeface="Calibri" panose="020F0502020204030204" pitchFamily="34" charset="0"/>
                <a:cs typeface="Times New Roman" panose="02020603050405020304" pitchFamily="18" charset="0"/>
              </a:rPr>
              <a:t> op de gang waardoor sommige kinderen </a:t>
            </a:r>
            <a:r>
              <a:rPr lang="nl-NL" sz="1600" dirty="0">
                <a:solidFill>
                  <a:srgbClr val="FF0000"/>
                </a:solidFill>
                <a:effectLst/>
                <a:latin typeface="+mj-lt"/>
                <a:ea typeface="Calibri" panose="020F0502020204030204" pitchFamily="34" charset="0"/>
                <a:cs typeface="Times New Roman" panose="02020603050405020304" pitchFamily="18" charset="0"/>
              </a:rPr>
              <a:t>geïrriteerd </a:t>
            </a:r>
            <a:r>
              <a:rPr lang="nl-NL" sz="1600" dirty="0">
                <a:effectLst/>
                <a:latin typeface="+mj-lt"/>
                <a:ea typeface="Calibri" panose="020F0502020204030204" pitchFamily="34" charset="0"/>
                <a:cs typeface="Times New Roman" panose="02020603050405020304" pitchFamily="18" charset="0"/>
              </a:rPr>
              <a:t>werden tijdens het experiment. </a:t>
            </a:r>
            <a:endParaRPr lang="nl-NL" sz="1600" dirty="0">
              <a:latin typeface="+mj-lt"/>
              <a:ea typeface="Calibri" panose="020F0502020204030204" pitchFamily="34" charset="0"/>
              <a:cs typeface="Times New Roman" panose="02020603050405020304" pitchFamily="18" charset="0"/>
            </a:endParaRPr>
          </a:p>
          <a:p>
            <a:pPr marL="628650" indent="-171450" algn="just">
              <a:lnSpc>
                <a:spcPct val="115000"/>
              </a:lnSpc>
              <a:buFont typeface="Arial" panose="020B0604020202020204" pitchFamily="34" charset="0"/>
              <a:buChar char="•"/>
            </a:pPr>
            <a:r>
              <a:rPr lang="nl-NL" sz="1600" dirty="0" err="1">
                <a:effectLst/>
                <a:latin typeface="+mj-lt"/>
                <a:ea typeface="Calibri" panose="020F0502020204030204" pitchFamily="34" charset="0"/>
                <a:cs typeface="Times New Roman" panose="02020603050405020304" pitchFamily="18" charset="0"/>
              </a:rPr>
              <a:t>Note</a:t>
            </a:r>
            <a:r>
              <a:rPr lang="nl-NL" sz="1600" dirty="0">
                <a:effectLst/>
                <a:latin typeface="+mj-lt"/>
                <a:ea typeface="Calibri" panose="020F0502020204030204" pitchFamily="34" charset="0"/>
                <a:cs typeface="Times New Roman" panose="02020603050405020304" pitchFamily="18" charset="0"/>
              </a:rPr>
              <a:t>: Wat is herrie en lawaai? Wellicht dat jij het herrie vindt, maar dat een ander persoon het niet als herrie ervaart. Waren de kinderen geïrriteerd? Waar kon je dat aan zien? </a:t>
            </a:r>
          </a:p>
          <a:p>
            <a:pPr marL="628650" indent="-171450" algn="just">
              <a:lnSpc>
                <a:spcPct val="115000"/>
              </a:lnSpc>
              <a:buFont typeface="Arial" panose="020B0604020202020204" pitchFamily="34" charset="0"/>
              <a:buChar char="•"/>
            </a:pPr>
            <a:r>
              <a:rPr lang="nl-NL" sz="1600" i="1" dirty="0">
                <a:effectLst/>
                <a:latin typeface="+mj-lt"/>
                <a:ea typeface="Calibri" panose="020F0502020204030204" pitchFamily="34" charset="0"/>
                <a:cs typeface="Times New Roman" panose="02020603050405020304" pitchFamily="18" charset="0"/>
              </a:rPr>
              <a:t>Goed voorbeeld:</a:t>
            </a:r>
            <a:r>
              <a:rPr lang="nl-NL" sz="1600" dirty="0">
                <a:effectLst/>
                <a:latin typeface="+mj-lt"/>
                <a:ea typeface="Calibri" panose="020F0502020204030204" pitchFamily="34" charset="0"/>
                <a:cs typeface="Times New Roman" panose="02020603050405020304" pitchFamily="18" charset="0"/>
              </a:rPr>
              <a:t> Tijdens het onderzoek waren er ongeveer tien kinderen op de gang aan het werk die praatten met een luide stem, waardoor sommige kinderen zich niet konden focussen tijdens het experiment. </a:t>
            </a:r>
          </a:p>
          <a:p>
            <a:pPr marL="171450" lvl="0" indent="-171450" algn="just">
              <a:lnSpc>
                <a:spcPct val="115000"/>
              </a:lnSpc>
              <a:buFont typeface="Arial" panose="020B0604020202020204" pitchFamily="34" charset="0"/>
              <a:buChar char="•"/>
            </a:pPr>
            <a:r>
              <a:rPr lang="nl-NL" sz="1600" b="1" dirty="0">
                <a:effectLst/>
                <a:latin typeface="+mj-lt"/>
                <a:ea typeface="Calibri" panose="020F0502020204030204" pitchFamily="34" charset="0"/>
                <a:cs typeface="Times New Roman" panose="02020603050405020304" pitchFamily="18" charset="0"/>
              </a:rPr>
              <a:t>Wees consequent in je woordkeuze.</a:t>
            </a:r>
            <a:r>
              <a:rPr lang="nl-NL" sz="1600" dirty="0">
                <a:effectLst/>
                <a:latin typeface="+mj-lt"/>
                <a:ea typeface="Calibri" panose="020F0502020204030204" pitchFamily="34" charset="0"/>
                <a:cs typeface="Times New Roman" panose="02020603050405020304" pitchFamily="18" charset="0"/>
              </a:rPr>
              <a:t> Gebruik steeds dezelfde benamingen in je </a:t>
            </a:r>
            <a:r>
              <a:rPr lang="nl-NL" sz="1600" dirty="0" err="1">
                <a:effectLst/>
                <a:latin typeface="+mj-lt"/>
                <a:ea typeface="Calibri" panose="020F0502020204030204" pitchFamily="34" charset="0"/>
                <a:cs typeface="Times New Roman" panose="02020603050405020304" pitchFamily="18" charset="0"/>
              </a:rPr>
              <a:t>onderzoeksartikel</a:t>
            </a:r>
            <a:r>
              <a:rPr lang="nl-NL" sz="1600" dirty="0">
                <a:effectLst/>
                <a:latin typeface="+mj-lt"/>
                <a:ea typeface="Calibri" panose="020F0502020204030204" pitchFamily="34" charset="0"/>
                <a:cs typeface="Times New Roman" panose="02020603050405020304" pitchFamily="18" charset="0"/>
              </a:rPr>
              <a:t>. </a:t>
            </a:r>
          </a:p>
          <a:p>
            <a:pPr marL="628650" indent="-171450" algn="just">
              <a:lnSpc>
                <a:spcPct val="115000"/>
              </a:lnSpc>
              <a:buFont typeface="Arial" panose="020B0604020202020204" pitchFamily="34" charset="0"/>
              <a:buChar char="•"/>
            </a:pPr>
            <a:r>
              <a:rPr lang="nl-NL" sz="1600" i="1" dirty="0">
                <a:effectLst/>
                <a:latin typeface="+mj-lt"/>
                <a:ea typeface="Calibri" panose="020F0502020204030204" pitchFamily="34" charset="0"/>
                <a:cs typeface="Times New Roman" panose="02020603050405020304" pitchFamily="18" charset="0"/>
              </a:rPr>
              <a:t>Fout voorbeeld: </a:t>
            </a:r>
            <a:r>
              <a:rPr lang="nl-NL" sz="1600" dirty="0">
                <a:effectLst/>
                <a:latin typeface="+mj-lt"/>
                <a:ea typeface="Calibri" panose="020F0502020204030204" pitchFamily="34" charset="0"/>
                <a:cs typeface="Times New Roman" panose="02020603050405020304" pitchFamily="18" charset="0"/>
              </a:rPr>
              <a:t>Onze </a:t>
            </a:r>
            <a:r>
              <a:rPr lang="nl-NL" sz="1600" dirty="0">
                <a:solidFill>
                  <a:srgbClr val="FF0000"/>
                </a:solidFill>
                <a:effectLst/>
                <a:latin typeface="+mj-lt"/>
                <a:ea typeface="Calibri" panose="020F0502020204030204" pitchFamily="34" charset="0"/>
                <a:cs typeface="Times New Roman" panose="02020603050405020304" pitchFamily="18" charset="0"/>
              </a:rPr>
              <a:t>klasgenoten</a:t>
            </a:r>
            <a:r>
              <a:rPr lang="nl-NL" sz="1600" dirty="0">
                <a:effectLst/>
                <a:latin typeface="+mj-lt"/>
                <a:ea typeface="Calibri" panose="020F0502020204030204" pitchFamily="34" charset="0"/>
                <a:cs typeface="Times New Roman" panose="02020603050405020304" pitchFamily="18" charset="0"/>
              </a:rPr>
              <a:t> hebben meegewerkt aan het onderzoek. De </a:t>
            </a:r>
            <a:r>
              <a:rPr lang="nl-NL" sz="1600" dirty="0">
                <a:solidFill>
                  <a:srgbClr val="FF0000"/>
                </a:solidFill>
                <a:effectLst/>
                <a:latin typeface="+mj-lt"/>
                <a:ea typeface="Calibri" panose="020F0502020204030204" pitchFamily="34" charset="0"/>
                <a:cs typeface="Times New Roman" panose="02020603050405020304" pitchFamily="18" charset="0"/>
              </a:rPr>
              <a:t>leerlingen </a:t>
            </a:r>
            <a:r>
              <a:rPr lang="nl-NL" sz="1600" dirty="0">
                <a:effectLst/>
                <a:latin typeface="+mj-lt"/>
                <a:ea typeface="Calibri" panose="020F0502020204030204" pitchFamily="34" charset="0"/>
                <a:cs typeface="Times New Roman" panose="02020603050405020304" pitchFamily="18" charset="0"/>
              </a:rPr>
              <a:t>hebben de vragenlijst twee keer ingevuld. Het duurde vijf minuten voordat de </a:t>
            </a:r>
            <a:r>
              <a:rPr lang="nl-NL" sz="1600" dirty="0">
                <a:solidFill>
                  <a:srgbClr val="FF0000"/>
                </a:solidFill>
                <a:effectLst/>
                <a:latin typeface="+mj-lt"/>
                <a:ea typeface="Calibri" panose="020F0502020204030204" pitchFamily="34" charset="0"/>
                <a:cs typeface="Times New Roman" panose="02020603050405020304" pitchFamily="18" charset="0"/>
              </a:rPr>
              <a:t>tieners</a:t>
            </a:r>
            <a:r>
              <a:rPr lang="nl-NL" sz="1600" dirty="0">
                <a:effectLst/>
                <a:latin typeface="+mj-lt"/>
                <a:ea typeface="Calibri" panose="020F0502020204030204" pitchFamily="34" charset="0"/>
                <a:cs typeface="Times New Roman" panose="02020603050405020304" pitchFamily="18" charset="0"/>
              </a:rPr>
              <a:t> een vragenlijst hadden ingevuld. </a:t>
            </a:r>
          </a:p>
          <a:p>
            <a:pPr marL="628650" indent="-171450" algn="just">
              <a:lnSpc>
                <a:spcPct val="115000"/>
              </a:lnSpc>
              <a:buFont typeface="Arial" panose="020B0604020202020204" pitchFamily="34" charset="0"/>
              <a:buChar char="•"/>
            </a:pPr>
            <a:r>
              <a:rPr lang="nl-NL" sz="1600" i="1" dirty="0">
                <a:effectLst/>
                <a:latin typeface="+mj-lt"/>
                <a:ea typeface="Calibri" panose="020F0502020204030204" pitchFamily="34" charset="0"/>
                <a:cs typeface="Times New Roman" panose="02020603050405020304" pitchFamily="18" charset="0"/>
              </a:rPr>
              <a:t>Goed voorbeeld:</a:t>
            </a:r>
            <a:r>
              <a:rPr lang="nl-NL" sz="1600" dirty="0">
                <a:effectLst/>
                <a:latin typeface="+mj-lt"/>
                <a:ea typeface="Calibri" panose="020F0502020204030204" pitchFamily="34" charset="0"/>
                <a:cs typeface="Times New Roman" panose="02020603050405020304" pitchFamily="18" charset="0"/>
              </a:rPr>
              <a:t> </a:t>
            </a:r>
            <a:r>
              <a:rPr lang="nl-NL" sz="1600" dirty="0">
                <a:solidFill>
                  <a:srgbClr val="FF0000"/>
                </a:solidFill>
                <a:effectLst/>
                <a:latin typeface="+mj-lt"/>
                <a:ea typeface="Calibri" panose="020F0502020204030204" pitchFamily="34" charset="0"/>
                <a:cs typeface="Times New Roman" panose="02020603050405020304" pitchFamily="18" charset="0"/>
              </a:rPr>
              <a:t>Leerlingen uit klas 6B </a:t>
            </a:r>
            <a:r>
              <a:rPr lang="nl-NL" sz="1600" dirty="0">
                <a:effectLst/>
                <a:latin typeface="+mj-lt"/>
                <a:ea typeface="Calibri" panose="020F0502020204030204" pitchFamily="34" charset="0"/>
                <a:cs typeface="Times New Roman" panose="02020603050405020304" pitchFamily="18" charset="0"/>
              </a:rPr>
              <a:t>hebben meegewerkt aan het onderzoek. De </a:t>
            </a:r>
            <a:r>
              <a:rPr lang="nl-NL" sz="1600" dirty="0">
                <a:solidFill>
                  <a:srgbClr val="FF0000"/>
                </a:solidFill>
                <a:effectLst/>
                <a:latin typeface="+mj-lt"/>
                <a:ea typeface="Calibri" panose="020F0502020204030204" pitchFamily="34" charset="0"/>
                <a:cs typeface="Times New Roman" panose="02020603050405020304" pitchFamily="18" charset="0"/>
              </a:rPr>
              <a:t>leerlingen </a:t>
            </a:r>
            <a:r>
              <a:rPr lang="nl-NL" sz="1600" dirty="0">
                <a:effectLst/>
                <a:latin typeface="+mj-lt"/>
                <a:ea typeface="Calibri" panose="020F0502020204030204" pitchFamily="34" charset="0"/>
                <a:cs typeface="Times New Roman" panose="02020603050405020304" pitchFamily="18" charset="0"/>
              </a:rPr>
              <a:t>hebben de vragenlijst twee keer ingevuld. Het duurde vijf minuten voordat de </a:t>
            </a:r>
            <a:r>
              <a:rPr lang="nl-NL" sz="1600" dirty="0">
                <a:solidFill>
                  <a:srgbClr val="FF0000"/>
                </a:solidFill>
                <a:effectLst/>
                <a:latin typeface="+mj-lt"/>
                <a:ea typeface="Calibri" panose="020F0502020204030204" pitchFamily="34" charset="0"/>
                <a:cs typeface="Times New Roman" panose="02020603050405020304" pitchFamily="18" charset="0"/>
              </a:rPr>
              <a:t>leerlingen</a:t>
            </a:r>
            <a:r>
              <a:rPr lang="nl-NL" sz="1600" dirty="0">
                <a:effectLst/>
                <a:latin typeface="+mj-lt"/>
                <a:ea typeface="Calibri" panose="020F0502020204030204" pitchFamily="34" charset="0"/>
                <a:cs typeface="Times New Roman" panose="02020603050405020304" pitchFamily="18" charset="0"/>
              </a:rPr>
              <a:t> een vragenlijst hadden ingevuld. </a:t>
            </a:r>
          </a:p>
        </p:txBody>
      </p:sp>
      <p:pic>
        <p:nvPicPr>
          <p:cNvPr id="3" name="Afbeelding 11">
            <a:hlinkClick r:id="rId2" action="ppaction://hlinksldjump"/>
            <a:extLst>
              <a:ext uri="{FF2B5EF4-FFF2-40B4-BE49-F238E27FC236}">
                <a16:creationId xmlns:a16="http://schemas.microsoft.com/office/drawing/2014/main" id="{CD8048F9-68A8-CAE8-DAB5-F372A77D49C8}"/>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7" name="Afbeelding 13">
            <a:hlinkClick r:id="rId4" action="ppaction://hlinksldjump"/>
            <a:extLst>
              <a:ext uri="{FF2B5EF4-FFF2-40B4-BE49-F238E27FC236}">
                <a16:creationId xmlns:a16="http://schemas.microsoft.com/office/drawing/2014/main" id="{6D9A9DF5-99C1-C658-D2A0-BDE35A4924AC}"/>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8" name="Afbeelding 20">
            <a:hlinkClick r:id="rId6" action="ppaction://hlinksldjump"/>
            <a:extLst>
              <a:ext uri="{FF2B5EF4-FFF2-40B4-BE49-F238E27FC236}">
                <a16:creationId xmlns:a16="http://schemas.microsoft.com/office/drawing/2014/main" id="{72866A78-C5A0-D3BD-95F5-05F29462E853}"/>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9" name="Afbeelding 21">
            <a:hlinkClick r:id="rId8" action="ppaction://hlinksldjump"/>
            <a:extLst>
              <a:ext uri="{FF2B5EF4-FFF2-40B4-BE49-F238E27FC236}">
                <a16:creationId xmlns:a16="http://schemas.microsoft.com/office/drawing/2014/main" id="{1E9DBAFE-2910-19BB-89E4-19344170CE36}"/>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0" name="Afbeelding 22">
            <a:hlinkClick r:id="rId10" action="ppaction://hlinksldjump"/>
            <a:extLst>
              <a:ext uri="{FF2B5EF4-FFF2-40B4-BE49-F238E27FC236}">
                <a16:creationId xmlns:a16="http://schemas.microsoft.com/office/drawing/2014/main" id="{9B074D11-F829-27C6-B22D-82561CCA71CA}"/>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1" name="Afbeelding 23" descr="Afbeelding met tekst, logo, schermopname, ontwerp&#10;&#10;Automatisch gegenereerde beschrijving">
            <a:hlinkClick r:id="rId12" action="ppaction://hlinksldjump"/>
            <a:extLst>
              <a:ext uri="{FF2B5EF4-FFF2-40B4-BE49-F238E27FC236}">
                <a16:creationId xmlns:a16="http://schemas.microsoft.com/office/drawing/2014/main" id="{2651A82B-C6A6-FB9D-E957-7016BCC2BE6B}"/>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2" name="Afbeelding 8" descr="Afbeelding met tekst, logo, Graphics, Lettertype&#10;&#10;Automatisch gegenereerde beschrijving">
            <a:hlinkClick r:id="rId14" action="ppaction://hlinksldjump"/>
            <a:extLst>
              <a:ext uri="{FF2B5EF4-FFF2-40B4-BE49-F238E27FC236}">
                <a16:creationId xmlns:a16="http://schemas.microsoft.com/office/drawing/2014/main" id="{61F0CB8D-C561-20CE-3B4B-6202A5FA536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3" name="Afbeelding 10">
            <a:hlinkClick r:id="rId16" action="ppaction://hlinksldjump"/>
            <a:extLst>
              <a:ext uri="{FF2B5EF4-FFF2-40B4-BE49-F238E27FC236}">
                <a16:creationId xmlns:a16="http://schemas.microsoft.com/office/drawing/2014/main" id="{61F987BC-C5CC-6E23-7056-A0E90E463331}"/>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4" name="Picture 13">
            <a:hlinkClick r:id="rId10" action="ppaction://hlinksldjump"/>
            <a:extLst>
              <a:ext uri="{FF2B5EF4-FFF2-40B4-BE49-F238E27FC236}">
                <a16:creationId xmlns:a16="http://schemas.microsoft.com/office/drawing/2014/main" id="{3EBDD1B7-E8B0-F40A-F828-15270F720684}"/>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spTree>
    <p:extLst>
      <p:ext uri="{BB962C8B-B14F-4D97-AF65-F5344CB8AC3E}">
        <p14:creationId xmlns:p14="http://schemas.microsoft.com/office/powerpoint/2010/main" val="3580640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200" dirty="0">
                <a:effectLst/>
                <a:ea typeface="Calibri" panose="020F0502020204030204" pitchFamily="34" charset="0"/>
                <a:cs typeface="Times New Roman" panose="02020603050405020304" pitchFamily="18" charset="0"/>
              </a:rPr>
              <a:t>Een onderzoekartikel schrijven – schrijftips (2)</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6</a:t>
            </a:r>
            <a:r>
              <a:rPr lang="en-US" dirty="0">
                <a:solidFill>
                  <a:schemeClr val="bg1"/>
                </a:solidFill>
              </a:rPr>
              <a:t>.2</a:t>
            </a:r>
            <a:r>
              <a:rPr lang="en-US" dirty="0">
                <a:solidFill>
                  <a:schemeClr val="bg1"/>
                </a:solidFill>
                <a:latin typeface="+mn-lt"/>
              </a:rPr>
              <a:t> </a:t>
            </a:r>
            <a:endParaRPr lang="nl-NL" dirty="0">
              <a:solidFill>
                <a:schemeClr val="bg1"/>
              </a:solidFill>
            </a:endParaRPr>
          </a:p>
        </p:txBody>
      </p:sp>
      <p:sp>
        <p:nvSpPr>
          <p:cNvPr id="4" name="TextBox 3">
            <a:extLst>
              <a:ext uri="{FF2B5EF4-FFF2-40B4-BE49-F238E27FC236}">
                <a16:creationId xmlns:a16="http://schemas.microsoft.com/office/drawing/2014/main" id="{ABD32AAD-6E11-49FE-4C44-4DCD1CD7586B}"/>
              </a:ext>
            </a:extLst>
          </p:cNvPr>
          <p:cNvSpPr txBox="1"/>
          <p:nvPr/>
        </p:nvSpPr>
        <p:spPr>
          <a:xfrm>
            <a:off x="297656" y="1222241"/>
            <a:ext cx="9929812" cy="4315540"/>
          </a:xfrm>
          <a:prstGeom prst="rect">
            <a:avLst/>
          </a:prstGeom>
          <a:noFill/>
        </p:spPr>
        <p:txBody>
          <a:bodyPr wrap="square">
            <a:spAutoFit/>
          </a:bodyPr>
          <a:lstStyle/>
          <a:p>
            <a:pPr marL="171450" lvl="0" indent="-171450" algn="just">
              <a:lnSpc>
                <a:spcPct val="115000"/>
              </a:lnSpc>
              <a:buFont typeface="Arial" panose="020B0604020202020204" pitchFamily="34" charset="0"/>
              <a:buChar char="•"/>
            </a:pPr>
            <a:r>
              <a:rPr lang="nl-NL" sz="1600" b="1" dirty="0">
                <a:effectLst/>
                <a:latin typeface="+mj-lt"/>
                <a:ea typeface="Calibri" panose="020F0502020204030204" pitchFamily="34" charset="0"/>
                <a:cs typeface="Times New Roman" panose="02020603050405020304" pitchFamily="18" charset="0"/>
              </a:rPr>
              <a:t>Schrijf met een focus.</a:t>
            </a:r>
            <a:r>
              <a:rPr lang="nl-NL" sz="1600" dirty="0">
                <a:effectLst/>
                <a:latin typeface="+mj-lt"/>
                <a:ea typeface="Calibri" panose="020F0502020204030204" pitchFamily="34" charset="0"/>
                <a:cs typeface="Times New Roman" panose="02020603050405020304" pitchFamily="18" charset="0"/>
              </a:rPr>
              <a:t> Bedenk voor elk deel (en subonderdeel) van jouw </a:t>
            </a:r>
            <a:r>
              <a:rPr lang="nl-NL" sz="1600" dirty="0" err="1">
                <a:effectLst/>
                <a:latin typeface="+mj-lt"/>
                <a:ea typeface="Calibri" panose="020F0502020204030204" pitchFamily="34" charset="0"/>
                <a:cs typeface="Times New Roman" panose="02020603050405020304" pitchFamily="18" charset="0"/>
              </a:rPr>
              <a:t>onderzoeksartikel</a:t>
            </a:r>
            <a:r>
              <a:rPr lang="nl-NL" sz="1600" dirty="0">
                <a:effectLst/>
                <a:latin typeface="+mj-lt"/>
                <a:ea typeface="Calibri" panose="020F0502020204030204" pitchFamily="34" charset="0"/>
                <a:cs typeface="Times New Roman" panose="02020603050405020304" pitchFamily="18" charset="0"/>
              </a:rPr>
              <a:t> wat het doel is. Bijvoorbeeld: </a:t>
            </a:r>
            <a:r>
              <a:rPr lang="nl-NL" sz="1600" i="1" dirty="0">
                <a:effectLst/>
                <a:latin typeface="+mj-lt"/>
                <a:ea typeface="Calibri" panose="020F0502020204030204" pitchFamily="34" charset="0"/>
                <a:cs typeface="Times New Roman" panose="02020603050405020304" pitchFamily="18" charset="0"/>
              </a:rPr>
              <a:t>Het doel van dit stuk is om de lezer gedetailleerde informatie te geven over hoe het onderzoek is uitgevoerd</a:t>
            </a:r>
            <a:r>
              <a:rPr lang="nl-NL" sz="1600" dirty="0">
                <a:effectLst/>
                <a:latin typeface="+mj-lt"/>
                <a:ea typeface="Calibri" panose="020F0502020204030204" pitchFamily="34" charset="0"/>
                <a:cs typeface="Times New Roman" panose="02020603050405020304" pitchFamily="18" charset="0"/>
              </a:rPr>
              <a:t>. Vervolgens schrijf je het stuk en bedenk je bij alles wat je opschrijft, of het tot het doel leidt. Alles wat niet tot het doel leidt, laat je dus weg! In dit geval schrijf je dus niet op wat er uit het onderzoek kwam, omdat je doel is om te beschrijven hoe het onderzoek is uitgevoerd. </a:t>
            </a:r>
          </a:p>
          <a:p>
            <a:pPr marL="171450" lvl="0" indent="-171450" algn="just">
              <a:lnSpc>
                <a:spcPct val="115000"/>
              </a:lnSpc>
              <a:buFont typeface="Arial" panose="020B0604020202020204" pitchFamily="34" charset="0"/>
              <a:buChar char="•"/>
            </a:pPr>
            <a:r>
              <a:rPr lang="nl-NL" sz="1600" b="1" dirty="0">
                <a:effectLst/>
                <a:latin typeface="+mj-lt"/>
                <a:ea typeface="Calibri" panose="020F0502020204030204" pitchFamily="34" charset="0"/>
                <a:cs typeface="Times New Roman" panose="02020603050405020304" pitchFamily="18" charset="0"/>
              </a:rPr>
              <a:t>Schrijf alles zo gedetailleerd mogelijk op.</a:t>
            </a:r>
            <a:r>
              <a:rPr lang="nl-NL" sz="1600" dirty="0">
                <a:effectLst/>
                <a:latin typeface="+mj-lt"/>
                <a:ea typeface="Calibri" panose="020F0502020204030204" pitchFamily="34" charset="0"/>
                <a:cs typeface="Times New Roman" panose="02020603050405020304" pitchFamily="18" charset="0"/>
              </a:rPr>
              <a:t> Schrijf zo nauwkeurig mogelijk op wat er in de gelezen literatuur staat, hoe je onderzoek is uitgevoerd en wat de resultaten zijn. Zorg dat een onderzoeker die jouw onderzoek niet heeft uitgevoerd, volledig snapt wat er in jouw </a:t>
            </a:r>
            <a:r>
              <a:rPr lang="nl-NL" sz="1600" dirty="0" err="1">
                <a:effectLst/>
                <a:latin typeface="+mj-lt"/>
                <a:ea typeface="Calibri" panose="020F0502020204030204" pitchFamily="34" charset="0"/>
                <a:cs typeface="Times New Roman" panose="02020603050405020304" pitchFamily="18" charset="0"/>
              </a:rPr>
              <a:t>onderzoeksartikel</a:t>
            </a:r>
            <a:r>
              <a:rPr lang="nl-NL" sz="1600" dirty="0">
                <a:effectLst/>
                <a:latin typeface="+mj-lt"/>
                <a:ea typeface="Calibri" panose="020F0502020204030204" pitchFamily="34" charset="0"/>
                <a:cs typeface="Times New Roman" panose="02020603050405020304" pitchFamily="18" charset="0"/>
              </a:rPr>
              <a:t> staat. Tip: Laat je verslag lezen aan je ouders en vraag aan hen of zij een volledig beeld hebben van wat er in jouw </a:t>
            </a:r>
            <a:r>
              <a:rPr lang="nl-NL" sz="1600" dirty="0" err="1">
                <a:effectLst/>
                <a:latin typeface="+mj-lt"/>
                <a:ea typeface="Calibri" panose="020F0502020204030204" pitchFamily="34" charset="0"/>
                <a:cs typeface="Times New Roman" panose="02020603050405020304" pitchFamily="18" charset="0"/>
              </a:rPr>
              <a:t>onderzoeksartikel</a:t>
            </a:r>
            <a:r>
              <a:rPr lang="nl-NL" sz="1600" dirty="0">
                <a:effectLst/>
                <a:latin typeface="+mj-lt"/>
                <a:ea typeface="Calibri" panose="020F0502020204030204" pitchFamily="34" charset="0"/>
                <a:cs typeface="Times New Roman" panose="02020603050405020304" pitchFamily="18" charset="0"/>
              </a:rPr>
              <a:t> staat. Let op: De details die je opschrijft in je </a:t>
            </a:r>
            <a:r>
              <a:rPr lang="nl-NL" sz="1600" dirty="0" err="1">
                <a:effectLst/>
                <a:latin typeface="+mj-lt"/>
                <a:ea typeface="Calibri" panose="020F0502020204030204" pitchFamily="34" charset="0"/>
                <a:cs typeface="Times New Roman" panose="02020603050405020304" pitchFamily="18" charset="0"/>
              </a:rPr>
              <a:t>onderzoeksartikel</a:t>
            </a:r>
            <a:r>
              <a:rPr lang="nl-NL" sz="1600" dirty="0">
                <a:effectLst/>
                <a:latin typeface="+mj-lt"/>
                <a:ea typeface="Calibri" panose="020F0502020204030204" pitchFamily="34" charset="0"/>
                <a:cs typeface="Times New Roman" panose="02020603050405020304" pitchFamily="18" charset="0"/>
              </a:rPr>
              <a:t> moeten wel nuttig zijn, want je </a:t>
            </a:r>
            <a:r>
              <a:rPr lang="nl-NL" sz="1600" dirty="0" err="1">
                <a:effectLst/>
                <a:latin typeface="+mj-lt"/>
                <a:ea typeface="Calibri" panose="020F0502020204030204" pitchFamily="34" charset="0"/>
                <a:cs typeface="Times New Roman" panose="02020603050405020304" pitchFamily="18" charset="0"/>
              </a:rPr>
              <a:t>onderzoeksartikel</a:t>
            </a:r>
            <a:r>
              <a:rPr lang="nl-NL" sz="1600" dirty="0">
                <a:effectLst/>
                <a:latin typeface="+mj-lt"/>
                <a:ea typeface="Calibri" panose="020F0502020204030204" pitchFamily="34" charset="0"/>
                <a:cs typeface="Times New Roman" panose="02020603050405020304" pitchFamily="18" charset="0"/>
              </a:rPr>
              <a:t> moet gefocust zijn! (zie vorige punt). </a:t>
            </a:r>
          </a:p>
          <a:p>
            <a:pPr marL="171450" lvl="0" indent="-171450" algn="just">
              <a:lnSpc>
                <a:spcPct val="115000"/>
              </a:lnSpc>
              <a:spcAft>
                <a:spcPts val="800"/>
              </a:spcAft>
              <a:buFont typeface="Arial" panose="020B0604020202020204" pitchFamily="34" charset="0"/>
              <a:buChar char="•"/>
            </a:pPr>
            <a:r>
              <a:rPr lang="nl-NL" sz="1600" b="1" dirty="0">
                <a:effectLst/>
                <a:latin typeface="+mj-lt"/>
                <a:ea typeface="Calibri" panose="020F0502020204030204" pitchFamily="34" charset="0"/>
                <a:cs typeface="Times New Roman" panose="02020603050405020304" pitchFamily="18" charset="0"/>
              </a:rPr>
              <a:t>Gebruik signaalwoorden. </a:t>
            </a:r>
            <a:r>
              <a:rPr lang="nl-NL" sz="1600" dirty="0">
                <a:effectLst/>
                <a:latin typeface="+mj-lt"/>
                <a:ea typeface="Calibri" panose="020F0502020204030204" pitchFamily="34" charset="0"/>
                <a:cs typeface="Times New Roman" panose="02020603050405020304" pitchFamily="18" charset="0"/>
              </a:rPr>
              <a:t>Zorg dat de verschillende delen van je onderzoek </a:t>
            </a:r>
            <a:r>
              <a:rPr lang="nl-NL" sz="1600" dirty="0">
                <a:effectLst/>
                <a:latin typeface="+mj-lt"/>
                <a:ea typeface="Calibri" panose="020F0502020204030204" pitchFamily="34" charset="0"/>
                <a:cs typeface="Calibri" panose="020F0502020204030204" pitchFamily="34" charset="0"/>
              </a:rPr>
              <a:t>éé</a:t>
            </a:r>
            <a:r>
              <a:rPr lang="nl-NL" sz="1600" dirty="0">
                <a:effectLst/>
                <a:latin typeface="+mj-lt"/>
                <a:ea typeface="Calibri" panose="020F0502020204030204" pitchFamily="34" charset="0"/>
                <a:cs typeface="Times New Roman" panose="02020603050405020304" pitchFamily="18" charset="0"/>
              </a:rPr>
              <a:t>n geheel vormen. Gebruik signaalwoorden om de relaties tussen delen duidelijk te maken. Denk aan signaalwoorden als: Daarnaast, bovendien, echter, is vergelijkbaar met, bijvoorbeeld, want, doordat, daardoor, op grond van, tenzij, concluderend, hieruit volgt etc. </a:t>
            </a:r>
          </a:p>
        </p:txBody>
      </p:sp>
      <p:pic>
        <p:nvPicPr>
          <p:cNvPr id="3" name="Afbeelding 11">
            <a:hlinkClick r:id="rId2" action="ppaction://hlinksldjump"/>
            <a:extLst>
              <a:ext uri="{FF2B5EF4-FFF2-40B4-BE49-F238E27FC236}">
                <a16:creationId xmlns:a16="http://schemas.microsoft.com/office/drawing/2014/main" id="{CD8048F9-68A8-CAE8-DAB5-F372A77D49C8}"/>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7" name="Afbeelding 13">
            <a:hlinkClick r:id="rId4" action="ppaction://hlinksldjump"/>
            <a:extLst>
              <a:ext uri="{FF2B5EF4-FFF2-40B4-BE49-F238E27FC236}">
                <a16:creationId xmlns:a16="http://schemas.microsoft.com/office/drawing/2014/main" id="{6D9A9DF5-99C1-C658-D2A0-BDE35A4924AC}"/>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8" name="Afbeelding 20">
            <a:hlinkClick r:id="rId6" action="ppaction://hlinksldjump"/>
            <a:extLst>
              <a:ext uri="{FF2B5EF4-FFF2-40B4-BE49-F238E27FC236}">
                <a16:creationId xmlns:a16="http://schemas.microsoft.com/office/drawing/2014/main" id="{72866A78-C5A0-D3BD-95F5-05F29462E853}"/>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9" name="Afbeelding 21">
            <a:hlinkClick r:id="rId8" action="ppaction://hlinksldjump"/>
            <a:extLst>
              <a:ext uri="{FF2B5EF4-FFF2-40B4-BE49-F238E27FC236}">
                <a16:creationId xmlns:a16="http://schemas.microsoft.com/office/drawing/2014/main" id="{1E9DBAFE-2910-19BB-89E4-19344170CE36}"/>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0" name="Afbeelding 22">
            <a:hlinkClick r:id="rId10" action="ppaction://hlinksldjump"/>
            <a:extLst>
              <a:ext uri="{FF2B5EF4-FFF2-40B4-BE49-F238E27FC236}">
                <a16:creationId xmlns:a16="http://schemas.microsoft.com/office/drawing/2014/main" id="{9B074D11-F829-27C6-B22D-82561CCA71CA}"/>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1" name="Afbeelding 23" descr="Afbeelding met tekst, logo, schermopname, ontwerp&#10;&#10;Automatisch gegenereerde beschrijving">
            <a:hlinkClick r:id="rId12" action="ppaction://hlinksldjump"/>
            <a:extLst>
              <a:ext uri="{FF2B5EF4-FFF2-40B4-BE49-F238E27FC236}">
                <a16:creationId xmlns:a16="http://schemas.microsoft.com/office/drawing/2014/main" id="{2651A82B-C6A6-FB9D-E957-7016BCC2BE6B}"/>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2" name="Afbeelding 8" descr="Afbeelding met tekst, logo, Graphics, Lettertype&#10;&#10;Automatisch gegenereerde beschrijving">
            <a:hlinkClick r:id="rId14" action="ppaction://hlinksldjump"/>
            <a:extLst>
              <a:ext uri="{FF2B5EF4-FFF2-40B4-BE49-F238E27FC236}">
                <a16:creationId xmlns:a16="http://schemas.microsoft.com/office/drawing/2014/main" id="{61F0CB8D-C561-20CE-3B4B-6202A5FA536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3" name="Afbeelding 10">
            <a:hlinkClick r:id="rId16" action="ppaction://hlinksldjump"/>
            <a:extLst>
              <a:ext uri="{FF2B5EF4-FFF2-40B4-BE49-F238E27FC236}">
                <a16:creationId xmlns:a16="http://schemas.microsoft.com/office/drawing/2014/main" id="{61F987BC-C5CC-6E23-7056-A0E90E463331}"/>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4" name="Picture 13">
            <a:hlinkClick r:id="rId10" action="ppaction://hlinksldjump"/>
            <a:extLst>
              <a:ext uri="{FF2B5EF4-FFF2-40B4-BE49-F238E27FC236}">
                <a16:creationId xmlns:a16="http://schemas.microsoft.com/office/drawing/2014/main" id="{1BA7AC32-0690-2F6E-7B04-C3048089B815}"/>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spTree>
    <p:extLst>
      <p:ext uri="{BB962C8B-B14F-4D97-AF65-F5344CB8AC3E}">
        <p14:creationId xmlns:p14="http://schemas.microsoft.com/office/powerpoint/2010/main" val="415827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200" dirty="0">
                <a:effectLst/>
                <a:ea typeface="Calibri" panose="020F0502020204030204" pitchFamily="34" charset="0"/>
                <a:cs typeface="Times New Roman" panose="02020603050405020304" pitchFamily="18" charset="0"/>
              </a:rPr>
              <a:t>Refereren</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6</a:t>
            </a:r>
            <a:r>
              <a:rPr lang="en-US" dirty="0">
                <a:solidFill>
                  <a:schemeClr val="bg1"/>
                </a:solidFill>
              </a:rPr>
              <a:t>.3</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60354" y="1310849"/>
            <a:ext cx="10732926" cy="3046988"/>
          </a:xfrm>
          <a:prstGeom prst="rect">
            <a:avLst/>
          </a:prstGeom>
          <a:noFill/>
        </p:spPr>
        <p:txBody>
          <a:bodyPr wrap="square">
            <a:spAutoFit/>
          </a:bodyPr>
          <a:lstStyle/>
          <a:p>
            <a:r>
              <a:rPr lang="nl-NL" sz="1600" dirty="0">
                <a:effectLst/>
                <a:latin typeface="+mj-lt"/>
                <a:ea typeface="Times New Roman" panose="02020603050405020304" pitchFamily="18" charset="0"/>
                <a:cs typeface="Arial" panose="020B0604020202020204" pitchFamily="34" charset="0"/>
              </a:rPr>
              <a:t>Je moet naar alles wat geen algemene kennis is en wat niet uit jouw resultaten blijkt, een bronverwijzing opnemen. Je mag bijvoorbeeld zonder bronvermelding zeggen: Nederland ligt in Europa (we wonen immers in Nederland, je mag ervan uitgaan dat iedereen dit weet). Een referentie is nodig als je zegt: “Volgens de leer van Descartes is het enige wat we zeker weten, dat we twijfelen”. Dus als je informatie uit een bron gebruikt is dit nodig. </a:t>
            </a:r>
          </a:p>
          <a:p>
            <a:endParaRPr lang="nl-NL" sz="1600" dirty="0">
              <a:latin typeface="+mj-lt"/>
              <a:ea typeface="Times New Roman" panose="02020603050405020304" pitchFamily="18" charset="0"/>
              <a:cs typeface="Arial" panose="020B0604020202020204" pitchFamily="34" charset="0"/>
            </a:endParaRPr>
          </a:p>
          <a:p>
            <a:r>
              <a:rPr lang="nl-NL" sz="1600" dirty="0">
                <a:effectLst/>
                <a:latin typeface="+mj-lt"/>
                <a:ea typeface="Times New Roman" panose="02020603050405020304" pitchFamily="18" charset="0"/>
                <a:cs typeface="Arial" panose="020B0604020202020204" pitchFamily="34" charset="0"/>
              </a:rPr>
              <a:t>Let hierbij op: soms lijkt het namelijk alsof iets algemene kennis is omdat je dit gelezen hebt voor je onderzoek en jíj hebt dit dan opgenomen in je hoofd als kennis. Dit gebeurt vanzelf. Het is dan nog geen algemene kennis. Als het goed is heb je bijgehouden welke bronnen je hebt gebruikt en kan je snel terugzoeken waar je de informatie vandaan hebt en naar refereert. Ook is een referentie nodig als je citeert: iets wat iemand heeft gezegd of letterlijk overneemt wat geschreven is.</a:t>
            </a:r>
          </a:p>
          <a:p>
            <a:endParaRPr lang="nl-NL" sz="1600" dirty="0">
              <a:solidFill>
                <a:schemeClr val="accent4"/>
              </a:solidFill>
              <a:latin typeface="+mj-lt"/>
              <a:cs typeface="Arial" panose="020B0604020202020204" pitchFamily="34" charset="0"/>
            </a:endParaRPr>
          </a:p>
          <a:p>
            <a:r>
              <a:rPr lang="nl-NL" sz="1600" dirty="0">
                <a:solidFill>
                  <a:schemeClr val="accent4"/>
                </a:solidFill>
                <a:latin typeface="+mj-lt"/>
                <a:cs typeface="Arial" panose="020B0604020202020204" pitchFamily="34" charset="0"/>
              </a:rPr>
              <a:t>Bekijk de </a:t>
            </a:r>
            <a:r>
              <a:rPr lang="nl-NL" sz="1600" b="1" dirty="0">
                <a:solidFill>
                  <a:schemeClr val="accent4"/>
                </a:solidFill>
                <a:latin typeface="+mj-lt"/>
                <a:cs typeface="Arial" panose="020B0604020202020204" pitchFamily="34" charset="0"/>
                <a:hlinkClick r:id="rId2"/>
              </a:rPr>
              <a:t>hand-out</a:t>
            </a:r>
            <a:r>
              <a:rPr lang="nl-NL" sz="1600" dirty="0">
                <a:solidFill>
                  <a:schemeClr val="accent4"/>
                </a:solidFill>
                <a:latin typeface="+mj-lt"/>
                <a:cs typeface="Arial" panose="020B0604020202020204" pitchFamily="34" charset="0"/>
              </a:rPr>
              <a:t> en leer meer over refereren. </a:t>
            </a:r>
            <a:endParaRPr lang="nl-NL" sz="1600" dirty="0">
              <a:solidFill>
                <a:schemeClr val="accent4"/>
              </a:solidFill>
            </a:endParaRPr>
          </a:p>
        </p:txBody>
      </p:sp>
      <p:pic>
        <p:nvPicPr>
          <p:cNvPr id="3" name="Afbeelding 11">
            <a:hlinkClick r:id="rId3" action="ppaction://hlinksldjump"/>
            <a:extLst>
              <a:ext uri="{FF2B5EF4-FFF2-40B4-BE49-F238E27FC236}">
                <a16:creationId xmlns:a16="http://schemas.microsoft.com/office/drawing/2014/main" id="{5DA989C4-E4D7-74D0-210E-A112106E3EA1}"/>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4" name="Afbeelding 13">
            <a:hlinkClick r:id="rId5" action="ppaction://hlinksldjump"/>
            <a:extLst>
              <a:ext uri="{FF2B5EF4-FFF2-40B4-BE49-F238E27FC236}">
                <a16:creationId xmlns:a16="http://schemas.microsoft.com/office/drawing/2014/main" id="{FCC9141A-4A31-6BD5-5368-A9E7740B3CFE}"/>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7" name="Afbeelding 20">
            <a:hlinkClick r:id="rId7" action="ppaction://hlinksldjump"/>
            <a:extLst>
              <a:ext uri="{FF2B5EF4-FFF2-40B4-BE49-F238E27FC236}">
                <a16:creationId xmlns:a16="http://schemas.microsoft.com/office/drawing/2014/main" id="{AD713100-9B50-961C-33E2-DE05A6DB214B}"/>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8" name="Afbeelding 21">
            <a:hlinkClick r:id="rId9" action="ppaction://hlinksldjump"/>
            <a:extLst>
              <a:ext uri="{FF2B5EF4-FFF2-40B4-BE49-F238E27FC236}">
                <a16:creationId xmlns:a16="http://schemas.microsoft.com/office/drawing/2014/main" id="{1BFE8FCF-8F73-CADD-DC7C-5E504BB36690}"/>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9" name="Afbeelding 22">
            <a:hlinkClick r:id="rId11" action="ppaction://hlinksldjump"/>
            <a:extLst>
              <a:ext uri="{FF2B5EF4-FFF2-40B4-BE49-F238E27FC236}">
                <a16:creationId xmlns:a16="http://schemas.microsoft.com/office/drawing/2014/main" id="{0C5DC3F4-2575-2A63-7F30-1D731EA08B88}"/>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0" name="Afbeelding 23" descr="Afbeelding met tekst, logo, schermopname, ontwerp&#10;&#10;Automatisch gegenereerde beschrijving">
            <a:hlinkClick r:id="rId13" action="ppaction://hlinksldjump"/>
            <a:extLst>
              <a:ext uri="{FF2B5EF4-FFF2-40B4-BE49-F238E27FC236}">
                <a16:creationId xmlns:a16="http://schemas.microsoft.com/office/drawing/2014/main" id="{9230903A-C35A-AACB-A2A3-EF1C79ABDAB3}"/>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2" name="Afbeelding 8" descr="Afbeelding met tekst, logo, Graphics, Lettertype&#10;&#10;Automatisch gegenereerde beschrijving">
            <a:hlinkClick r:id="rId15" action="ppaction://hlinksldjump"/>
            <a:extLst>
              <a:ext uri="{FF2B5EF4-FFF2-40B4-BE49-F238E27FC236}">
                <a16:creationId xmlns:a16="http://schemas.microsoft.com/office/drawing/2014/main" id="{1C22296B-9E6C-1376-F54F-4759437FF80D}"/>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3" name="Afbeelding 10">
            <a:hlinkClick r:id="rId17" action="ppaction://hlinksldjump"/>
            <a:extLst>
              <a:ext uri="{FF2B5EF4-FFF2-40B4-BE49-F238E27FC236}">
                <a16:creationId xmlns:a16="http://schemas.microsoft.com/office/drawing/2014/main" id="{1F6145A4-F847-68B2-CCB2-6EADCEB1D602}"/>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14" name="Picture 13">
            <a:hlinkClick r:id="rId11" action="ppaction://hlinksldjump"/>
            <a:extLst>
              <a:ext uri="{FF2B5EF4-FFF2-40B4-BE49-F238E27FC236}">
                <a16:creationId xmlns:a16="http://schemas.microsoft.com/office/drawing/2014/main" id="{F96CD9CD-972A-A248-24FC-54021B017679}"/>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spTree>
    <p:extLst>
      <p:ext uri="{BB962C8B-B14F-4D97-AF65-F5344CB8AC3E}">
        <p14:creationId xmlns:p14="http://schemas.microsoft.com/office/powerpoint/2010/main" val="2649155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BC1AA2-8AEC-DB87-2178-AB0BC355C37F}"/>
              </a:ext>
            </a:extLst>
          </p:cNvPr>
          <p:cNvSpPr>
            <a:spLocks noGrp="1"/>
          </p:cNvSpPr>
          <p:nvPr>
            <p:ph type="title"/>
          </p:nvPr>
        </p:nvSpPr>
        <p:spPr/>
        <p:txBody>
          <a:bodyPr/>
          <a:lstStyle/>
          <a:p>
            <a:r>
              <a:rPr lang="en-US" dirty="0" err="1"/>
              <a:t>Voorbeeld</a:t>
            </a:r>
            <a:r>
              <a:rPr lang="en-US" dirty="0"/>
              <a:t> </a:t>
            </a:r>
            <a:r>
              <a:rPr lang="en-US" dirty="0" err="1"/>
              <a:t>technisch</a:t>
            </a:r>
            <a:r>
              <a:rPr lang="en-US" dirty="0"/>
              <a:t> onderzoek </a:t>
            </a:r>
            <a:endParaRPr lang="nl-NL" dirty="0"/>
          </a:p>
        </p:txBody>
      </p:sp>
      <p:pic>
        <p:nvPicPr>
          <p:cNvPr id="14338" name="Picture 2" descr="Uitbreiding robotchirurgie is een belangrijke stap voor Isala">
            <a:extLst>
              <a:ext uri="{FF2B5EF4-FFF2-40B4-BE49-F238E27FC236}">
                <a16:creationId xmlns:a16="http://schemas.microsoft.com/office/drawing/2014/main" id="{0F767748-3ABF-E7F1-E753-D0954931DC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5367" y="1083349"/>
            <a:ext cx="7620000" cy="5080000"/>
          </a:xfrm>
          <a:prstGeom prst="rect">
            <a:avLst/>
          </a:prstGeom>
          <a:noFill/>
          <a:extLst>
            <a:ext uri="{909E8E84-426E-40DD-AFC4-6F175D3DCCD1}">
              <a14:hiddenFill xmlns:a14="http://schemas.microsoft.com/office/drawing/2010/main">
                <a:solidFill>
                  <a:srgbClr val="FFFFFF"/>
                </a:solidFill>
              </a14:hiddenFill>
            </a:ext>
          </a:extLst>
        </p:spPr>
      </p:pic>
      <p:pic>
        <p:nvPicPr>
          <p:cNvPr id="14342" name="Picture 6" descr="Interview with Perry van Rijsingen, CEO of Preceyes Robotic Surgical Firm |  Medgadget">
            <a:extLst>
              <a:ext uri="{FF2B5EF4-FFF2-40B4-BE49-F238E27FC236}">
                <a16:creationId xmlns:a16="http://schemas.microsoft.com/office/drawing/2014/main" id="{5838D0DB-E4FB-960A-97A1-B8CCF47627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89831" y="1529777"/>
            <a:ext cx="5701371" cy="379844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243A0EB-7832-8CF2-E45E-169BC62F8C89}"/>
              </a:ext>
            </a:extLst>
          </p:cNvPr>
          <p:cNvSpPr txBox="1"/>
          <p:nvPr/>
        </p:nvSpPr>
        <p:spPr>
          <a:xfrm>
            <a:off x="6389831" y="5208056"/>
            <a:ext cx="5701371" cy="707886"/>
          </a:xfrm>
          <a:prstGeom prst="rect">
            <a:avLst/>
          </a:prstGeom>
          <a:solidFill>
            <a:schemeClr val="accent5"/>
          </a:solidFill>
        </p:spPr>
        <p:txBody>
          <a:bodyPr wrap="square" rtlCol="0">
            <a:spAutoFit/>
          </a:bodyPr>
          <a:lstStyle>
            <a:defPPr>
              <a:defRPr lang="nl-NL"/>
            </a:defPPr>
            <a:lvl1pPr>
              <a:defRPr sz="2400"/>
            </a:lvl1pPr>
          </a:lstStyle>
          <a:p>
            <a:r>
              <a:rPr lang="nl-NL" sz="2000" dirty="0"/>
              <a:t>Hoe ontwerp je een operatierobot om in het oog te kunnen opereren?</a:t>
            </a:r>
          </a:p>
        </p:txBody>
      </p:sp>
      <p:pic>
        <p:nvPicPr>
          <p:cNvPr id="3" name="Afbeelding 11">
            <a:hlinkClick r:id="rId5" action="ppaction://hlinksldjump"/>
            <a:extLst>
              <a:ext uri="{FF2B5EF4-FFF2-40B4-BE49-F238E27FC236}">
                <a16:creationId xmlns:a16="http://schemas.microsoft.com/office/drawing/2014/main" id="{9B88EA10-6BB5-008D-DBB6-54FFA76B5B21}"/>
              </a:ext>
            </a:extLst>
          </p:cNvPr>
          <p:cNvPicPr>
            <a:picLocks noChangeAspect="1"/>
          </p:cNvPicPr>
          <p:nvPr/>
        </p:nvPicPr>
        <p:blipFill>
          <a:blip r:embed="rId6"/>
          <a:stretch>
            <a:fillRect/>
          </a:stretch>
        </p:blipFill>
        <p:spPr>
          <a:xfrm>
            <a:off x="5220743" y="6382133"/>
            <a:ext cx="331680" cy="331680"/>
          </a:xfrm>
          <a:prstGeom prst="rect">
            <a:avLst/>
          </a:prstGeom>
        </p:spPr>
      </p:pic>
      <p:pic>
        <p:nvPicPr>
          <p:cNvPr id="4" name="Afbeelding 13">
            <a:hlinkClick r:id="rId7" action="ppaction://hlinksldjump"/>
            <a:extLst>
              <a:ext uri="{FF2B5EF4-FFF2-40B4-BE49-F238E27FC236}">
                <a16:creationId xmlns:a16="http://schemas.microsoft.com/office/drawing/2014/main" id="{9B63E029-6C04-1866-1D51-ED2C1BC47C9C}"/>
              </a:ext>
            </a:extLst>
          </p:cNvPr>
          <p:cNvPicPr>
            <a:picLocks noChangeAspect="1"/>
          </p:cNvPicPr>
          <p:nvPr/>
        </p:nvPicPr>
        <p:blipFill>
          <a:blip r:embed="rId8"/>
          <a:stretch>
            <a:fillRect/>
          </a:stretch>
        </p:blipFill>
        <p:spPr>
          <a:xfrm>
            <a:off x="5640372" y="6363730"/>
            <a:ext cx="361656" cy="350084"/>
          </a:xfrm>
          <a:prstGeom prst="rect">
            <a:avLst/>
          </a:prstGeom>
        </p:spPr>
      </p:pic>
      <p:pic>
        <p:nvPicPr>
          <p:cNvPr id="5" name="Afbeelding 20">
            <a:hlinkClick r:id="rId9" action="ppaction://hlinksldjump"/>
            <a:extLst>
              <a:ext uri="{FF2B5EF4-FFF2-40B4-BE49-F238E27FC236}">
                <a16:creationId xmlns:a16="http://schemas.microsoft.com/office/drawing/2014/main" id="{674FA24C-BB86-84AF-7486-F4F2B2D69C8C}"/>
              </a:ext>
            </a:extLst>
          </p:cNvPr>
          <p:cNvPicPr>
            <a:picLocks noChangeAspect="1"/>
          </p:cNvPicPr>
          <p:nvPr/>
        </p:nvPicPr>
        <p:blipFill>
          <a:blip r:embed="rId10"/>
          <a:stretch>
            <a:fillRect/>
          </a:stretch>
        </p:blipFill>
        <p:spPr>
          <a:xfrm flipH="1">
            <a:off x="6058152" y="6363729"/>
            <a:ext cx="331679" cy="331679"/>
          </a:xfrm>
          <a:prstGeom prst="rect">
            <a:avLst/>
          </a:prstGeom>
        </p:spPr>
      </p:pic>
      <p:pic>
        <p:nvPicPr>
          <p:cNvPr id="7" name="Afbeelding 21">
            <a:hlinkClick r:id="rId11" action="ppaction://hlinksldjump"/>
            <a:extLst>
              <a:ext uri="{FF2B5EF4-FFF2-40B4-BE49-F238E27FC236}">
                <a16:creationId xmlns:a16="http://schemas.microsoft.com/office/drawing/2014/main" id="{30314822-2393-9AF9-512F-CBD580B7F789}"/>
              </a:ext>
            </a:extLst>
          </p:cNvPr>
          <p:cNvPicPr>
            <a:picLocks noChangeAspect="1"/>
          </p:cNvPicPr>
          <p:nvPr/>
        </p:nvPicPr>
        <p:blipFill>
          <a:blip r:embed="rId12"/>
          <a:stretch>
            <a:fillRect/>
          </a:stretch>
        </p:blipFill>
        <p:spPr>
          <a:xfrm flipH="1">
            <a:off x="6477833" y="6363729"/>
            <a:ext cx="331679" cy="331679"/>
          </a:xfrm>
          <a:prstGeom prst="rect">
            <a:avLst/>
          </a:prstGeom>
        </p:spPr>
      </p:pic>
      <p:pic>
        <p:nvPicPr>
          <p:cNvPr id="8" name="Afbeelding 22">
            <a:hlinkClick r:id="rId13" action="ppaction://hlinksldjump"/>
            <a:extLst>
              <a:ext uri="{FF2B5EF4-FFF2-40B4-BE49-F238E27FC236}">
                <a16:creationId xmlns:a16="http://schemas.microsoft.com/office/drawing/2014/main" id="{5E92DE52-CC29-C3E1-B8B4-0DDF53288BA9}"/>
              </a:ext>
            </a:extLst>
          </p:cNvPr>
          <p:cNvPicPr>
            <a:picLocks noChangeAspect="1"/>
          </p:cNvPicPr>
          <p:nvPr/>
        </p:nvPicPr>
        <p:blipFill>
          <a:blip r:embed="rId14"/>
          <a:stretch>
            <a:fillRect/>
          </a:stretch>
        </p:blipFill>
        <p:spPr>
          <a:xfrm flipH="1">
            <a:off x="6895559" y="6360634"/>
            <a:ext cx="361654" cy="361654"/>
          </a:xfrm>
          <a:prstGeom prst="rect">
            <a:avLst/>
          </a:prstGeom>
        </p:spPr>
      </p:pic>
      <p:pic>
        <p:nvPicPr>
          <p:cNvPr id="9" name="Afbeelding 23" descr="Afbeelding met tekst, logo, schermopname, ontwerp&#10;&#10;Automatisch gegenereerde beschrijving">
            <a:hlinkClick r:id="rId15" action="ppaction://hlinksldjump"/>
            <a:extLst>
              <a:ext uri="{FF2B5EF4-FFF2-40B4-BE49-F238E27FC236}">
                <a16:creationId xmlns:a16="http://schemas.microsoft.com/office/drawing/2014/main" id="{65FE9390-FEBD-2AC4-91F6-E7A05270C37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0" name="Afbeelding 8" descr="Afbeelding met tekst, logo, Graphics, Lettertype&#10;&#10;Automatisch gegenereerde beschrijving">
            <a:hlinkClick r:id="rId17" action="ppaction://hlinksldjump"/>
            <a:extLst>
              <a:ext uri="{FF2B5EF4-FFF2-40B4-BE49-F238E27FC236}">
                <a16:creationId xmlns:a16="http://schemas.microsoft.com/office/drawing/2014/main" id="{F24B0721-F077-7954-2697-6E30100E7EA9}"/>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1" name="Afbeelding 10">
            <a:hlinkClick r:id="rId19" action="ppaction://hlinksldjump"/>
            <a:extLst>
              <a:ext uri="{FF2B5EF4-FFF2-40B4-BE49-F238E27FC236}">
                <a16:creationId xmlns:a16="http://schemas.microsoft.com/office/drawing/2014/main" id="{43918238-1D3B-716C-5312-45E557838381}"/>
              </a:ext>
            </a:extLst>
          </p:cNvPr>
          <p:cNvPicPr>
            <a:picLocks noChangeAspect="1"/>
          </p:cNvPicPr>
          <p:nvPr/>
        </p:nvPicPr>
        <p:blipFill>
          <a:blip r:embed="rId20"/>
          <a:stretch>
            <a:fillRect/>
          </a:stretch>
        </p:blipFill>
        <p:spPr>
          <a:xfrm>
            <a:off x="4801114" y="6369176"/>
            <a:ext cx="331680" cy="326373"/>
          </a:xfrm>
          <a:prstGeom prst="rect">
            <a:avLst/>
          </a:prstGeom>
        </p:spPr>
      </p:pic>
    </p:spTree>
    <p:extLst>
      <p:ext uri="{BB962C8B-B14F-4D97-AF65-F5344CB8AC3E}">
        <p14:creationId xmlns:p14="http://schemas.microsoft.com/office/powerpoint/2010/main" val="276735708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en-US" dirty="0" err="1">
                <a:latin typeface="+mn-lt"/>
              </a:rPr>
              <a:t>Schrijf</a:t>
            </a:r>
            <a:r>
              <a:rPr lang="en-US" dirty="0">
                <a:latin typeface="+mn-lt"/>
              </a:rPr>
              <a:t> het </a:t>
            </a:r>
            <a:r>
              <a:rPr lang="en-US" dirty="0" err="1">
                <a:latin typeface="+mn-lt"/>
              </a:rPr>
              <a:t>onderzoeksartikel</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accent5"/>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6</a:t>
            </a:r>
            <a:r>
              <a:rPr lang="en-US" dirty="0">
                <a:solidFill>
                  <a:schemeClr val="bg1"/>
                </a:solidFill>
              </a:rPr>
              <a:t>.1</a:t>
            </a:r>
            <a:r>
              <a:rPr lang="en-US" dirty="0">
                <a:solidFill>
                  <a:schemeClr val="bg1"/>
                </a:solidFill>
                <a:latin typeface="+mn-lt"/>
              </a:rPr>
              <a:t> </a:t>
            </a:r>
            <a:endParaRPr lang="nl-NL" dirty="0">
              <a:solidFill>
                <a:schemeClr val="bg1"/>
              </a:solidFill>
            </a:endParaRPr>
          </a:p>
        </p:txBody>
      </p:sp>
      <p:sp>
        <p:nvSpPr>
          <p:cNvPr id="4" name="TextBox 3">
            <a:extLst>
              <a:ext uri="{FF2B5EF4-FFF2-40B4-BE49-F238E27FC236}">
                <a16:creationId xmlns:a16="http://schemas.microsoft.com/office/drawing/2014/main" id="{E688DBCB-CA27-5A40-686A-E8EF7F7E7C4D}"/>
              </a:ext>
            </a:extLst>
          </p:cNvPr>
          <p:cNvSpPr txBox="1"/>
          <p:nvPr/>
        </p:nvSpPr>
        <p:spPr>
          <a:xfrm>
            <a:off x="451692" y="1110388"/>
            <a:ext cx="11740308" cy="6278642"/>
          </a:xfrm>
          <a:prstGeom prst="rect">
            <a:avLst/>
          </a:prstGeom>
          <a:noFill/>
        </p:spPr>
        <p:txBody>
          <a:bodyPr wrap="square">
            <a:spAutoFit/>
          </a:bodyPr>
          <a:lstStyle/>
          <a:p>
            <a:pPr>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Doel van de activiteit: </a:t>
            </a:r>
            <a:br>
              <a:rPr kumimoji="0" lang="nl-NL" sz="1600" b="1" i="0" u="none" strike="noStrike" kern="1200" cap="none" spc="0" normalizeH="0" baseline="0" noProof="0" dirty="0">
                <a:ln>
                  <a:noFill/>
                </a:ln>
                <a:solidFill>
                  <a:srgbClr val="000000"/>
                </a:solidFill>
                <a:effectLst/>
                <a:uLnTx/>
                <a:uFillTx/>
                <a:latin typeface="Arial"/>
                <a:ea typeface="+mn-ea"/>
                <a:cs typeface="+mn-cs"/>
              </a:rPr>
            </a:br>
            <a:r>
              <a:rPr lang="nl-NL" sz="1600" dirty="0">
                <a:solidFill>
                  <a:srgbClr val="000000"/>
                </a:solidFill>
                <a:latin typeface="Arial"/>
              </a:rPr>
              <a:t>Je hebt eerder al delen van je </a:t>
            </a:r>
            <a:r>
              <a:rPr lang="nl-NL" sz="1600" dirty="0" err="1">
                <a:solidFill>
                  <a:srgbClr val="000000"/>
                </a:solidFill>
                <a:latin typeface="Arial"/>
              </a:rPr>
              <a:t>onderzoeksartikel</a:t>
            </a:r>
            <a:r>
              <a:rPr lang="nl-NL" sz="1600" dirty="0">
                <a:solidFill>
                  <a:srgbClr val="000000"/>
                </a:solidFill>
                <a:latin typeface="Arial"/>
              </a:rPr>
              <a:t> geschreven. Het is nu tijd om de puntjes op de i te zetten en jouw artikel af te schrijven. Let erop dat je alle onderdelen in de juiste volgorde opneemt. Zorg dat je volledig bent, maar geen overbodige informatie opneemt. </a:t>
            </a:r>
          </a:p>
          <a:p>
            <a:pPr>
              <a:defRPr/>
            </a:pPr>
            <a:endParaRPr kumimoji="0" lang="nl-NL" sz="16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Nodig</a:t>
            </a:r>
            <a:r>
              <a:rPr kumimoji="0" lang="nl-NL" sz="1600" b="0" i="0" u="none" strike="noStrike" kern="1200" cap="none" spc="0" normalizeH="0" baseline="0" noProof="0" dirty="0">
                <a:ln>
                  <a:noFill/>
                </a:ln>
                <a:solidFill>
                  <a:srgbClr val="0C8066"/>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nl-NL" sz="1600" dirty="0">
                <a:solidFill>
                  <a:srgbClr val="000000"/>
                </a:solidFill>
                <a:latin typeface="Arial"/>
              </a:rPr>
              <a:t>Computer, uitvoering van activiteiten verkennen, onderzoek opzetten, onderzoek uitvoeren en concluderen.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sz="1600" dirty="0">
              <a:solidFill>
                <a:srgbClr val="000000"/>
              </a:solidFill>
              <a:latin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800" b="1" i="0" u="none" strike="noStrike" kern="1200" cap="none" spc="0" normalizeH="0" baseline="0" noProof="0" dirty="0">
                <a:ln>
                  <a:noFill/>
                </a:ln>
                <a:solidFill>
                  <a:srgbClr val="0C8066"/>
                </a:solidFill>
                <a:effectLst/>
                <a:uLnTx/>
                <a:uFillTx/>
                <a:latin typeface="Arial"/>
                <a:ea typeface="+mn-ea"/>
                <a:cs typeface="+mn-cs"/>
              </a:rPr>
              <a:t>Volg de stappen: </a:t>
            </a:r>
          </a:p>
          <a:p>
            <a:pPr marL="0" marR="0" lvl="0" indent="0" algn="l" defTabSz="914400" rtl="0" eaLnBrk="1" fontAlgn="auto" latinLnBrk="0" hangingPunct="1">
              <a:lnSpc>
                <a:spcPct val="100000"/>
              </a:lnSpc>
              <a:spcBef>
                <a:spcPts val="0"/>
              </a:spcBef>
              <a:spcAft>
                <a:spcPts val="0"/>
              </a:spcAft>
              <a:buClrTx/>
              <a:buSzTx/>
              <a:buFontTx/>
              <a:buNone/>
              <a:tabLst/>
              <a:defRPr/>
            </a:pPr>
            <a:r>
              <a:rPr lang="nl-NL" sz="1600" dirty="0">
                <a:solidFill>
                  <a:srgbClr val="000000"/>
                </a:solidFill>
                <a:latin typeface="Arial"/>
              </a:rPr>
              <a:t>Met het schrijven van het artikel begin je aan het einde en werk je terug. Dit doe je omdat je eerst een conclusie wilt, je daarna alleen de relevante resultaten beschrijft, je alleen maar wilt beschrijven hoe je aan die resultaten bent gekomen (in je methodesectie) en dit vervolgens natuurlijk goed wilt inleiden. Een goede inleiding kun je eigenlijk alleen maar schrijven als je weet wat je verder gaat beschrijven en echt waar: dat weet je pas als je de rest geschreven hebt.</a:t>
            </a:r>
          </a:p>
          <a:p>
            <a:pPr marL="285750" indent="-285750">
              <a:buFont typeface="Arial" panose="020B0604020202020204" pitchFamily="34" charset="0"/>
              <a:buChar char="•"/>
            </a:pPr>
            <a:r>
              <a:rPr lang="nl-NL" sz="1600" dirty="0">
                <a:solidFill>
                  <a:srgbClr val="000000"/>
                </a:solidFill>
                <a:latin typeface="Arial"/>
              </a:rPr>
              <a:t>Schrijf je definitieve conclusie (zie voor de elementen </a:t>
            </a:r>
            <a:r>
              <a:rPr lang="nl-NL" sz="1600" b="1" dirty="0">
                <a:effectLst/>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Informatie 5.1, </a:t>
            </a:r>
            <a:r>
              <a:rPr lang="nl-NL" sz="1600" b="1" dirty="0">
                <a:effectLst/>
                <a:ea typeface="Calibri" panose="020F0502020204030204" pitchFamily="34" charset="0"/>
                <a:cs typeface="Times New Roman" panose="02020603050405020304" pitchFamily="18" charset="0"/>
                <a:hlinkClick r:id="rId3" action="ppaction://hlinksldjump">
                  <a:extLst>
                    <a:ext uri="{A12FA001-AC4F-418D-AE19-62706E023703}">
                      <ahyp:hlinkClr xmlns:ahyp="http://schemas.microsoft.com/office/drawing/2018/hyperlinkcolor" val="tx"/>
                    </a:ext>
                  </a:extLst>
                </a:hlinkClick>
              </a:rPr>
              <a:t>Informatie 5.2,  </a:t>
            </a:r>
            <a:r>
              <a:rPr lang="nl-NL" sz="1600" b="1" dirty="0">
                <a:ea typeface="Calibri" panose="020F0502020204030204" pitchFamily="34" charset="0"/>
                <a:cs typeface="Times New Roman" panose="02020603050405020304" pitchFamily="18" charset="0"/>
              </a:rPr>
              <a:t>I</a:t>
            </a:r>
            <a:r>
              <a:rPr lang="nl-NL" sz="1600" b="1" dirty="0">
                <a:effectLst/>
                <a:ea typeface="Calibri" panose="020F0502020204030204" pitchFamily="34" charset="0"/>
                <a:cs typeface="Times New Roman" panose="02020603050405020304" pitchFamily="18" charset="0"/>
                <a:hlinkClick r:id="rId4" action="ppaction://hlinksldjump">
                  <a:extLst>
                    <a:ext uri="{A12FA001-AC4F-418D-AE19-62706E023703}">
                      <ahyp:hlinkClr xmlns:ahyp="http://schemas.microsoft.com/office/drawing/2018/hyperlinkcolor" val="tx"/>
                    </a:ext>
                  </a:extLst>
                </a:hlinkClick>
              </a:rPr>
              <a:t>nformatie 5.3, </a:t>
            </a:r>
            <a:r>
              <a:rPr lang="nl-NL" sz="1600" b="1" dirty="0">
                <a:ea typeface="Calibri" panose="020F0502020204030204" pitchFamily="34" charset="0"/>
                <a:cs typeface="Times New Roman" panose="02020603050405020304" pitchFamily="18" charset="0"/>
                <a:hlinkClick r:id="rId5" action="ppaction://hlinksldjump">
                  <a:extLst>
                    <a:ext uri="{A12FA001-AC4F-418D-AE19-62706E023703}">
                      <ahyp:hlinkClr xmlns:ahyp="http://schemas.microsoft.com/office/drawing/2018/hyperlinkcolor" val="tx"/>
                    </a:ext>
                  </a:extLst>
                </a:hlinkClick>
              </a:rPr>
              <a:t>Informatie</a:t>
            </a:r>
            <a:r>
              <a:rPr lang="nl-NL" sz="1600" b="1" dirty="0">
                <a:solidFill>
                  <a:srgbClr val="0C8066"/>
                </a:solidFill>
                <a:ea typeface="Calibri" panose="020F0502020204030204" pitchFamily="34" charset="0"/>
                <a:cs typeface="Times New Roman" panose="02020603050405020304" pitchFamily="18" charset="0"/>
                <a:hlinkClick r:id="rId5" action="ppaction://hlinksldjump">
                  <a:extLst>
                    <a:ext uri="{A12FA001-AC4F-418D-AE19-62706E023703}">
                      <ahyp:hlinkClr xmlns:ahyp="http://schemas.microsoft.com/office/drawing/2018/hyperlinkcolor" val="tx"/>
                    </a:ext>
                  </a:extLst>
                </a:hlinkClick>
              </a:rPr>
              <a:t> </a:t>
            </a:r>
            <a:r>
              <a:rPr lang="nl-NL" sz="1600" b="1" dirty="0">
                <a:ea typeface="Calibri" panose="020F0502020204030204" pitchFamily="34" charset="0"/>
                <a:cs typeface="Times New Roman" panose="02020603050405020304" pitchFamily="18" charset="0"/>
                <a:hlinkClick r:id="rId5" action="ppaction://hlinksldjump">
                  <a:extLst>
                    <a:ext uri="{A12FA001-AC4F-418D-AE19-62706E023703}">
                      <ahyp:hlinkClr xmlns:ahyp="http://schemas.microsoft.com/office/drawing/2018/hyperlinkcolor" val="tx"/>
                    </a:ext>
                  </a:extLst>
                </a:hlinkClick>
              </a:rPr>
              <a:t>5.4,</a:t>
            </a:r>
          </a:p>
          <a:p>
            <a:pPr lvl="1"/>
            <a:r>
              <a:rPr lang="nl-NL" sz="1600" b="1" dirty="0">
                <a:solidFill>
                  <a:schemeClr val="accent5"/>
                </a:solidFill>
                <a:effectLst/>
                <a:ea typeface="Calibri" panose="020F0502020204030204" pitchFamily="34" charset="0"/>
                <a:cs typeface="Times New Roman" panose="02020603050405020304" pitchFamily="18" charset="0"/>
                <a:hlinkClick r:id="rId6" action="ppaction://hlinksldjump"/>
              </a:rPr>
              <a:t>Activiteit 5.1</a:t>
            </a:r>
            <a:r>
              <a:rPr lang="nl-NL" sz="1600" b="1" dirty="0">
                <a:solidFill>
                  <a:schemeClr val="accent5"/>
                </a:solidFill>
                <a:effectLst/>
                <a:ea typeface="Calibri" panose="020F0502020204030204" pitchFamily="34" charset="0"/>
                <a:cs typeface="Times New Roman" panose="02020603050405020304" pitchFamily="18" charset="0"/>
              </a:rPr>
              <a:t>)</a:t>
            </a:r>
            <a:endParaRPr lang="nl-NL" sz="1600" dirty="0">
              <a:solidFill>
                <a:srgbClr val="000000"/>
              </a:solidFill>
              <a:highlight>
                <a:srgbClr val="00FFFF"/>
              </a:highlight>
              <a:latin typeface="Arial"/>
            </a:endParaRPr>
          </a:p>
          <a:p>
            <a:pPr marL="285750" indent="-285750">
              <a:buFont typeface="Arial" panose="020B0604020202020204" pitchFamily="34" charset="0"/>
              <a:buChar char="•"/>
              <a:defRPr/>
            </a:pPr>
            <a:r>
              <a:rPr lang="nl-NL" sz="1600" dirty="0">
                <a:solidFill>
                  <a:srgbClr val="000000"/>
                </a:solidFill>
                <a:latin typeface="Arial"/>
              </a:rPr>
              <a:t>Schrijf je definitieve resultaten (zie </a:t>
            </a:r>
            <a:r>
              <a:rPr lang="en-US" sz="1600" b="1" dirty="0" err="1">
                <a:solidFill>
                  <a:schemeClr val="accent2"/>
                </a:solidFill>
                <a:effectLst/>
                <a:latin typeface="+mj-lt"/>
                <a:ea typeface="Calibri" panose="020F0502020204030204" pitchFamily="34" charset="0"/>
                <a:cs typeface="Times New Roman" panose="02020603050405020304" pitchFamily="18" charset="0"/>
                <a:hlinkClick r:id="rId7" action="ppaction://hlinksldjump"/>
              </a:rPr>
              <a:t>Activiteit</a:t>
            </a:r>
            <a:r>
              <a:rPr lang="en-US" sz="1600" b="1" dirty="0">
                <a:solidFill>
                  <a:schemeClr val="accent2"/>
                </a:solidFill>
                <a:effectLst/>
                <a:latin typeface="+mj-lt"/>
                <a:ea typeface="Calibri" panose="020F0502020204030204" pitchFamily="34" charset="0"/>
                <a:cs typeface="Times New Roman" panose="02020603050405020304" pitchFamily="18" charset="0"/>
                <a:hlinkClick r:id="rId7" action="ppaction://hlinksldjump"/>
              </a:rPr>
              <a:t> 4.2</a:t>
            </a:r>
            <a:r>
              <a:rPr lang="en-US" sz="1600" dirty="0">
                <a:effectLst/>
                <a:latin typeface="+mj-lt"/>
                <a:ea typeface="Calibri" panose="020F0502020204030204" pitchFamily="34" charset="0"/>
                <a:cs typeface="Times New Roman" panose="02020603050405020304" pitchFamily="18" charset="0"/>
              </a:rPr>
              <a:t>)</a:t>
            </a:r>
            <a:endParaRPr lang="nl-NL" sz="1600" dirty="0">
              <a:effectLst/>
              <a:latin typeface="Arial"/>
              <a:ea typeface="Calibri" panose="020F0502020204030204" pitchFamily="34" charset="0"/>
              <a:cs typeface="Times New Roman" panose="02020603050405020304" pitchFamily="18" charset="0"/>
            </a:endParaRPr>
          </a:p>
          <a:p>
            <a:pPr marL="285750" indent="-285750">
              <a:buFont typeface="Arial" panose="020B0604020202020204" pitchFamily="34" charset="0"/>
              <a:buChar char="•"/>
              <a:defRPr/>
            </a:pPr>
            <a:r>
              <a:rPr lang="nl-NL" sz="1600" dirty="0">
                <a:solidFill>
                  <a:srgbClr val="000000"/>
                </a:solidFill>
                <a:latin typeface="Arial"/>
              </a:rPr>
              <a:t>Schrijf je methode (zie: </a:t>
            </a:r>
            <a:r>
              <a:rPr lang="nl-NL" sz="1600" b="1" dirty="0">
                <a:solidFill>
                  <a:schemeClr val="accent2"/>
                </a:solidFill>
                <a:effectLst/>
                <a:ea typeface="Calibri" panose="020F0502020204030204" pitchFamily="34" charset="0"/>
                <a:cs typeface="Times New Roman" panose="02020603050405020304" pitchFamily="18" charset="0"/>
                <a:hlinkClick r:id="rId8" action="ppaction://hlinksldjump"/>
              </a:rPr>
              <a:t>Activiteit 3.2, </a:t>
            </a:r>
            <a:r>
              <a:rPr lang="nl-NL" sz="1600" b="1" dirty="0">
                <a:solidFill>
                  <a:schemeClr val="accent2"/>
                </a:solidFill>
                <a:ea typeface="Calibri" panose="020F0502020204030204" pitchFamily="34" charset="0"/>
                <a:cs typeface="Times New Roman" panose="02020603050405020304" pitchFamily="18" charset="0"/>
                <a:hlinkClick r:id="rId9" action="ppaction://hlinksldjump"/>
              </a:rPr>
              <a:t>Activiteit 3.3</a:t>
            </a:r>
            <a:r>
              <a:rPr lang="nl-NL" sz="1600" dirty="0">
                <a:ea typeface="Calibri" panose="020F0502020204030204" pitchFamily="34" charset="0"/>
                <a:cs typeface="Times New Roman" panose="02020603050405020304" pitchFamily="18" charset="0"/>
              </a:rPr>
              <a:t>)</a:t>
            </a:r>
          </a:p>
          <a:p>
            <a:pPr marL="285750" indent="-285750">
              <a:buFont typeface="Arial" panose="020B0604020202020204" pitchFamily="34" charset="0"/>
              <a:buChar char="•"/>
              <a:defRPr/>
            </a:pPr>
            <a:r>
              <a:rPr lang="nl-NL" sz="1600" dirty="0">
                <a:solidFill>
                  <a:srgbClr val="000000"/>
                </a:solidFill>
                <a:latin typeface="Arial"/>
              </a:rPr>
              <a:t>Schrijf je inleiding (zie: </a:t>
            </a:r>
            <a:r>
              <a:rPr lang="nl-NL" sz="1600" b="1" dirty="0">
                <a:solidFill>
                  <a:schemeClr val="accent2"/>
                </a:solidFill>
                <a:ea typeface="Calibri" panose="020F0502020204030204" pitchFamily="34" charset="0"/>
                <a:cs typeface="Times New Roman" panose="02020603050405020304" pitchFamily="18" charset="0"/>
                <a:hlinkClick r:id="rId10" action="ppaction://hlinksldjump"/>
              </a:rPr>
              <a:t>Activiteit 2.4</a:t>
            </a:r>
            <a:r>
              <a:rPr lang="nl-NL" sz="1600" b="1" dirty="0">
                <a:solidFill>
                  <a:schemeClr val="accent2"/>
                </a:solidFill>
                <a:ea typeface="Calibri" panose="020F0502020204030204" pitchFamily="34" charset="0"/>
                <a:cs typeface="Times New Roman" panose="02020603050405020304" pitchFamily="18" charset="0"/>
              </a:rPr>
              <a:t>, </a:t>
            </a:r>
            <a:r>
              <a:rPr lang="nl-NL" sz="1600" b="1" dirty="0">
                <a:solidFill>
                  <a:schemeClr val="accent2"/>
                </a:solidFill>
                <a:effectLst/>
                <a:ea typeface="Calibri" panose="020F0502020204030204" pitchFamily="34" charset="0"/>
                <a:cs typeface="Times New Roman" panose="02020603050405020304" pitchFamily="18" charset="0"/>
                <a:hlinkClick r:id="rId11" action="ppaction://hlinksldjump"/>
              </a:rPr>
              <a:t>Activiteit 2.5</a:t>
            </a:r>
            <a:r>
              <a:rPr lang="en-US" sz="1600" dirty="0">
                <a:effectLst/>
                <a:ea typeface="Calibri" panose="020F0502020204030204" pitchFamily="34" charset="0"/>
                <a:cs typeface="Times New Roman" panose="02020603050405020304" pitchFamily="18" charset="0"/>
              </a:rPr>
              <a:t>)</a:t>
            </a:r>
            <a:endParaRPr lang="nl-NL" sz="1600" b="1" dirty="0">
              <a:solidFill>
                <a:schemeClr val="accent2"/>
              </a:solidFill>
              <a:ea typeface="Calibri" panose="020F0502020204030204" pitchFamily="34" charset="0"/>
              <a:cs typeface="Times New Roman" panose="02020603050405020304" pitchFamily="18" charset="0"/>
            </a:endParaRPr>
          </a:p>
          <a:p>
            <a:pPr marL="285750" indent="-285750">
              <a:buFont typeface="Arial" panose="020B0604020202020204" pitchFamily="34" charset="0"/>
              <a:buChar char="•"/>
              <a:defRPr/>
            </a:pPr>
            <a:r>
              <a:rPr lang="nl-NL" sz="1600" dirty="0">
                <a:solidFill>
                  <a:srgbClr val="000000"/>
                </a:solidFill>
                <a:latin typeface="Arial"/>
              </a:rPr>
              <a:t>Schrijf de samenvatting. </a:t>
            </a:r>
          </a:p>
          <a:p>
            <a:pPr marL="285750" indent="-285750">
              <a:buFont typeface="Arial" panose="020B0604020202020204" pitchFamily="34" charset="0"/>
              <a:buChar char="•"/>
              <a:defRPr/>
            </a:pPr>
            <a:r>
              <a:rPr lang="nl-NL" sz="1600" dirty="0">
                <a:solidFill>
                  <a:srgbClr val="000000"/>
                </a:solidFill>
                <a:latin typeface="Arial"/>
              </a:rPr>
              <a:t>Gebruik de checklist uit </a:t>
            </a:r>
            <a:r>
              <a:rPr lang="nl-NL" sz="1600" b="1" dirty="0">
                <a:effectLst/>
                <a:ea typeface="Calibri" panose="020F0502020204030204" pitchFamily="34" charset="0"/>
                <a:cs typeface="Times New Roman" panose="02020603050405020304" pitchFamily="18" charset="0"/>
                <a:hlinkClick r:id="rId12" action="ppaction://hlinksldjump">
                  <a:extLst>
                    <a:ext uri="{A12FA001-AC4F-418D-AE19-62706E023703}">
                      <ahyp:hlinkClr xmlns:ahyp="http://schemas.microsoft.com/office/drawing/2018/hyperlinkcolor" val="tx"/>
                    </a:ext>
                  </a:extLst>
                </a:hlinkClick>
              </a:rPr>
              <a:t>Informatie 6.1 </a:t>
            </a:r>
            <a:r>
              <a:rPr lang="nl-NL" sz="1600" dirty="0">
                <a:solidFill>
                  <a:srgbClr val="000000"/>
                </a:solidFill>
                <a:latin typeface="Arial"/>
              </a:rPr>
              <a:t>als hulpmiddel.</a:t>
            </a:r>
          </a:p>
          <a:p>
            <a:pPr marL="285750" indent="-285750">
              <a:buFont typeface="Arial" panose="020B0604020202020204" pitchFamily="34" charset="0"/>
              <a:buChar char="•"/>
              <a:defRPr/>
            </a:pPr>
            <a:r>
              <a:rPr lang="nl-NL" sz="1600" dirty="0">
                <a:solidFill>
                  <a:srgbClr val="000000"/>
                </a:solidFill>
                <a:latin typeface="Arial"/>
              </a:rPr>
              <a:t>Controleer of je taalgebruik consistent is </a:t>
            </a:r>
            <a:r>
              <a:rPr lang="nl-NL" sz="1600" b="1" dirty="0">
                <a:effectLst/>
                <a:ea typeface="Calibri" panose="020F0502020204030204" pitchFamily="34" charset="0"/>
                <a:cs typeface="Times New Roman" panose="02020603050405020304" pitchFamily="18" charset="0"/>
                <a:hlinkClick r:id="rId13" action="ppaction://hlinksldjump">
                  <a:extLst>
                    <a:ext uri="{A12FA001-AC4F-418D-AE19-62706E023703}">
                      <ahyp:hlinkClr xmlns:ahyp="http://schemas.microsoft.com/office/drawing/2018/hyperlinkcolor" val="tx"/>
                    </a:ext>
                  </a:extLst>
                </a:hlinkClick>
              </a:rPr>
              <a:t>Informatie 6.2</a:t>
            </a:r>
            <a:endParaRPr lang="nl-NL" sz="1600" dirty="0">
              <a:solidFill>
                <a:srgbClr val="000000"/>
              </a:solidFill>
              <a:latin typeface="Arial"/>
            </a:endParaRPr>
          </a:p>
          <a:p>
            <a:pPr marL="285750" marR="0" lvl="0" indent="-285750" algn="l" defTabSz="914400" rtl="0" eaLnBrk="1" fontAlgn="auto" latinLnBrk="0" hangingPunct="1">
              <a:lnSpc>
                <a:spcPct val="100000"/>
              </a:lnSpc>
              <a:spcBef>
                <a:spcPts val="0"/>
              </a:spcBef>
              <a:spcAft>
                <a:spcPts val="0"/>
              </a:spcAft>
              <a:buClrTx/>
              <a:buSzTx/>
              <a:buFontTx/>
              <a:buChar char="-"/>
              <a:tabLst/>
              <a:defRPr/>
            </a:pPr>
            <a:endParaRPr lang="nl-NL" sz="1600" dirty="0">
              <a:solidFill>
                <a:srgbClr val="000000"/>
              </a:solidFill>
              <a:latin typeface="Arial"/>
            </a:endParaRPr>
          </a:p>
          <a:p>
            <a:pPr marL="285750" marR="0" lvl="0" indent="-285750" algn="l" defTabSz="914400" rtl="0" eaLnBrk="1" fontAlgn="auto" latinLnBrk="0" hangingPunct="1">
              <a:lnSpc>
                <a:spcPct val="100000"/>
              </a:lnSpc>
              <a:spcBef>
                <a:spcPts val="0"/>
              </a:spcBef>
              <a:spcAft>
                <a:spcPts val="0"/>
              </a:spcAft>
              <a:buClrTx/>
              <a:buSzTx/>
              <a:buFontTx/>
              <a:buChar char="-"/>
              <a:tabLst/>
              <a:defRPr/>
            </a:pPr>
            <a:endParaRPr lang="nl-NL" sz="1600" dirty="0">
              <a:solidFill>
                <a:srgbClr val="000000"/>
              </a:solidFill>
              <a:latin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a:p>
            <a:pPr marR="0" lvl="0" algn="l" defTabSz="914400" rtl="0" eaLnBrk="1" fontAlgn="auto" latinLnBrk="0" hangingPunct="1">
              <a:lnSpc>
                <a:spcPct val="100000"/>
              </a:lnSpc>
              <a:spcBef>
                <a:spcPts val="0"/>
              </a:spcBef>
              <a:spcAft>
                <a:spcPts val="0"/>
              </a:spcAft>
              <a:buClrTx/>
              <a:buSzTx/>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p:txBody>
      </p:sp>
      <p:pic>
        <p:nvPicPr>
          <p:cNvPr id="3" name="Afbeelding 11">
            <a:hlinkClick r:id="rId14" action="ppaction://hlinksldjump"/>
            <a:extLst>
              <a:ext uri="{FF2B5EF4-FFF2-40B4-BE49-F238E27FC236}">
                <a16:creationId xmlns:a16="http://schemas.microsoft.com/office/drawing/2014/main" id="{8EEEF349-7C8B-A2DA-82A0-69C684BE2ED2}"/>
              </a:ext>
            </a:extLst>
          </p:cNvPr>
          <p:cNvPicPr>
            <a:picLocks noChangeAspect="1"/>
          </p:cNvPicPr>
          <p:nvPr/>
        </p:nvPicPr>
        <p:blipFill>
          <a:blip r:embed="rId15"/>
          <a:stretch>
            <a:fillRect/>
          </a:stretch>
        </p:blipFill>
        <p:spPr>
          <a:xfrm>
            <a:off x="5220743" y="6382133"/>
            <a:ext cx="331680" cy="331680"/>
          </a:xfrm>
          <a:prstGeom prst="rect">
            <a:avLst/>
          </a:prstGeom>
        </p:spPr>
      </p:pic>
      <p:pic>
        <p:nvPicPr>
          <p:cNvPr id="7" name="Afbeelding 13">
            <a:hlinkClick r:id="rId16" action="ppaction://hlinksldjump"/>
            <a:extLst>
              <a:ext uri="{FF2B5EF4-FFF2-40B4-BE49-F238E27FC236}">
                <a16:creationId xmlns:a16="http://schemas.microsoft.com/office/drawing/2014/main" id="{D4EE383C-09C9-8074-7C82-FAAE7D86DA85}"/>
              </a:ext>
            </a:extLst>
          </p:cNvPr>
          <p:cNvPicPr>
            <a:picLocks noChangeAspect="1"/>
          </p:cNvPicPr>
          <p:nvPr/>
        </p:nvPicPr>
        <p:blipFill>
          <a:blip r:embed="rId17"/>
          <a:stretch>
            <a:fillRect/>
          </a:stretch>
        </p:blipFill>
        <p:spPr>
          <a:xfrm>
            <a:off x="5640372" y="6363730"/>
            <a:ext cx="361656" cy="350084"/>
          </a:xfrm>
          <a:prstGeom prst="rect">
            <a:avLst/>
          </a:prstGeom>
        </p:spPr>
      </p:pic>
      <p:pic>
        <p:nvPicPr>
          <p:cNvPr id="8" name="Afbeelding 20">
            <a:hlinkClick r:id="rId18" action="ppaction://hlinksldjump"/>
            <a:extLst>
              <a:ext uri="{FF2B5EF4-FFF2-40B4-BE49-F238E27FC236}">
                <a16:creationId xmlns:a16="http://schemas.microsoft.com/office/drawing/2014/main" id="{FA51739B-ED55-25C3-DDD9-7CA2732C1AD6}"/>
              </a:ext>
            </a:extLst>
          </p:cNvPr>
          <p:cNvPicPr>
            <a:picLocks noChangeAspect="1"/>
          </p:cNvPicPr>
          <p:nvPr/>
        </p:nvPicPr>
        <p:blipFill>
          <a:blip r:embed="rId19"/>
          <a:stretch>
            <a:fillRect/>
          </a:stretch>
        </p:blipFill>
        <p:spPr>
          <a:xfrm flipH="1">
            <a:off x="6058152" y="6363729"/>
            <a:ext cx="331679" cy="331679"/>
          </a:xfrm>
          <a:prstGeom prst="rect">
            <a:avLst/>
          </a:prstGeom>
        </p:spPr>
      </p:pic>
      <p:pic>
        <p:nvPicPr>
          <p:cNvPr id="9" name="Afbeelding 21">
            <a:hlinkClick r:id="rId20" action="ppaction://hlinksldjump"/>
            <a:extLst>
              <a:ext uri="{FF2B5EF4-FFF2-40B4-BE49-F238E27FC236}">
                <a16:creationId xmlns:a16="http://schemas.microsoft.com/office/drawing/2014/main" id="{8BB6D773-9A0A-4B1B-EBD7-D3640C90EC49}"/>
              </a:ext>
            </a:extLst>
          </p:cNvPr>
          <p:cNvPicPr>
            <a:picLocks noChangeAspect="1"/>
          </p:cNvPicPr>
          <p:nvPr/>
        </p:nvPicPr>
        <p:blipFill>
          <a:blip r:embed="rId21"/>
          <a:stretch>
            <a:fillRect/>
          </a:stretch>
        </p:blipFill>
        <p:spPr>
          <a:xfrm flipH="1">
            <a:off x="6477833" y="6363729"/>
            <a:ext cx="331679" cy="331679"/>
          </a:xfrm>
          <a:prstGeom prst="rect">
            <a:avLst/>
          </a:prstGeom>
        </p:spPr>
      </p:pic>
      <p:pic>
        <p:nvPicPr>
          <p:cNvPr id="10" name="Afbeelding 22">
            <a:hlinkClick r:id="rId22" action="ppaction://hlinksldjump"/>
            <a:extLst>
              <a:ext uri="{FF2B5EF4-FFF2-40B4-BE49-F238E27FC236}">
                <a16:creationId xmlns:a16="http://schemas.microsoft.com/office/drawing/2014/main" id="{009DB343-F849-A626-523C-6306BA114026}"/>
              </a:ext>
            </a:extLst>
          </p:cNvPr>
          <p:cNvPicPr>
            <a:picLocks noChangeAspect="1"/>
          </p:cNvPicPr>
          <p:nvPr/>
        </p:nvPicPr>
        <p:blipFill>
          <a:blip r:embed="rId23"/>
          <a:stretch>
            <a:fillRect/>
          </a:stretch>
        </p:blipFill>
        <p:spPr>
          <a:xfrm flipH="1">
            <a:off x="6895559" y="6360634"/>
            <a:ext cx="361654" cy="361654"/>
          </a:xfrm>
          <a:prstGeom prst="rect">
            <a:avLst/>
          </a:prstGeom>
        </p:spPr>
      </p:pic>
      <p:pic>
        <p:nvPicPr>
          <p:cNvPr id="11" name="Afbeelding 23" descr="Afbeelding met tekst, logo, schermopname, ontwerp&#10;&#10;Automatisch gegenereerde beschrijving">
            <a:hlinkClick r:id="rId24" action="ppaction://hlinksldjump"/>
            <a:extLst>
              <a:ext uri="{FF2B5EF4-FFF2-40B4-BE49-F238E27FC236}">
                <a16:creationId xmlns:a16="http://schemas.microsoft.com/office/drawing/2014/main" id="{79996E59-E8AE-8EF3-7E32-0080CAAEB67D}"/>
              </a:ext>
            </a:extLst>
          </p:cNvPr>
          <p:cNvPicPr>
            <a:picLocks noChangeAspect="1"/>
          </p:cNvPicPr>
          <p:nvPr/>
        </p:nvPicPr>
        <p:blipFill>
          <a:blip r:embed="rId25"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2" name="Afbeelding 8" descr="Afbeelding met tekst, logo, Graphics, Lettertype&#10;&#10;Automatisch gegenereerde beschrijving">
            <a:hlinkClick r:id="rId26" action="ppaction://hlinksldjump"/>
            <a:extLst>
              <a:ext uri="{FF2B5EF4-FFF2-40B4-BE49-F238E27FC236}">
                <a16:creationId xmlns:a16="http://schemas.microsoft.com/office/drawing/2014/main" id="{DD52E0ED-9EDB-CD21-AAD2-12B9DB23BCBA}"/>
              </a:ext>
            </a:extLst>
          </p:cNvPr>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3" name="Afbeelding 10">
            <a:hlinkClick r:id="rId28" action="ppaction://hlinksldjump"/>
            <a:extLst>
              <a:ext uri="{FF2B5EF4-FFF2-40B4-BE49-F238E27FC236}">
                <a16:creationId xmlns:a16="http://schemas.microsoft.com/office/drawing/2014/main" id="{D4FAC8C2-F58E-B825-AC8E-7C7CECAA7720}"/>
              </a:ext>
            </a:extLst>
          </p:cNvPr>
          <p:cNvPicPr>
            <a:picLocks noChangeAspect="1"/>
          </p:cNvPicPr>
          <p:nvPr/>
        </p:nvPicPr>
        <p:blipFill>
          <a:blip r:embed="rId29"/>
          <a:stretch>
            <a:fillRect/>
          </a:stretch>
        </p:blipFill>
        <p:spPr>
          <a:xfrm>
            <a:off x="4801114" y="6369176"/>
            <a:ext cx="331680" cy="326373"/>
          </a:xfrm>
          <a:prstGeom prst="rect">
            <a:avLst/>
          </a:prstGeom>
        </p:spPr>
      </p:pic>
      <p:sp>
        <p:nvSpPr>
          <p:cNvPr id="14" name="TextBox 13">
            <a:extLst>
              <a:ext uri="{FF2B5EF4-FFF2-40B4-BE49-F238E27FC236}">
                <a16:creationId xmlns:a16="http://schemas.microsoft.com/office/drawing/2014/main" id="{9487E5D7-DFEE-1030-3BB7-C095D72755D9}"/>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16" name="Picture 15">
            <a:extLst>
              <a:ext uri="{FF2B5EF4-FFF2-40B4-BE49-F238E27FC236}">
                <a16:creationId xmlns:a16="http://schemas.microsoft.com/office/drawing/2014/main" id="{E97C3314-4AA3-8519-3EED-54A4D8565FE3}"/>
              </a:ext>
            </a:extLst>
          </p:cNvPr>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a:off x="11020703" y="116602"/>
            <a:ext cx="636310" cy="734732"/>
          </a:xfrm>
          <a:prstGeom prst="rect">
            <a:avLst/>
          </a:prstGeom>
          <a:ln>
            <a:solidFill>
              <a:schemeClr val="bg1"/>
            </a:solidFill>
          </a:ln>
        </p:spPr>
      </p:pic>
      <p:pic>
        <p:nvPicPr>
          <p:cNvPr id="15" name="Picture 14">
            <a:hlinkClick r:id="rId22" action="ppaction://hlinksldjump"/>
            <a:extLst>
              <a:ext uri="{FF2B5EF4-FFF2-40B4-BE49-F238E27FC236}">
                <a16:creationId xmlns:a16="http://schemas.microsoft.com/office/drawing/2014/main" id="{F80D569D-652C-C144-E8F5-0BEB441C056E}"/>
              </a:ext>
            </a:extLst>
          </p:cNvPr>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spTree>
    <p:extLst>
      <p:ext uri="{BB962C8B-B14F-4D97-AF65-F5344CB8AC3E}">
        <p14:creationId xmlns:p14="http://schemas.microsoft.com/office/powerpoint/2010/main" val="1822071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200" dirty="0">
                <a:effectLst/>
                <a:ea typeface="Calibri" panose="020F0502020204030204" pitchFamily="34" charset="0"/>
                <a:cs typeface="Times New Roman" panose="02020603050405020304" pitchFamily="18" charset="0"/>
              </a:rPr>
              <a:t>Een presentatie maken (1)</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6</a:t>
            </a:r>
            <a:r>
              <a:rPr lang="en-US" dirty="0">
                <a:solidFill>
                  <a:schemeClr val="bg1"/>
                </a:solidFill>
              </a:rPr>
              <a:t>.4</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60354" y="1218933"/>
            <a:ext cx="11026796" cy="5601533"/>
          </a:xfrm>
          <a:prstGeom prst="rect">
            <a:avLst/>
          </a:prstGeom>
          <a:noFill/>
        </p:spPr>
        <p:txBody>
          <a:bodyPr wrap="square">
            <a:spAutoFit/>
          </a:bodyPr>
          <a:lstStyle/>
          <a:p>
            <a:r>
              <a:rPr lang="nl-NL" sz="1600" b="1" dirty="0">
                <a:solidFill>
                  <a:schemeClr val="accent2"/>
                </a:solidFill>
                <a:cs typeface="Times New Roman" panose="02020603050405020304" pitchFamily="18" charset="0"/>
              </a:rPr>
              <a:t>Waarom een presentatie?</a:t>
            </a:r>
          </a:p>
          <a:p>
            <a:r>
              <a:rPr lang="nl-NL" sz="1600" dirty="0">
                <a:cs typeface="Times New Roman" panose="02020603050405020304" pitchFamily="18" charset="0"/>
              </a:rPr>
              <a:t>Het is belangrijk om de uitkomsten van je onderzoek te delen, omdat je op deze manier betekenis kan geven aan je onderzoek. De uitkomsten van je onderzoek zijn wetenschappelijk, maatschappelijk of praktisch relevant. En daarom is het belangrijk dat mensen te weten komen wat er uit het onderzoek gekomen is en wat ze ermee kunnen doen. </a:t>
            </a:r>
          </a:p>
          <a:p>
            <a:endParaRPr lang="nl-NL" sz="1600" dirty="0">
              <a:cs typeface="Times New Roman" panose="02020603050405020304" pitchFamily="18" charset="0"/>
            </a:endParaRPr>
          </a:p>
          <a:p>
            <a:r>
              <a:rPr lang="nl-NL" sz="1600" b="1" dirty="0">
                <a:solidFill>
                  <a:schemeClr val="accent2"/>
                </a:solidFill>
                <a:cs typeface="Times New Roman" panose="02020603050405020304" pitchFamily="18" charset="0"/>
              </a:rPr>
              <a:t>Stappenplan presentatie</a:t>
            </a:r>
          </a:p>
          <a:p>
            <a:pPr marL="228600" indent="-228600">
              <a:buFont typeface="+mj-lt"/>
              <a:buAutoNum type="arabicPeriod"/>
            </a:pPr>
            <a:r>
              <a:rPr lang="nl-NL" sz="1600" b="1" dirty="0">
                <a:cs typeface="Times New Roman" panose="02020603050405020304" pitchFamily="18" charset="0"/>
              </a:rPr>
              <a:t>Bedenk voor welke doelgroep jouw onderzoek het meest relevant is</a:t>
            </a:r>
            <a:r>
              <a:rPr lang="nl-NL" sz="1600" dirty="0">
                <a:cs typeface="Times New Roman" panose="02020603050405020304" pitchFamily="18" charset="0"/>
              </a:rPr>
              <a:t>. Zijn dat andere onderzoekers, mensen met een bepaald beroep, leeftijdsgenoten, de hele samenleving of een andere doelgroep? Waarom is het belangrijk dat precies deze groep de resultaten van jouw onderzoek te weten moet komen?</a:t>
            </a:r>
          </a:p>
          <a:p>
            <a:pPr marL="228600" indent="-228600">
              <a:buFont typeface="+mj-lt"/>
              <a:buAutoNum type="arabicPeriod"/>
            </a:pPr>
            <a:r>
              <a:rPr lang="nl-NL" sz="1600" b="1" dirty="0">
                <a:cs typeface="Times New Roman" panose="02020603050405020304" pitchFamily="18" charset="0"/>
              </a:rPr>
              <a:t>Bedenk op welke manier je deze doelgroep het beste kan bereiken. </a:t>
            </a:r>
            <a:r>
              <a:rPr lang="nl-NL" sz="1600" dirty="0">
                <a:cs typeface="Times New Roman" panose="02020603050405020304" pitchFamily="18" charset="0"/>
              </a:rPr>
              <a:t>Een PowerPointpresentatie, een filmpje of een poster? Aan welke vormen kan je allemaal nog meer denken? Zie kader op de volgende pagina. Let op: De school kiest waarschijnlijk voor een bepaalde manier om je onderzoek te presenteren. Hier zul je je dus aan moeten houden. </a:t>
            </a:r>
          </a:p>
          <a:p>
            <a:pPr marL="228600" indent="-228600">
              <a:buFont typeface="+mj-lt"/>
              <a:buAutoNum type="arabicPeriod"/>
            </a:pPr>
            <a:r>
              <a:rPr lang="nl-NL" sz="1600" b="1" dirty="0">
                <a:cs typeface="Times New Roman" panose="02020603050405020304" pitchFamily="18" charset="0"/>
              </a:rPr>
              <a:t>Bepaal de inhoud van de presentatie en maak de presentatie (in welke vorm dan ook). </a:t>
            </a:r>
            <a:r>
              <a:rPr lang="nl-NL" sz="1600" dirty="0">
                <a:cs typeface="Times New Roman" panose="02020603050405020304" pitchFamily="18" charset="0"/>
              </a:rPr>
              <a:t>Welke inhoud is belangrijk om mee te nemen in je onderzoek? Zie </a:t>
            </a:r>
            <a:r>
              <a:rPr lang="nl-NL" sz="1600" b="1" dirty="0">
                <a:solidFill>
                  <a:schemeClr val="tx2"/>
                </a:solidFill>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informatie 6.4.  </a:t>
            </a:r>
            <a:endParaRPr lang="nl-NL" sz="1600" b="1" dirty="0">
              <a:solidFill>
                <a:schemeClr val="tx2"/>
              </a:solidFill>
              <a:cs typeface="Times New Roman" panose="02020603050405020304" pitchFamily="18" charset="0"/>
            </a:endParaRPr>
          </a:p>
          <a:p>
            <a:pPr marL="228600" indent="-228600">
              <a:buFont typeface="+mj-lt"/>
              <a:buAutoNum type="arabicPeriod"/>
            </a:pPr>
            <a:r>
              <a:rPr lang="nl-NL" sz="1600" b="1" dirty="0">
                <a:cs typeface="Times New Roman" panose="02020603050405020304" pitchFamily="18" charset="0"/>
              </a:rPr>
              <a:t>Leg de presentatie aan iemand voor of oefen het. </a:t>
            </a:r>
            <a:r>
              <a:rPr lang="nl-NL" sz="1600" dirty="0">
                <a:cs typeface="Times New Roman" panose="02020603050405020304" pitchFamily="18" charset="0"/>
              </a:rPr>
              <a:t>Welke vorm van presentatie je ook kiest: Oefen je presentatie voor een paar mensen, laat het filmpje aan mensen zien of laat hen je poster bekijken en lezen. Vraag naar feedback: Begrijpen ze wat je hen wilt vertellen? Wat is wel/niet duidelijk voor hen?</a:t>
            </a:r>
          </a:p>
          <a:p>
            <a:pPr marL="228600" indent="-228600">
              <a:buFont typeface="+mj-lt"/>
              <a:buAutoNum type="arabicPeriod"/>
            </a:pPr>
            <a:r>
              <a:rPr lang="nl-NL" sz="1600" b="1" dirty="0">
                <a:cs typeface="Times New Roman" panose="02020603050405020304" pitchFamily="18" charset="0"/>
              </a:rPr>
              <a:t>Geef de presentatie aan de doelgroep. </a:t>
            </a:r>
            <a:r>
              <a:rPr lang="nl-NL" sz="1600" dirty="0">
                <a:cs typeface="Times New Roman" panose="02020603050405020304" pitchFamily="18" charset="0"/>
              </a:rPr>
              <a:t>Verspreid het filmpje, de poster of houd de presentatie voor een bepaald publiek. Houd je een presentatie voor de groep? Denk aan de presentatie vaardigheden.</a:t>
            </a:r>
          </a:p>
          <a:p>
            <a:endParaRPr lang="nl-NL" sz="1400" dirty="0">
              <a:cs typeface="Times New Roman" panose="02020603050405020304" pitchFamily="18" charset="0"/>
            </a:endParaRPr>
          </a:p>
          <a:p>
            <a:r>
              <a:rPr lang="nl-NL" sz="1400" dirty="0">
                <a:cs typeface="Times New Roman" panose="02020603050405020304" pitchFamily="18" charset="0"/>
              </a:rPr>
              <a:t> </a:t>
            </a:r>
            <a:endParaRPr lang="nl-NL" sz="1400" dirty="0"/>
          </a:p>
          <a:p>
            <a:endParaRPr lang="nl-NL" sz="1000" dirty="0"/>
          </a:p>
        </p:txBody>
      </p:sp>
      <p:pic>
        <p:nvPicPr>
          <p:cNvPr id="3" name="Afbeelding 11">
            <a:hlinkClick r:id="rId3" action="ppaction://hlinksldjump"/>
            <a:extLst>
              <a:ext uri="{FF2B5EF4-FFF2-40B4-BE49-F238E27FC236}">
                <a16:creationId xmlns:a16="http://schemas.microsoft.com/office/drawing/2014/main" id="{8D70B19C-1592-CCCC-BAC9-8FEA09B17734}"/>
              </a:ext>
            </a:extLst>
          </p:cNvPr>
          <p:cNvPicPr>
            <a:picLocks noChangeAspect="1"/>
          </p:cNvPicPr>
          <p:nvPr/>
        </p:nvPicPr>
        <p:blipFill>
          <a:blip r:embed="rId4"/>
          <a:stretch>
            <a:fillRect/>
          </a:stretch>
        </p:blipFill>
        <p:spPr>
          <a:xfrm>
            <a:off x="5220743" y="6382133"/>
            <a:ext cx="331680" cy="331680"/>
          </a:xfrm>
          <a:prstGeom prst="rect">
            <a:avLst/>
          </a:prstGeom>
        </p:spPr>
      </p:pic>
      <p:pic>
        <p:nvPicPr>
          <p:cNvPr id="4" name="Afbeelding 13">
            <a:hlinkClick r:id="rId5" action="ppaction://hlinksldjump"/>
            <a:extLst>
              <a:ext uri="{FF2B5EF4-FFF2-40B4-BE49-F238E27FC236}">
                <a16:creationId xmlns:a16="http://schemas.microsoft.com/office/drawing/2014/main" id="{384DA285-1713-F20F-BBE3-5D7CD1130602}"/>
              </a:ext>
            </a:extLst>
          </p:cNvPr>
          <p:cNvPicPr>
            <a:picLocks noChangeAspect="1"/>
          </p:cNvPicPr>
          <p:nvPr/>
        </p:nvPicPr>
        <p:blipFill>
          <a:blip r:embed="rId6"/>
          <a:stretch>
            <a:fillRect/>
          </a:stretch>
        </p:blipFill>
        <p:spPr>
          <a:xfrm>
            <a:off x="5640372" y="6363730"/>
            <a:ext cx="361656" cy="350084"/>
          </a:xfrm>
          <a:prstGeom prst="rect">
            <a:avLst/>
          </a:prstGeom>
        </p:spPr>
      </p:pic>
      <p:pic>
        <p:nvPicPr>
          <p:cNvPr id="7" name="Afbeelding 20">
            <a:hlinkClick r:id="rId7" action="ppaction://hlinksldjump"/>
            <a:extLst>
              <a:ext uri="{FF2B5EF4-FFF2-40B4-BE49-F238E27FC236}">
                <a16:creationId xmlns:a16="http://schemas.microsoft.com/office/drawing/2014/main" id="{4A728E66-C7E0-73B3-BF46-6F67ADC374CF}"/>
              </a:ext>
            </a:extLst>
          </p:cNvPr>
          <p:cNvPicPr>
            <a:picLocks noChangeAspect="1"/>
          </p:cNvPicPr>
          <p:nvPr/>
        </p:nvPicPr>
        <p:blipFill>
          <a:blip r:embed="rId8"/>
          <a:stretch>
            <a:fillRect/>
          </a:stretch>
        </p:blipFill>
        <p:spPr>
          <a:xfrm flipH="1">
            <a:off x="6058152" y="6363729"/>
            <a:ext cx="331679" cy="331679"/>
          </a:xfrm>
          <a:prstGeom prst="rect">
            <a:avLst/>
          </a:prstGeom>
        </p:spPr>
      </p:pic>
      <p:pic>
        <p:nvPicPr>
          <p:cNvPr id="8" name="Afbeelding 21">
            <a:hlinkClick r:id="rId9" action="ppaction://hlinksldjump"/>
            <a:extLst>
              <a:ext uri="{FF2B5EF4-FFF2-40B4-BE49-F238E27FC236}">
                <a16:creationId xmlns:a16="http://schemas.microsoft.com/office/drawing/2014/main" id="{B2FD813E-6AD8-CDF1-F328-D1052BA8CF8B}"/>
              </a:ext>
            </a:extLst>
          </p:cNvPr>
          <p:cNvPicPr>
            <a:picLocks noChangeAspect="1"/>
          </p:cNvPicPr>
          <p:nvPr/>
        </p:nvPicPr>
        <p:blipFill>
          <a:blip r:embed="rId10"/>
          <a:stretch>
            <a:fillRect/>
          </a:stretch>
        </p:blipFill>
        <p:spPr>
          <a:xfrm flipH="1">
            <a:off x="6477833" y="6363729"/>
            <a:ext cx="331679" cy="331679"/>
          </a:xfrm>
          <a:prstGeom prst="rect">
            <a:avLst/>
          </a:prstGeom>
        </p:spPr>
      </p:pic>
      <p:pic>
        <p:nvPicPr>
          <p:cNvPr id="9" name="Afbeelding 22">
            <a:hlinkClick r:id="rId11" action="ppaction://hlinksldjump"/>
            <a:extLst>
              <a:ext uri="{FF2B5EF4-FFF2-40B4-BE49-F238E27FC236}">
                <a16:creationId xmlns:a16="http://schemas.microsoft.com/office/drawing/2014/main" id="{438F7A28-0670-3A62-04C6-763C9300DDDE}"/>
              </a:ext>
            </a:extLst>
          </p:cNvPr>
          <p:cNvPicPr>
            <a:picLocks noChangeAspect="1"/>
          </p:cNvPicPr>
          <p:nvPr/>
        </p:nvPicPr>
        <p:blipFill>
          <a:blip r:embed="rId12"/>
          <a:stretch>
            <a:fillRect/>
          </a:stretch>
        </p:blipFill>
        <p:spPr>
          <a:xfrm flipH="1">
            <a:off x="6895559" y="6360634"/>
            <a:ext cx="361654" cy="361654"/>
          </a:xfrm>
          <a:prstGeom prst="rect">
            <a:avLst/>
          </a:prstGeom>
        </p:spPr>
      </p:pic>
      <p:pic>
        <p:nvPicPr>
          <p:cNvPr id="10" name="Afbeelding 23" descr="Afbeelding met tekst, logo, schermopname, ontwerp&#10;&#10;Automatisch gegenereerde beschrijving">
            <a:hlinkClick r:id="rId13" action="ppaction://hlinksldjump"/>
            <a:extLst>
              <a:ext uri="{FF2B5EF4-FFF2-40B4-BE49-F238E27FC236}">
                <a16:creationId xmlns:a16="http://schemas.microsoft.com/office/drawing/2014/main" id="{A41626A1-1B70-6EB0-D883-11A0FEDF7416}"/>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2" name="Afbeelding 8" descr="Afbeelding met tekst, logo, Graphics, Lettertype&#10;&#10;Automatisch gegenereerde beschrijving">
            <a:hlinkClick r:id="rId15" action="ppaction://hlinksldjump"/>
            <a:extLst>
              <a:ext uri="{FF2B5EF4-FFF2-40B4-BE49-F238E27FC236}">
                <a16:creationId xmlns:a16="http://schemas.microsoft.com/office/drawing/2014/main" id="{38EBA257-6DEB-9D5B-EC6D-F6043C3FEE4A}"/>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3" name="Afbeelding 10">
            <a:hlinkClick r:id="rId17" action="ppaction://hlinksldjump"/>
            <a:extLst>
              <a:ext uri="{FF2B5EF4-FFF2-40B4-BE49-F238E27FC236}">
                <a16:creationId xmlns:a16="http://schemas.microsoft.com/office/drawing/2014/main" id="{A0E5947F-2C93-018D-4E9D-5770D78C1092}"/>
              </a:ext>
            </a:extLst>
          </p:cNvPr>
          <p:cNvPicPr>
            <a:picLocks noChangeAspect="1"/>
          </p:cNvPicPr>
          <p:nvPr/>
        </p:nvPicPr>
        <p:blipFill>
          <a:blip r:embed="rId18"/>
          <a:stretch>
            <a:fillRect/>
          </a:stretch>
        </p:blipFill>
        <p:spPr>
          <a:xfrm>
            <a:off x="4801114" y="6369176"/>
            <a:ext cx="331680" cy="326373"/>
          </a:xfrm>
          <a:prstGeom prst="rect">
            <a:avLst/>
          </a:prstGeom>
        </p:spPr>
      </p:pic>
      <p:pic>
        <p:nvPicPr>
          <p:cNvPr id="14" name="Picture 13">
            <a:hlinkClick r:id="rId11" action="ppaction://hlinksldjump"/>
            <a:extLst>
              <a:ext uri="{FF2B5EF4-FFF2-40B4-BE49-F238E27FC236}">
                <a16:creationId xmlns:a16="http://schemas.microsoft.com/office/drawing/2014/main" id="{27AFF034-63DD-34FC-148B-0DF1261981CB}"/>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spTree>
    <p:extLst>
      <p:ext uri="{BB962C8B-B14F-4D97-AF65-F5344CB8AC3E}">
        <p14:creationId xmlns:p14="http://schemas.microsoft.com/office/powerpoint/2010/main" val="43161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200" dirty="0">
                <a:effectLst/>
                <a:ea typeface="Calibri" panose="020F0502020204030204" pitchFamily="34" charset="0"/>
                <a:cs typeface="Times New Roman" panose="02020603050405020304" pitchFamily="18" charset="0"/>
              </a:rPr>
              <a:t>Een presentatie maken (2)</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6</a:t>
            </a:r>
            <a:r>
              <a:rPr lang="en-US" dirty="0">
                <a:solidFill>
                  <a:schemeClr val="bg1"/>
                </a:solidFill>
              </a:rPr>
              <a:t>.4</a:t>
            </a:r>
            <a:r>
              <a:rPr lang="en-US" dirty="0">
                <a:solidFill>
                  <a:schemeClr val="bg1"/>
                </a:solidFill>
                <a:latin typeface="+mn-lt"/>
              </a:rPr>
              <a:t> </a:t>
            </a:r>
            <a:endParaRPr lang="nl-NL" dirty="0">
              <a:solidFill>
                <a:schemeClr val="bg1"/>
              </a:solidFill>
            </a:endParaRPr>
          </a:p>
        </p:txBody>
      </p:sp>
      <p:graphicFrame>
        <p:nvGraphicFramePr>
          <p:cNvPr id="3" name="Table 6">
            <a:extLst>
              <a:ext uri="{FF2B5EF4-FFF2-40B4-BE49-F238E27FC236}">
                <a16:creationId xmlns:a16="http://schemas.microsoft.com/office/drawing/2014/main" id="{B60710E8-9A6D-4D2C-5D43-E8F245BC7C5D}"/>
              </a:ext>
            </a:extLst>
          </p:cNvPr>
          <p:cNvGraphicFramePr>
            <a:graphicFrameLocks noGrp="1"/>
          </p:cNvGraphicFramePr>
          <p:nvPr>
            <p:extLst>
              <p:ext uri="{D42A27DB-BD31-4B8C-83A1-F6EECF244321}">
                <p14:modId xmlns:p14="http://schemas.microsoft.com/office/powerpoint/2010/main" val="1459684842"/>
              </p:ext>
            </p:extLst>
          </p:nvPr>
        </p:nvGraphicFramePr>
        <p:xfrm>
          <a:off x="547483" y="1196248"/>
          <a:ext cx="10485277" cy="4267200"/>
        </p:xfrm>
        <a:graphic>
          <a:graphicData uri="http://schemas.openxmlformats.org/drawingml/2006/table">
            <a:tbl>
              <a:tblPr firstRow="1" bandRow="1">
                <a:tableStyleId>{5C22544A-7EE6-4342-B048-85BDC9FD1C3A}</a:tableStyleId>
              </a:tblPr>
              <a:tblGrid>
                <a:gridCol w="10485277">
                  <a:extLst>
                    <a:ext uri="{9D8B030D-6E8A-4147-A177-3AD203B41FA5}">
                      <a16:colId xmlns:a16="http://schemas.microsoft.com/office/drawing/2014/main" val="1773618040"/>
                    </a:ext>
                  </a:extLst>
                </a:gridCol>
              </a:tblGrid>
              <a:tr h="3620119">
                <a:tc>
                  <a:txBody>
                    <a:bodyPr/>
                    <a:lstStyle/>
                    <a:p>
                      <a:r>
                        <a:rPr lang="nl-NL" sz="1600" dirty="0">
                          <a:cs typeface="Times New Roman" panose="02020603050405020304" pitchFamily="18" charset="0"/>
                        </a:rPr>
                        <a:t>Vormen presentatie </a:t>
                      </a:r>
                    </a:p>
                    <a:p>
                      <a:r>
                        <a:rPr lang="nl-NL" sz="1600" b="0" dirty="0">
                          <a:cs typeface="Times New Roman" panose="02020603050405020304" pitchFamily="18" charset="0"/>
                        </a:rPr>
                        <a:t>Onderzoekers schrijven altijd een </a:t>
                      </a:r>
                      <a:r>
                        <a:rPr lang="nl-NL" sz="1600" b="0" dirty="0" err="1">
                          <a:cs typeface="Times New Roman" panose="02020603050405020304" pitchFamily="18" charset="0"/>
                        </a:rPr>
                        <a:t>onderzoeksartikel</a:t>
                      </a:r>
                      <a:r>
                        <a:rPr lang="nl-NL" sz="1600" b="0" dirty="0">
                          <a:cs typeface="Times New Roman" panose="02020603050405020304" pitchFamily="18" charset="0"/>
                        </a:rPr>
                        <a:t> nadat ze een onderzoek hebben uitgevoerd. Op deze manier kan het onderzoek over de hele wereld nagelezen worden. </a:t>
                      </a:r>
                    </a:p>
                    <a:p>
                      <a:r>
                        <a:rPr lang="nl-NL" sz="1600" b="0" dirty="0">
                          <a:cs typeface="Times New Roman" panose="02020603050405020304" pitchFamily="18" charset="0"/>
                        </a:rPr>
                        <a:t>Vaak presenteren onderzoekers hun onderzoek ook op een andere manier, denk aan conferenties waar andere onderzoekers komen, </a:t>
                      </a:r>
                      <a:r>
                        <a:rPr lang="nl-NL" sz="1600" b="0" dirty="0" err="1">
                          <a:cs typeface="Times New Roman" panose="02020603050405020304" pitchFamily="18" charset="0"/>
                        </a:rPr>
                        <a:t>social</a:t>
                      </a:r>
                      <a:r>
                        <a:rPr lang="nl-NL" sz="1600" b="0" dirty="0">
                          <a:cs typeface="Times New Roman" panose="02020603050405020304" pitchFamily="18" charset="0"/>
                        </a:rPr>
                        <a:t> media, </a:t>
                      </a:r>
                      <a:r>
                        <a:rPr lang="nl-NL" sz="1600" b="0" dirty="0" err="1">
                          <a:cs typeface="Times New Roman" panose="02020603050405020304" pitchFamily="18" charset="0"/>
                        </a:rPr>
                        <a:t>semi-wetenschappelijke</a:t>
                      </a:r>
                      <a:r>
                        <a:rPr lang="nl-NL" sz="1600" b="0" dirty="0">
                          <a:cs typeface="Times New Roman" panose="02020603050405020304" pitchFamily="18" charset="0"/>
                        </a:rPr>
                        <a:t> tijdschriften, krant, video’s etc. </a:t>
                      </a:r>
                    </a:p>
                    <a:p>
                      <a:endParaRPr lang="nl-NL" sz="1600" b="0" dirty="0">
                        <a:cs typeface="Times New Roman" panose="02020603050405020304" pitchFamily="18" charset="0"/>
                      </a:endParaRPr>
                    </a:p>
                    <a:p>
                      <a:r>
                        <a:rPr lang="nl-NL" sz="1600" b="0" dirty="0">
                          <a:cs typeface="Times New Roman" panose="02020603050405020304" pitchFamily="18" charset="0"/>
                        </a:rPr>
                        <a:t>Jij kan dus ook kiezen uit verschillende manieren om je onderzoek te presenteren: </a:t>
                      </a:r>
                    </a:p>
                    <a:p>
                      <a:r>
                        <a:rPr lang="nl-NL" sz="1600" b="0" dirty="0">
                          <a:cs typeface="Times New Roman" panose="02020603050405020304" pitchFamily="18" charset="0"/>
                        </a:rPr>
                        <a:t>꙱	Presentatie voor publiek</a:t>
                      </a:r>
                    </a:p>
                    <a:p>
                      <a:r>
                        <a:rPr lang="nl-NL" sz="1600" b="0" dirty="0">
                          <a:cs typeface="Times New Roman" panose="02020603050405020304" pitchFamily="18" charset="0"/>
                        </a:rPr>
                        <a:t>꙱	</a:t>
                      </a:r>
                      <a:r>
                        <a:rPr lang="nl-NL" sz="1600" b="0" dirty="0" err="1">
                          <a:cs typeface="Times New Roman" panose="02020603050405020304" pitchFamily="18" charset="0"/>
                        </a:rPr>
                        <a:t>Onderzoeksmarkt</a:t>
                      </a:r>
                      <a:endParaRPr lang="nl-NL" sz="1600" b="0" dirty="0">
                        <a:cs typeface="Times New Roman" panose="02020603050405020304" pitchFamily="18" charset="0"/>
                      </a:endParaRPr>
                    </a:p>
                    <a:p>
                      <a:r>
                        <a:rPr lang="nl-NL" sz="1600" b="0" dirty="0">
                          <a:cs typeface="Times New Roman" panose="02020603050405020304" pitchFamily="18" charset="0"/>
                        </a:rPr>
                        <a:t>꙱	</a:t>
                      </a:r>
                      <a:r>
                        <a:rPr lang="nl-NL" sz="1600" b="0" dirty="0" err="1">
                          <a:cs typeface="Times New Roman" panose="02020603050405020304" pitchFamily="18" charset="0"/>
                        </a:rPr>
                        <a:t>Onderzoeksposter</a:t>
                      </a:r>
                      <a:r>
                        <a:rPr lang="nl-NL" sz="1600" b="0" dirty="0">
                          <a:cs typeface="Times New Roman" panose="02020603050405020304" pitchFamily="18" charset="0"/>
                        </a:rPr>
                        <a:t> (zie informatie hieronder)</a:t>
                      </a:r>
                    </a:p>
                    <a:p>
                      <a:r>
                        <a:rPr lang="nl-NL" sz="1600" b="0" dirty="0">
                          <a:cs typeface="Times New Roman" panose="02020603050405020304" pitchFamily="18" charset="0"/>
                        </a:rPr>
                        <a:t>꙱	Nieuwsbericht </a:t>
                      </a:r>
                    </a:p>
                    <a:p>
                      <a:r>
                        <a:rPr lang="nl-NL" sz="1600" b="0" dirty="0">
                          <a:cs typeface="Times New Roman" panose="02020603050405020304" pitchFamily="18" charset="0"/>
                        </a:rPr>
                        <a:t>꙱	Filmpje/vlog</a:t>
                      </a:r>
                    </a:p>
                    <a:p>
                      <a:r>
                        <a:rPr lang="nl-NL" sz="1600" b="0" dirty="0">
                          <a:cs typeface="Times New Roman" panose="02020603050405020304" pitchFamily="18" charset="0"/>
                        </a:rPr>
                        <a:t>꙱	Artikel in een tijdschrift</a:t>
                      </a:r>
                    </a:p>
                    <a:p>
                      <a:r>
                        <a:rPr lang="nl-NL" sz="1600" b="0" dirty="0">
                          <a:cs typeface="Times New Roman" panose="02020603050405020304" pitchFamily="18" charset="0"/>
                        </a:rPr>
                        <a:t>꙱	Liedje/rap</a:t>
                      </a:r>
                    </a:p>
                    <a:p>
                      <a:r>
                        <a:rPr lang="nl-NL" sz="1600" b="0" dirty="0">
                          <a:cs typeface="Times New Roman" panose="02020603050405020304" pitchFamily="18" charset="0"/>
                        </a:rPr>
                        <a:t>꙱	Iets anders… </a:t>
                      </a:r>
                    </a:p>
                    <a:p>
                      <a:r>
                        <a:rPr lang="nl-NL" sz="1600" b="0" dirty="0">
                          <a:cs typeface="Times New Roman" panose="02020603050405020304" pitchFamily="18" charset="0"/>
                        </a:rPr>
                        <a:t>Bedenk een vorm waarop jij de doelgroep het beste kan bereiken!</a:t>
                      </a:r>
                    </a:p>
                    <a:p>
                      <a:endParaRPr lang="nl-NL" dirty="0"/>
                    </a:p>
                  </a:txBody>
                  <a:tcPr/>
                </a:tc>
                <a:extLst>
                  <a:ext uri="{0D108BD9-81ED-4DB2-BD59-A6C34878D82A}">
                    <a16:rowId xmlns:a16="http://schemas.microsoft.com/office/drawing/2014/main" val="3626161501"/>
                  </a:ext>
                </a:extLst>
              </a:tr>
            </a:tbl>
          </a:graphicData>
        </a:graphic>
      </p:graphicFrame>
      <p:pic>
        <p:nvPicPr>
          <p:cNvPr id="4" name="Afbeelding 11">
            <a:hlinkClick r:id="rId2" action="ppaction://hlinksldjump"/>
            <a:extLst>
              <a:ext uri="{FF2B5EF4-FFF2-40B4-BE49-F238E27FC236}">
                <a16:creationId xmlns:a16="http://schemas.microsoft.com/office/drawing/2014/main" id="{06002776-A3F2-4006-1467-856879E027B8}"/>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8" name="Afbeelding 13">
            <a:hlinkClick r:id="rId4" action="ppaction://hlinksldjump"/>
            <a:extLst>
              <a:ext uri="{FF2B5EF4-FFF2-40B4-BE49-F238E27FC236}">
                <a16:creationId xmlns:a16="http://schemas.microsoft.com/office/drawing/2014/main" id="{2B2BBF52-818D-8896-E3D4-2CD83BCDED9E}"/>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9" name="Afbeelding 20">
            <a:hlinkClick r:id="rId6" action="ppaction://hlinksldjump"/>
            <a:extLst>
              <a:ext uri="{FF2B5EF4-FFF2-40B4-BE49-F238E27FC236}">
                <a16:creationId xmlns:a16="http://schemas.microsoft.com/office/drawing/2014/main" id="{4ADFF2D8-E27C-9859-E39E-AD97144BF28F}"/>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0" name="Afbeelding 21">
            <a:hlinkClick r:id="rId8" action="ppaction://hlinksldjump"/>
            <a:extLst>
              <a:ext uri="{FF2B5EF4-FFF2-40B4-BE49-F238E27FC236}">
                <a16:creationId xmlns:a16="http://schemas.microsoft.com/office/drawing/2014/main" id="{44801AE7-4A3F-5A92-38CE-796953FBBD99}"/>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1" name="Afbeelding 22">
            <a:hlinkClick r:id="rId10" action="ppaction://hlinksldjump"/>
            <a:extLst>
              <a:ext uri="{FF2B5EF4-FFF2-40B4-BE49-F238E27FC236}">
                <a16:creationId xmlns:a16="http://schemas.microsoft.com/office/drawing/2014/main" id="{B91D1694-9325-9263-6267-253974C8247D}"/>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2" action="ppaction://hlinksldjump"/>
            <a:extLst>
              <a:ext uri="{FF2B5EF4-FFF2-40B4-BE49-F238E27FC236}">
                <a16:creationId xmlns:a16="http://schemas.microsoft.com/office/drawing/2014/main" id="{B7C93D55-0283-A611-94A6-D8E637BC8F48}"/>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4" action="ppaction://hlinksldjump"/>
            <a:extLst>
              <a:ext uri="{FF2B5EF4-FFF2-40B4-BE49-F238E27FC236}">
                <a16:creationId xmlns:a16="http://schemas.microsoft.com/office/drawing/2014/main" id="{7F251323-E9E4-4066-6694-0E17A894B6BE}"/>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6" action="ppaction://hlinksldjump"/>
            <a:extLst>
              <a:ext uri="{FF2B5EF4-FFF2-40B4-BE49-F238E27FC236}">
                <a16:creationId xmlns:a16="http://schemas.microsoft.com/office/drawing/2014/main" id="{9095F62F-B64F-67B5-3AF4-EBF71EEF8C16}"/>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7" name="Picture 6">
            <a:hlinkClick r:id="rId10" action="ppaction://hlinksldjump"/>
            <a:extLst>
              <a:ext uri="{FF2B5EF4-FFF2-40B4-BE49-F238E27FC236}">
                <a16:creationId xmlns:a16="http://schemas.microsoft.com/office/drawing/2014/main" id="{F4EA93BF-D41B-4F2E-9CB3-F5BA547C8257}"/>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spTree>
    <p:extLst>
      <p:ext uri="{BB962C8B-B14F-4D97-AF65-F5344CB8AC3E}">
        <p14:creationId xmlns:p14="http://schemas.microsoft.com/office/powerpoint/2010/main" val="2706010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200" dirty="0">
                <a:effectLst/>
                <a:ea typeface="Calibri" panose="020F0502020204030204" pitchFamily="34" charset="0"/>
                <a:cs typeface="Times New Roman" panose="02020603050405020304" pitchFamily="18" charset="0"/>
              </a:rPr>
              <a:t>Een presentatie maken (2)</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tx1"/>
          </a:solidFill>
        </p:spPr>
        <p:txBody>
          <a:bodyPr wrap="square">
            <a:spAutoFit/>
          </a:bodyPr>
          <a:lstStyle/>
          <a:p>
            <a:r>
              <a:rPr lang="en-US" dirty="0" err="1">
                <a:solidFill>
                  <a:schemeClr val="bg1"/>
                </a:solidFill>
                <a:latin typeface="+mn-lt"/>
              </a:rPr>
              <a:t>Informatie</a:t>
            </a:r>
            <a:r>
              <a:rPr lang="en-US" dirty="0">
                <a:solidFill>
                  <a:schemeClr val="bg1"/>
                </a:solidFill>
                <a:latin typeface="+mn-lt"/>
              </a:rPr>
              <a:t> 6</a:t>
            </a:r>
            <a:r>
              <a:rPr lang="en-US" dirty="0">
                <a:solidFill>
                  <a:schemeClr val="bg1"/>
                </a:solidFill>
              </a:rPr>
              <a:t>.4</a:t>
            </a:r>
            <a:r>
              <a:rPr lang="en-US" dirty="0">
                <a:solidFill>
                  <a:schemeClr val="bg1"/>
                </a:solidFill>
                <a:latin typeface="+mn-lt"/>
              </a:rPr>
              <a:t> </a:t>
            </a:r>
            <a:endParaRPr lang="nl-NL" dirty="0">
              <a:solidFill>
                <a:schemeClr val="bg1"/>
              </a:solidFill>
            </a:endParaRPr>
          </a:p>
        </p:txBody>
      </p:sp>
      <p:graphicFrame>
        <p:nvGraphicFramePr>
          <p:cNvPr id="7" name="Table 7">
            <a:extLst>
              <a:ext uri="{FF2B5EF4-FFF2-40B4-BE49-F238E27FC236}">
                <a16:creationId xmlns:a16="http://schemas.microsoft.com/office/drawing/2014/main" id="{87A1DFD3-A0F3-0C4D-3D98-481618D73178}"/>
              </a:ext>
            </a:extLst>
          </p:cNvPr>
          <p:cNvGraphicFramePr>
            <a:graphicFrameLocks noGrp="1"/>
          </p:cNvGraphicFramePr>
          <p:nvPr>
            <p:extLst>
              <p:ext uri="{D42A27DB-BD31-4B8C-83A1-F6EECF244321}">
                <p14:modId xmlns:p14="http://schemas.microsoft.com/office/powerpoint/2010/main" val="240553861"/>
              </p:ext>
            </p:extLst>
          </p:nvPr>
        </p:nvGraphicFramePr>
        <p:xfrm>
          <a:off x="547485" y="1211580"/>
          <a:ext cx="11308720" cy="4663440"/>
        </p:xfrm>
        <a:graphic>
          <a:graphicData uri="http://schemas.openxmlformats.org/drawingml/2006/table">
            <a:tbl>
              <a:tblPr firstRow="1" bandRow="1">
                <a:tableStyleId>{5C22544A-7EE6-4342-B048-85BDC9FD1C3A}</a:tableStyleId>
              </a:tblPr>
              <a:tblGrid>
                <a:gridCol w="11308720">
                  <a:extLst>
                    <a:ext uri="{9D8B030D-6E8A-4147-A177-3AD203B41FA5}">
                      <a16:colId xmlns:a16="http://schemas.microsoft.com/office/drawing/2014/main" val="3966225029"/>
                    </a:ext>
                  </a:extLst>
                </a:gridCol>
              </a:tblGrid>
              <a:tr h="370840">
                <a:tc>
                  <a:txBody>
                    <a:bodyPr/>
                    <a:lstStyle/>
                    <a:p>
                      <a:r>
                        <a:rPr lang="nl-NL" sz="1500" b="1" i="0" kern="1200" dirty="0">
                          <a:solidFill>
                            <a:schemeClr val="lt1"/>
                          </a:solidFill>
                          <a:effectLst/>
                          <a:latin typeface="+mn-lt"/>
                          <a:ea typeface="+mn-ea"/>
                          <a:cs typeface="+mn-cs"/>
                        </a:rPr>
                        <a:t>Inhoud PowerPointpresentatie of poster</a:t>
                      </a:r>
                    </a:p>
                    <a:p>
                      <a:r>
                        <a:rPr lang="nl-NL" sz="1500" b="0" kern="1200" dirty="0">
                          <a:solidFill>
                            <a:schemeClr val="lt1"/>
                          </a:solidFill>
                          <a:effectLst/>
                          <a:latin typeface="+mn-lt"/>
                          <a:ea typeface="+mn-ea"/>
                          <a:cs typeface="+mn-cs"/>
                        </a:rPr>
                        <a:t>Maak een presentatie of poster waarin je in gaat op de volgende onderdelen:</a:t>
                      </a:r>
                    </a:p>
                    <a:p>
                      <a:pPr marL="228600" lvl="0" indent="-228600">
                        <a:buFont typeface="+mj-lt"/>
                        <a:buAutoNum type="arabicPeriod"/>
                      </a:pPr>
                      <a:r>
                        <a:rPr lang="nl-NL" sz="1500" b="1" kern="1200" dirty="0">
                          <a:solidFill>
                            <a:schemeClr val="lt1"/>
                          </a:solidFill>
                          <a:effectLst/>
                          <a:latin typeface="+mn-lt"/>
                          <a:ea typeface="+mn-ea"/>
                          <a:cs typeface="+mn-cs"/>
                        </a:rPr>
                        <a:t>Aansluiting met bestaande kennis</a:t>
                      </a:r>
                      <a:br>
                        <a:rPr lang="nl-NL" sz="1500" b="0" kern="1200" dirty="0">
                          <a:solidFill>
                            <a:schemeClr val="lt1"/>
                          </a:solidFill>
                          <a:effectLst/>
                          <a:latin typeface="+mn-lt"/>
                          <a:ea typeface="+mn-ea"/>
                          <a:cs typeface="+mn-cs"/>
                        </a:rPr>
                      </a:br>
                      <a:r>
                        <a:rPr lang="nl-NL" sz="1500" b="0" kern="1200" dirty="0">
                          <a:solidFill>
                            <a:schemeClr val="lt1"/>
                          </a:solidFill>
                          <a:effectLst/>
                          <a:latin typeface="+mn-lt"/>
                          <a:ea typeface="+mn-ea"/>
                          <a:cs typeface="+mn-cs"/>
                        </a:rPr>
                        <a:t>Wat is er al bekend over dit onderwerp? Wat nog niet en waarom heb je deze onderzoeksvraag gekozen? </a:t>
                      </a:r>
                    </a:p>
                    <a:p>
                      <a:pPr marL="228600" lvl="0" indent="-228600">
                        <a:buFont typeface="+mj-lt"/>
                        <a:buAutoNum type="arabicPeriod"/>
                      </a:pPr>
                      <a:r>
                        <a:rPr lang="nl-NL" sz="1500" b="1" kern="1200" dirty="0">
                          <a:solidFill>
                            <a:schemeClr val="lt1"/>
                          </a:solidFill>
                          <a:effectLst/>
                          <a:latin typeface="+mn-lt"/>
                          <a:ea typeface="+mn-ea"/>
                          <a:cs typeface="+mn-cs"/>
                        </a:rPr>
                        <a:t>Onderzoeksvraag</a:t>
                      </a:r>
                      <a:br>
                        <a:rPr lang="nl-NL" sz="1500" b="0" kern="1200" dirty="0">
                          <a:solidFill>
                            <a:schemeClr val="lt1"/>
                          </a:solidFill>
                          <a:effectLst/>
                          <a:latin typeface="+mn-lt"/>
                          <a:ea typeface="+mn-ea"/>
                          <a:cs typeface="+mn-cs"/>
                        </a:rPr>
                      </a:br>
                      <a:r>
                        <a:rPr lang="nl-NL" sz="1500" b="0" kern="1200" dirty="0">
                          <a:solidFill>
                            <a:schemeClr val="lt1"/>
                          </a:solidFill>
                          <a:effectLst/>
                          <a:latin typeface="+mn-lt"/>
                          <a:ea typeface="+mn-ea"/>
                          <a:cs typeface="+mn-cs"/>
                        </a:rPr>
                        <a:t>Wat wilde je precies weten?</a:t>
                      </a:r>
                    </a:p>
                    <a:p>
                      <a:pPr marL="228600" lvl="0" indent="-228600">
                        <a:buFont typeface="+mj-lt"/>
                        <a:buAutoNum type="arabicPeriod"/>
                      </a:pPr>
                      <a:r>
                        <a:rPr lang="nl-NL" sz="1500" b="1" kern="1200" dirty="0">
                          <a:solidFill>
                            <a:schemeClr val="lt1"/>
                          </a:solidFill>
                          <a:effectLst/>
                          <a:latin typeface="+mn-lt"/>
                          <a:ea typeface="+mn-ea"/>
                          <a:cs typeface="+mn-cs"/>
                        </a:rPr>
                        <a:t>Methode</a:t>
                      </a:r>
                      <a:br>
                        <a:rPr lang="nl-NL" sz="1500" b="0" kern="1200" dirty="0">
                          <a:solidFill>
                            <a:schemeClr val="lt1"/>
                          </a:solidFill>
                          <a:effectLst/>
                          <a:latin typeface="+mn-lt"/>
                          <a:ea typeface="+mn-ea"/>
                          <a:cs typeface="+mn-cs"/>
                        </a:rPr>
                      </a:br>
                      <a:r>
                        <a:rPr lang="nl-NL" sz="1500" b="0" kern="1200" dirty="0">
                          <a:solidFill>
                            <a:schemeClr val="lt1"/>
                          </a:solidFill>
                          <a:effectLst/>
                          <a:latin typeface="+mn-lt"/>
                          <a:ea typeface="+mn-ea"/>
                          <a:cs typeface="+mn-cs"/>
                        </a:rPr>
                        <a:t>Hoe heb je het aangepakt? Wat heb je gedaan om een antwoord te krijgen op je onderzoeksvraag?</a:t>
                      </a:r>
                    </a:p>
                    <a:p>
                      <a:pPr marL="228600" lvl="0" indent="-228600">
                        <a:buFont typeface="+mj-lt"/>
                        <a:buAutoNum type="arabicPeriod"/>
                      </a:pPr>
                      <a:r>
                        <a:rPr lang="nl-NL" sz="1500" b="1" kern="1200" dirty="0">
                          <a:solidFill>
                            <a:schemeClr val="lt1"/>
                          </a:solidFill>
                          <a:effectLst/>
                          <a:latin typeface="+mn-lt"/>
                          <a:ea typeface="+mn-ea"/>
                          <a:cs typeface="+mn-cs"/>
                        </a:rPr>
                        <a:t>Uitkomsten</a:t>
                      </a:r>
                      <a:br>
                        <a:rPr lang="nl-NL" sz="1500" b="0" kern="1200" dirty="0">
                          <a:solidFill>
                            <a:schemeClr val="lt1"/>
                          </a:solidFill>
                          <a:effectLst/>
                          <a:latin typeface="+mn-lt"/>
                          <a:ea typeface="+mn-ea"/>
                          <a:cs typeface="+mn-cs"/>
                        </a:rPr>
                      </a:br>
                      <a:r>
                        <a:rPr lang="nl-NL" sz="1500" b="0" kern="1200" dirty="0">
                          <a:solidFill>
                            <a:schemeClr val="lt1"/>
                          </a:solidFill>
                          <a:effectLst/>
                          <a:latin typeface="+mn-lt"/>
                          <a:ea typeface="+mn-ea"/>
                          <a:cs typeface="+mn-cs"/>
                        </a:rPr>
                        <a:t>Wat heb je voor uitkomsten gevonden? Vaak presenteer je hier diagrammen of grafieken om de uitkomsten op een overzichtelijke manier te presenteren.</a:t>
                      </a:r>
                    </a:p>
                    <a:p>
                      <a:pPr marL="228600" lvl="0" indent="-228600">
                        <a:buFont typeface="+mj-lt"/>
                        <a:buAutoNum type="arabicPeriod"/>
                      </a:pPr>
                      <a:r>
                        <a:rPr lang="nl-NL" sz="1500" b="1" kern="1200" dirty="0">
                          <a:solidFill>
                            <a:schemeClr val="lt1"/>
                          </a:solidFill>
                          <a:effectLst/>
                          <a:latin typeface="+mn-lt"/>
                          <a:ea typeface="+mn-ea"/>
                          <a:cs typeface="+mn-cs"/>
                        </a:rPr>
                        <a:t>Conclusies</a:t>
                      </a:r>
                      <a:br>
                        <a:rPr lang="nl-NL" sz="1500" b="0" kern="1200" dirty="0">
                          <a:solidFill>
                            <a:schemeClr val="lt1"/>
                          </a:solidFill>
                          <a:effectLst/>
                          <a:latin typeface="+mn-lt"/>
                          <a:ea typeface="+mn-ea"/>
                          <a:cs typeface="+mn-cs"/>
                        </a:rPr>
                      </a:br>
                      <a:r>
                        <a:rPr lang="nl-NL" sz="1500" b="0" kern="1200" dirty="0">
                          <a:solidFill>
                            <a:schemeClr val="lt1"/>
                          </a:solidFill>
                          <a:effectLst/>
                          <a:latin typeface="+mn-lt"/>
                          <a:ea typeface="+mn-ea"/>
                          <a:cs typeface="+mn-cs"/>
                        </a:rPr>
                        <a:t>Welke conclusies kun je trekken uit de uitkomsten van je onderzoek? Hoe zeker kun je van die conclusie zijn? Heb je een antwoord gevonden op je onderzoeksvraag? Zijn er misschien resultaten die je niet verwacht had? Geef argumenten voor de conclusies die je trekt.</a:t>
                      </a:r>
                    </a:p>
                    <a:p>
                      <a:pPr marL="228600" lvl="0" indent="-228600">
                        <a:buFont typeface="+mj-lt"/>
                        <a:buAutoNum type="arabicPeriod"/>
                      </a:pPr>
                      <a:r>
                        <a:rPr lang="nl-NL" sz="1500" b="1" kern="1200" dirty="0">
                          <a:solidFill>
                            <a:schemeClr val="lt1"/>
                          </a:solidFill>
                          <a:effectLst/>
                          <a:latin typeface="+mn-lt"/>
                          <a:ea typeface="+mn-ea"/>
                          <a:cs typeface="+mn-cs"/>
                        </a:rPr>
                        <a:t>Discussie</a:t>
                      </a:r>
                      <a:br>
                        <a:rPr lang="nl-NL" sz="1500" b="0" kern="1200" dirty="0">
                          <a:solidFill>
                            <a:schemeClr val="lt1"/>
                          </a:solidFill>
                          <a:effectLst/>
                          <a:latin typeface="+mn-lt"/>
                          <a:ea typeface="+mn-ea"/>
                          <a:cs typeface="+mn-cs"/>
                        </a:rPr>
                      </a:br>
                      <a:r>
                        <a:rPr lang="nl-NL" sz="1500" b="0" kern="1200" dirty="0">
                          <a:solidFill>
                            <a:schemeClr val="lt1"/>
                          </a:solidFill>
                          <a:effectLst/>
                          <a:latin typeface="+mn-lt"/>
                          <a:ea typeface="+mn-ea"/>
                          <a:cs typeface="+mn-cs"/>
                        </a:rPr>
                        <a:t>Hier formuleer je vragen voor het publiek of de lezers. Hoe denken zij dat het zit? Wat zouden zij een interessante vervolgvraag vinden? Doordat je transparant bent over je hele onderzoek, kun je met anderen over alle aspecten van je onderzoek verder praten. Veel wetenschappers sluiten hierna af met nieuwe vragen die ze graag willen onderzoeken. En dan zijn we weer bij stap 1 van de </a:t>
                      </a:r>
                      <a:r>
                        <a:rPr lang="nl-NL" sz="1500" b="0" kern="1200" dirty="0" err="1">
                          <a:solidFill>
                            <a:schemeClr val="lt1"/>
                          </a:solidFill>
                          <a:effectLst/>
                          <a:latin typeface="+mn-lt"/>
                          <a:ea typeface="+mn-ea"/>
                          <a:cs typeface="+mn-cs"/>
                        </a:rPr>
                        <a:t>Onderzoekscyclus</a:t>
                      </a:r>
                      <a:r>
                        <a:rPr lang="nl-NL" sz="1500" b="0" kern="1200" dirty="0">
                          <a:solidFill>
                            <a:schemeClr val="lt1"/>
                          </a:solidFill>
                          <a:effectLst/>
                          <a:latin typeface="+mn-lt"/>
                          <a:ea typeface="+mn-ea"/>
                          <a:cs typeface="+mn-cs"/>
                        </a:rPr>
                        <a:t>.</a:t>
                      </a:r>
                    </a:p>
                  </a:txBody>
                  <a:tcPr>
                    <a:solidFill>
                      <a:schemeClr val="accent2"/>
                    </a:solidFill>
                  </a:tcPr>
                </a:tc>
                <a:extLst>
                  <a:ext uri="{0D108BD9-81ED-4DB2-BD59-A6C34878D82A}">
                    <a16:rowId xmlns:a16="http://schemas.microsoft.com/office/drawing/2014/main" val="1743966233"/>
                  </a:ext>
                </a:extLst>
              </a:tr>
            </a:tbl>
          </a:graphicData>
        </a:graphic>
      </p:graphicFrame>
      <p:pic>
        <p:nvPicPr>
          <p:cNvPr id="4" name="Afbeelding 11">
            <a:hlinkClick r:id="rId2" action="ppaction://hlinksldjump"/>
            <a:extLst>
              <a:ext uri="{FF2B5EF4-FFF2-40B4-BE49-F238E27FC236}">
                <a16:creationId xmlns:a16="http://schemas.microsoft.com/office/drawing/2014/main" id="{06002776-A3F2-4006-1467-856879E027B8}"/>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8" name="Afbeelding 13">
            <a:hlinkClick r:id="rId4" action="ppaction://hlinksldjump"/>
            <a:extLst>
              <a:ext uri="{FF2B5EF4-FFF2-40B4-BE49-F238E27FC236}">
                <a16:creationId xmlns:a16="http://schemas.microsoft.com/office/drawing/2014/main" id="{2B2BBF52-818D-8896-E3D4-2CD83BCDED9E}"/>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9" name="Afbeelding 20">
            <a:hlinkClick r:id="rId6" action="ppaction://hlinksldjump"/>
            <a:extLst>
              <a:ext uri="{FF2B5EF4-FFF2-40B4-BE49-F238E27FC236}">
                <a16:creationId xmlns:a16="http://schemas.microsoft.com/office/drawing/2014/main" id="{4ADFF2D8-E27C-9859-E39E-AD97144BF28F}"/>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0" name="Afbeelding 21">
            <a:hlinkClick r:id="rId8" action="ppaction://hlinksldjump"/>
            <a:extLst>
              <a:ext uri="{FF2B5EF4-FFF2-40B4-BE49-F238E27FC236}">
                <a16:creationId xmlns:a16="http://schemas.microsoft.com/office/drawing/2014/main" id="{44801AE7-4A3F-5A92-38CE-796953FBBD99}"/>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1" name="Afbeelding 22">
            <a:hlinkClick r:id="rId10" action="ppaction://hlinksldjump"/>
            <a:extLst>
              <a:ext uri="{FF2B5EF4-FFF2-40B4-BE49-F238E27FC236}">
                <a16:creationId xmlns:a16="http://schemas.microsoft.com/office/drawing/2014/main" id="{B91D1694-9325-9263-6267-253974C8247D}"/>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2" action="ppaction://hlinksldjump"/>
            <a:extLst>
              <a:ext uri="{FF2B5EF4-FFF2-40B4-BE49-F238E27FC236}">
                <a16:creationId xmlns:a16="http://schemas.microsoft.com/office/drawing/2014/main" id="{B7C93D55-0283-A611-94A6-D8E637BC8F48}"/>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4" action="ppaction://hlinksldjump"/>
            <a:extLst>
              <a:ext uri="{FF2B5EF4-FFF2-40B4-BE49-F238E27FC236}">
                <a16:creationId xmlns:a16="http://schemas.microsoft.com/office/drawing/2014/main" id="{7F251323-E9E4-4066-6694-0E17A894B6BE}"/>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6" action="ppaction://hlinksldjump"/>
            <a:extLst>
              <a:ext uri="{FF2B5EF4-FFF2-40B4-BE49-F238E27FC236}">
                <a16:creationId xmlns:a16="http://schemas.microsoft.com/office/drawing/2014/main" id="{9095F62F-B64F-67B5-3AF4-EBF71EEF8C16}"/>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3" name="Picture 2">
            <a:hlinkClick r:id="rId10" action="ppaction://hlinksldjump"/>
            <a:extLst>
              <a:ext uri="{FF2B5EF4-FFF2-40B4-BE49-F238E27FC236}">
                <a16:creationId xmlns:a16="http://schemas.microsoft.com/office/drawing/2014/main" id="{9B97BC2D-BA79-21F8-43ED-5B8898C3C320}"/>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spTree>
    <p:extLst>
      <p:ext uri="{BB962C8B-B14F-4D97-AF65-F5344CB8AC3E}">
        <p14:creationId xmlns:p14="http://schemas.microsoft.com/office/powerpoint/2010/main" val="807049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200" dirty="0">
                <a:effectLst/>
                <a:ea typeface="Calibri" panose="020F0502020204030204" pitchFamily="34" charset="0"/>
                <a:cs typeface="Times New Roman" panose="02020603050405020304" pitchFamily="18" charset="0"/>
              </a:rPr>
              <a:t>Maak de presentatie</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accent5"/>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6</a:t>
            </a:r>
            <a:r>
              <a:rPr lang="en-US" dirty="0">
                <a:solidFill>
                  <a:schemeClr val="bg1"/>
                </a:solidFill>
              </a:rPr>
              <a:t>.2</a:t>
            </a:r>
            <a:r>
              <a:rPr lang="en-US" dirty="0">
                <a:solidFill>
                  <a:schemeClr val="bg1"/>
                </a:solidFill>
                <a:latin typeface="+mn-lt"/>
              </a:rPr>
              <a:t> </a:t>
            </a:r>
            <a:endParaRPr lang="nl-NL" dirty="0">
              <a:solidFill>
                <a:schemeClr val="bg1"/>
              </a:solidFill>
            </a:endParaRPr>
          </a:p>
        </p:txBody>
      </p:sp>
      <p:sp>
        <p:nvSpPr>
          <p:cNvPr id="9" name="TextBox 8">
            <a:extLst>
              <a:ext uri="{FF2B5EF4-FFF2-40B4-BE49-F238E27FC236}">
                <a16:creationId xmlns:a16="http://schemas.microsoft.com/office/drawing/2014/main" id="{6CE39FD0-288E-0D7F-BCA3-253BC83322F8}"/>
              </a:ext>
            </a:extLst>
          </p:cNvPr>
          <p:cNvSpPr txBox="1"/>
          <p:nvPr/>
        </p:nvSpPr>
        <p:spPr>
          <a:xfrm>
            <a:off x="451692" y="1110388"/>
            <a:ext cx="11740308" cy="1815882"/>
          </a:xfrm>
          <a:prstGeom prst="rect">
            <a:avLst/>
          </a:prstGeom>
          <a:noFill/>
        </p:spPr>
        <p:txBody>
          <a:bodyPr wrap="square">
            <a:spAutoFit/>
          </a:bodyPr>
          <a:lstStyle/>
          <a:p>
            <a:pPr>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Doel van de activiteit: </a:t>
            </a:r>
            <a:br>
              <a:rPr kumimoji="0" lang="nl-NL" sz="1600" b="1" i="0" u="none" strike="noStrike" kern="1200" cap="none" spc="0" normalizeH="0" baseline="0" noProof="0" dirty="0">
                <a:ln>
                  <a:noFill/>
                </a:ln>
                <a:solidFill>
                  <a:srgbClr val="000000"/>
                </a:solidFill>
                <a:effectLst/>
                <a:uLnTx/>
                <a:uFillTx/>
                <a:latin typeface="Arial"/>
                <a:ea typeface="+mn-ea"/>
                <a:cs typeface="+mn-cs"/>
              </a:rPr>
            </a:br>
            <a:r>
              <a:rPr lang="nl-NL" sz="1600" dirty="0">
                <a:solidFill>
                  <a:srgbClr val="000000"/>
                </a:solidFill>
                <a:latin typeface="Arial"/>
              </a:rPr>
              <a:t>Maak de eindpresentatie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600" b="1" i="0" u="none" strike="noStrike" kern="1200" cap="none" spc="0" normalizeH="0" baseline="0" noProof="0" dirty="0">
                <a:ln>
                  <a:noFill/>
                </a:ln>
                <a:solidFill>
                  <a:srgbClr val="0C8066"/>
                </a:solidFill>
                <a:effectLst/>
                <a:uLnTx/>
                <a:uFillTx/>
                <a:latin typeface="Arial"/>
                <a:ea typeface="+mn-ea"/>
                <a:cs typeface="+mn-cs"/>
              </a:rPr>
              <a:t>Nodig</a:t>
            </a:r>
            <a:r>
              <a:rPr kumimoji="0" lang="nl-NL" sz="1600" b="0" i="0" u="none" strike="noStrike" kern="1200" cap="none" spc="0" normalizeH="0" baseline="0" noProof="0" dirty="0">
                <a:ln>
                  <a:noFill/>
                </a:ln>
                <a:solidFill>
                  <a:srgbClr val="0C8066"/>
                </a:solidFill>
                <a:effectLst/>
                <a:uLnTx/>
                <a:uFillTx/>
                <a:latin typeface="Arial"/>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nl-NL" sz="1600" dirty="0">
                <a:solidFill>
                  <a:srgbClr val="000000"/>
                </a:solidFill>
                <a:latin typeface="Arial"/>
              </a:rPr>
              <a:t>Computer, alle gegevens van je onderzoek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a:p>
            <a:pPr marR="0" lvl="0" algn="l" defTabSz="914400" rtl="0" eaLnBrk="1" fontAlgn="auto" latinLnBrk="0" hangingPunct="1">
              <a:lnSpc>
                <a:spcPct val="100000"/>
              </a:lnSpc>
              <a:spcBef>
                <a:spcPts val="0"/>
              </a:spcBef>
              <a:spcAft>
                <a:spcPts val="0"/>
              </a:spcAft>
              <a:buClrTx/>
              <a:buSzTx/>
              <a:tabLst/>
              <a:defRPr/>
            </a:pPr>
            <a:endParaRPr kumimoji="0" lang="nl-NL"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0" name="TextBox 9">
            <a:extLst>
              <a:ext uri="{FF2B5EF4-FFF2-40B4-BE49-F238E27FC236}">
                <a16:creationId xmlns:a16="http://schemas.microsoft.com/office/drawing/2014/main" id="{A8669EA2-F6D3-CB8D-8D2B-56F76CC26758}"/>
              </a:ext>
            </a:extLst>
          </p:cNvPr>
          <p:cNvSpPr txBox="1"/>
          <p:nvPr/>
        </p:nvSpPr>
        <p:spPr>
          <a:xfrm>
            <a:off x="547483" y="2825175"/>
            <a:ext cx="10746383" cy="222214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1800" b="1" i="0" u="none" strike="noStrike" kern="1200" cap="none" spc="0" normalizeH="0" baseline="0" noProof="0" dirty="0">
                <a:ln>
                  <a:noFill/>
                </a:ln>
                <a:solidFill>
                  <a:srgbClr val="0C8066"/>
                </a:solidFill>
                <a:effectLst/>
                <a:uLnTx/>
                <a:uFillTx/>
                <a:latin typeface="Arial"/>
                <a:ea typeface="+mn-ea"/>
                <a:cs typeface="+mn-cs"/>
              </a:rPr>
              <a:t>Volg de stappen: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600" dirty="0">
                <a:solidFill>
                  <a:srgbClr val="000000"/>
                </a:solidFill>
                <a:latin typeface="Arial"/>
              </a:rPr>
              <a:t>Verzamel alle gegevens uit je onderzoek uit de voorgaande stappen.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600" dirty="0">
                <a:solidFill>
                  <a:srgbClr val="000000"/>
                </a:solidFill>
                <a:latin typeface="Arial"/>
              </a:rPr>
              <a:t>Maak de presentatie aan de hand van </a:t>
            </a:r>
            <a:r>
              <a:rPr lang="nl-NL" sz="1600" b="1" dirty="0">
                <a:latin typeface="Arial"/>
              </a:rPr>
              <a:t>informatie 6.4</a:t>
            </a:r>
            <a:endParaRPr lang="nl-NL" sz="1600" dirty="0">
              <a:solidFill>
                <a:srgbClr val="000000"/>
              </a:solidFill>
              <a:latin typeface="Arial"/>
            </a:endParaRPr>
          </a:p>
          <a:p>
            <a:pPr marR="0" lvl="0" algn="l" defTabSz="914400" rtl="0" eaLnBrk="1" fontAlgn="auto" latinLnBrk="0" hangingPunct="1">
              <a:lnSpc>
                <a:spcPct val="100000"/>
              </a:lnSpc>
              <a:spcBef>
                <a:spcPts val="0"/>
              </a:spcBef>
              <a:spcAft>
                <a:spcPts val="0"/>
              </a:spcAft>
              <a:buClrTx/>
              <a:buSzTx/>
              <a:tabLst/>
              <a:defRPr/>
            </a:pPr>
            <a:endParaRPr lang="nl-NL" sz="1600" dirty="0">
              <a:solidFill>
                <a:srgbClr val="000000"/>
              </a:solidFill>
              <a:latin typeface="Arial"/>
            </a:endParaRPr>
          </a:p>
          <a:p>
            <a:pPr>
              <a:lnSpc>
                <a:spcPct val="120000"/>
              </a:lnSpc>
            </a:pPr>
            <a:r>
              <a:rPr lang="nl-NL" sz="1600" i="1" dirty="0">
                <a:solidFill>
                  <a:srgbClr val="000000"/>
                </a:solidFill>
                <a:effectLst/>
                <a:ea typeface="Calibri" panose="020F0502020204030204" pitchFamily="34" charset="0"/>
                <a:cs typeface="Times New Roman" panose="02020603050405020304" pitchFamily="18" charset="0"/>
              </a:rPr>
              <a:t>* Jouw school bepaalt of je een artikel schrijft, presentatie geeft of poster maakt. Een combinatie kan natuurlijk ook.</a:t>
            </a:r>
          </a:p>
          <a:p>
            <a:pPr algn="just">
              <a:lnSpc>
                <a:spcPct val="120000"/>
              </a:lnSpc>
            </a:pPr>
            <a:endParaRPr lang="nl-NL" sz="1600" b="1" dirty="0">
              <a:solidFill>
                <a:srgbClr val="000000"/>
              </a:solidFill>
              <a:effectLst/>
              <a:ea typeface="Calibri" panose="020F0502020204030204" pitchFamily="34" charset="0"/>
              <a:cs typeface="Times New Roman" panose="02020603050405020304" pitchFamily="18" charset="0"/>
            </a:endParaRPr>
          </a:p>
          <a:p>
            <a:pPr marR="0" lvl="0" algn="l" defTabSz="914400" rtl="0" eaLnBrk="1" fontAlgn="auto" latinLnBrk="0" hangingPunct="1">
              <a:lnSpc>
                <a:spcPct val="100000"/>
              </a:lnSpc>
              <a:spcBef>
                <a:spcPts val="0"/>
              </a:spcBef>
              <a:spcAft>
                <a:spcPts val="0"/>
              </a:spcAft>
              <a:buClrTx/>
              <a:buSzTx/>
              <a:tabLst/>
              <a:defRPr/>
            </a:pPr>
            <a:endParaRPr lang="nl-NL" sz="1600" dirty="0">
              <a:solidFill>
                <a:srgbClr val="000000"/>
              </a:solidFill>
              <a:latin typeface="Arial"/>
            </a:endParaRPr>
          </a:p>
          <a:p>
            <a:endParaRPr lang="nl-NL" dirty="0"/>
          </a:p>
        </p:txBody>
      </p:sp>
      <p:pic>
        <p:nvPicPr>
          <p:cNvPr id="13" name="Afbeelding 11">
            <a:hlinkClick r:id="rId2" action="ppaction://hlinksldjump"/>
            <a:extLst>
              <a:ext uri="{FF2B5EF4-FFF2-40B4-BE49-F238E27FC236}">
                <a16:creationId xmlns:a16="http://schemas.microsoft.com/office/drawing/2014/main" id="{84F3D35F-5CBB-5F93-3BFE-728902B355F0}"/>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14" name="Afbeelding 13">
            <a:hlinkClick r:id="rId4" action="ppaction://hlinksldjump"/>
            <a:extLst>
              <a:ext uri="{FF2B5EF4-FFF2-40B4-BE49-F238E27FC236}">
                <a16:creationId xmlns:a16="http://schemas.microsoft.com/office/drawing/2014/main" id="{FE3D175F-926A-9EFA-FE1D-7D8492A0AE02}"/>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15" name="Afbeelding 20">
            <a:hlinkClick r:id="rId6" action="ppaction://hlinksldjump"/>
            <a:extLst>
              <a:ext uri="{FF2B5EF4-FFF2-40B4-BE49-F238E27FC236}">
                <a16:creationId xmlns:a16="http://schemas.microsoft.com/office/drawing/2014/main" id="{E79490DB-327D-7F92-0AB4-78A6EEF4BF6F}"/>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16" name="Afbeelding 21">
            <a:hlinkClick r:id="rId8" action="ppaction://hlinksldjump"/>
            <a:extLst>
              <a:ext uri="{FF2B5EF4-FFF2-40B4-BE49-F238E27FC236}">
                <a16:creationId xmlns:a16="http://schemas.microsoft.com/office/drawing/2014/main" id="{640FE152-F6B8-BFD4-566E-602D40C262C3}"/>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7" name="Afbeelding 22">
            <a:hlinkClick r:id="rId10" action="ppaction://hlinksldjump"/>
            <a:extLst>
              <a:ext uri="{FF2B5EF4-FFF2-40B4-BE49-F238E27FC236}">
                <a16:creationId xmlns:a16="http://schemas.microsoft.com/office/drawing/2014/main" id="{18BE5766-E109-6623-2D3A-505DDBC782F7}"/>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8" name="Afbeelding 23" descr="Afbeelding met tekst, logo, schermopname, ontwerp&#10;&#10;Automatisch gegenereerde beschrijving">
            <a:hlinkClick r:id="rId12" action="ppaction://hlinksldjump"/>
            <a:extLst>
              <a:ext uri="{FF2B5EF4-FFF2-40B4-BE49-F238E27FC236}">
                <a16:creationId xmlns:a16="http://schemas.microsoft.com/office/drawing/2014/main" id="{404116D3-1EF5-BADD-1C0C-B551DFAA2042}"/>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9" name="Afbeelding 8" descr="Afbeelding met tekst, logo, Graphics, Lettertype&#10;&#10;Automatisch gegenereerde beschrijving">
            <a:hlinkClick r:id="rId14" action="ppaction://hlinksldjump"/>
            <a:extLst>
              <a:ext uri="{FF2B5EF4-FFF2-40B4-BE49-F238E27FC236}">
                <a16:creationId xmlns:a16="http://schemas.microsoft.com/office/drawing/2014/main" id="{AB7145F9-193A-3A28-6DD1-E8BFC2DA4B5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20" name="Afbeelding 10">
            <a:hlinkClick r:id="rId16" action="ppaction://hlinksldjump"/>
            <a:extLst>
              <a:ext uri="{FF2B5EF4-FFF2-40B4-BE49-F238E27FC236}">
                <a16:creationId xmlns:a16="http://schemas.microsoft.com/office/drawing/2014/main" id="{F701AC24-CD47-E590-A0A2-924760D8FE53}"/>
              </a:ext>
            </a:extLst>
          </p:cNvPr>
          <p:cNvPicPr>
            <a:picLocks noChangeAspect="1"/>
          </p:cNvPicPr>
          <p:nvPr/>
        </p:nvPicPr>
        <p:blipFill>
          <a:blip r:embed="rId17"/>
          <a:stretch>
            <a:fillRect/>
          </a:stretch>
        </p:blipFill>
        <p:spPr>
          <a:xfrm>
            <a:off x="4801114" y="6369176"/>
            <a:ext cx="331680" cy="326373"/>
          </a:xfrm>
          <a:prstGeom prst="rect">
            <a:avLst/>
          </a:prstGeom>
        </p:spPr>
      </p:pic>
      <p:sp>
        <p:nvSpPr>
          <p:cNvPr id="21" name="TextBox 20">
            <a:extLst>
              <a:ext uri="{FF2B5EF4-FFF2-40B4-BE49-F238E27FC236}">
                <a16:creationId xmlns:a16="http://schemas.microsoft.com/office/drawing/2014/main" id="{28764789-D631-5235-1281-AF9CF2B6B436}"/>
              </a:ext>
            </a:extLst>
          </p:cNvPr>
          <p:cNvSpPr txBox="1"/>
          <p:nvPr/>
        </p:nvSpPr>
        <p:spPr>
          <a:xfrm>
            <a:off x="9084019" y="358881"/>
            <a:ext cx="9927770" cy="276999"/>
          </a:xfrm>
          <a:prstGeom prst="rect">
            <a:avLst/>
          </a:prstGeom>
          <a:noFill/>
        </p:spPr>
        <p:txBody>
          <a:bodyPr wrap="square">
            <a:spAutoFit/>
          </a:bodyPr>
          <a:lstStyle/>
          <a:p>
            <a:r>
              <a:rPr lang="nl-NL" sz="1200" i="1" dirty="0"/>
              <a:t>Tip: oefen de vaardigheid: </a:t>
            </a:r>
            <a:endParaRPr lang="nl-NL" sz="1200" i="1" dirty="0">
              <a:highlight>
                <a:srgbClr val="FFFF00"/>
              </a:highlight>
            </a:endParaRPr>
          </a:p>
        </p:txBody>
      </p:sp>
      <p:pic>
        <p:nvPicPr>
          <p:cNvPr id="22" name="Picture 21">
            <a:extLst>
              <a:ext uri="{FF2B5EF4-FFF2-40B4-BE49-F238E27FC236}">
                <a16:creationId xmlns:a16="http://schemas.microsoft.com/office/drawing/2014/main" id="{41E58248-BB2C-B1EF-3E34-44392B8376FD}"/>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1020703" y="116602"/>
            <a:ext cx="636310" cy="734732"/>
          </a:xfrm>
          <a:prstGeom prst="rect">
            <a:avLst/>
          </a:prstGeom>
          <a:ln>
            <a:solidFill>
              <a:schemeClr val="bg1"/>
            </a:solidFill>
          </a:ln>
        </p:spPr>
      </p:pic>
      <p:pic>
        <p:nvPicPr>
          <p:cNvPr id="3" name="Picture 2">
            <a:hlinkClick r:id="rId10" action="ppaction://hlinksldjump"/>
            <a:extLst>
              <a:ext uri="{FF2B5EF4-FFF2-40B4-BE49-F238E27FC236}">
                <a16:creationId xmlns:a16="http://schemas.microsoft.com/office/drawing/2014/main" id="{44F6D485-1260-3918-BE61-7032CB7E86FD}"/>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spTree>
    <p:extLst>
      <p:ext uri="{BB962C8B-B14F-4D97-AF65-F5344CB8AC3E}">
        <p14:creationId xmlns:p14="http://schemas.microsoft.com/office/powerpoint/2010/main" val="3982933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B72ECD-1E40-DF91-9D86-84F22BDA8718}"/>
              </a:ext>
            </a:extLst>
          </p:cNvPr>
          <p:cNvSpPr>
            <a:spLocks noGrp="1"/>
          </p:cNvSpPr>
          <p:nvPr>
            <p:ph type="title"/>
          </p:nvPr>
        </p:nvSpPr>
        <p:spPr>
          <a:xfrm>
            <a:off x="534987" y="722568"/>
            <a:ext cx="11657013" cy="387820"/>
          </a:xfrm>
          <a:solidFill>
            <a:schemeClr val="bg1"/>
          </a:solidFill>
        </p:spPr>
        <p:txBody>
          <a:bodyPr/>
          <a:lstStyle/>
          <a:p>
            <a:r>
              <a:rPr lang="nl-NL" sz="3200" dirty="0">
                <a:effectLst/>
                <a:ea typeface="Calibri" panose="020F0502020204030204" pitchFamily="34" charset="0"/>
                <a:cs typeface="Times New Roman" panose="02020603050405020304" pitchFamily="18" charset="0"/>
              </a:rPr>
              <a:t>Maak een </a:t>
            </a:r>
            <a:r>
              <a:rPr lang="nl-NL" sz="3200" dirty="0" err="1">
                <a:effectLst/>
                <a:ea typeface="Calibri" panose="020F0502020204030204" pitchFamily="34" charset="0"/>
                <a:cs typeface="Times New Roman" panose="02020603050405020304" pitchFamily="18" charset="0"/>
              </a:rPr>
              <a:t>onderzoeksposter</a:t>
            </a:r>
            <a:endParaRPr lang="nl-NL" dirty="0">
              <a:latin typeface="+mn-lt"/>
            </a:endParaRPr>
          </a:p>
        </p:txBody>
      </p:sp>
      <p:sp>
        <p:nvSpPr>
          <p:cNvPr id="5" name="Footer Placeholder 4">
            <a:extLst>
              <a:ext uri="{FF2B5EF4-FFF2-40B4-BE49-F238E27FC236}">
                <a16:creationId xmlns:a16="http://schemas.microsoft.com/office/drawing/2014/main" id="{7CD35222-9285-F9E6-FDD9-01A9B0F842E4}"/>
              </a:ext>
            </a:extLst>
          </p:cNvPr>
          <p:cNvSpPr>
            <a:spLocks noGrp="1"/>
          </p:cNvSpPr>
          <p:nvPr>
            <p:ph type="ftr" sz="quarter" idx="11"/>
          </p:nvPr>
        </p:nvSpPr>
        <p:spPr/>
        <p:txBody>
          <a:bodyPr/>
          <a:lstStyle/>
          <a:p>
            <a:r>
              <a:rPr lang="nl-NL" dirty="0"/>
              <a:t>Erasmus University Rotterdam </a:t>
            </a:r>
          </a:p>
        </p:txBody>
      </p:sp>
      <p:sp>
        <p:nvSpPr>
          <p:cNvPr id="27" name="TextBox 26">
            <a:extLst>
              <a:ext uri="{FF2B5EF4-FFF2-40B4-BE49-F238E27FC236}">
                <a16:creationId xmlns:a16="http://schemas.microsoft.com/office/drawing/2014/main" id="{4C4AB050-E8F0-213A-305F-D551ABA77A36}"/>
              </a:ext>
            </a:extLst>
          </p:cNvPr>
          <p:cNvSpPr txBox="1"/>
          <p:nvPr/>
        </p:nvSpPr>
        <p:spPr>
          <a:xfrm>
            <a:off x="1" y="-12877"/>
            <a:ext cx="1695450" cy="369332"/>
          </a:xfrm>
          <a:prstGeom prst="rect">
            <a:avLst/>
          </a:prstGeom>
          <a:solidFill>
            <a:schemeClr val="accent5"/>
          </a:solidFill>
        </p:spPr>
        <p:txBody>
          <a:bodyPr wrap="square">
            <a:spAutoFit/>
          </a:bodyPr>
          <a:lstStyle/>
          <a:p>
            <a:r>
              <a:rPr lang="en-US" dirty="0" err="1">
                <a:solidFill>
                  <a:schemeClr val="bg1"/>
                </a:solidFill>
                <a:latin typeface="+mn-lt"/>
              </a:rPr>
              <a:t>Activiteit</a:t>
            </a:r>
            <a:r>
              <a:rPr lang="en-US" dirty="0">
                <a:solidFill>
                  <a:schemeClr val="bg1"/>
                </a:solidFill>
                <a:latin typeface="+mn-lt"/>
              </a:rPr>
              <a:t> 6</a:t>
            </a:r>
            <a:r>
              <a:rPr lang="en-US" dirty="0">
                <a:solidFill>
                  <a:schemeClr val="bg1"/>
                </a:solidFill>
              </a:rPr>
              <a:t>.3</a:t>
            </a:r>
            <a:r>
              <a:rPr lang="en-US" dirty="0">
                <a:solidFill>
                  <a:schemeClr val="bg1"/>
                </a:solidFill>
                <a:latin typeface="+mn-lt"/>
              </a:rPr>
              <a:t> </a:t>
            </a:r>
            <a:endParaRPr lang="nl-NL" dirty="0">
              <a:solidFill>
                <a:schemeClr val="bg1"/>
              </a:solidFill>
            </a:endParaRPr>
          </a:p>
        </p:txBody>
      </p:sp>
      <p:sp>
        <p:nvSpPr>
          <p:cNvPr id="11" name="TextBox 10">
            <a:extLst>
              <a:ext uri="{FF2B5EF4-FFF2-40B4-BE49-F238E27FC236}">
                <a16:creationId xmlns:a16="http://schemas.microsoft.com/office/drawing/2014/main" id="{DF2269D9-0282-B392-311D-1341FBFAE4FC}"/>
              </a:ext>
            </a:extLst>
          </p:cNvPr>
          <p:cNvSpPr txBox="1"/>
          <p:nvPr/>
        </p:nvSpPr>
        <p:spPr>
          <a:xfrm>
            <a:off x="460354" y="1310849"/>
            <a:ext cx="10732926" cy="338554"/>
          </a:xfrm>
          <a:prstGeom prst="rect">
            <a:avLst/>
          </a:prstGeom>
          <a:noFill/>
        </p:spPr>
        <p:txBody>
          <a:bodyPr wrap="square">
            <a:spAutoFit/>
          </a:bodyPr>
          <a:lstStyle/>
          <a:p>
            <a:r>
              <a:rPr lang="nl-NL" sz="1600" dirty="0">
                <a:solidFill>
                  <a:schemeClr val="accent4"/>
                </a:solidFill>
              </a:rPr>
              <a:t>Gebruik het onderstaande template voor je </a:t>
            </a:r>
            <a:r>
              <a:rPr lang="nl-NL" sz="1600" dirty="0" err="1">
                <a:solidFill>
                  <a:schemeClr val="accent4"/>
                </a:solidFill>
              </a:rPr>
              <a:t>onderzoeksposter</a:t>
            </a:r>
            <a:r>
              <a:rPr lang="nl-NL" sz="1600" dirty="0">
                <a:solidFill>
                  <a:schemeClr val="accent4"/>
                </a:solidFill>
              </a:rPr>
              <a:t>. </a:t>
            </a:r>
          </a:p>
        </p:txBody>
      </p:sp>
      <p:pic>
        <p:nvPicPr>
          <p:cNvPr id="4" name="Afbeelding 11">
            <a:hlinkClick r:id="rId2" action="ppaction://hlinksldjump"/>
            <a:extLst>
              <a:ext uri="{FF2B5EF4-FFF2-40B4-BE49-F238E27FC236}">
                <a16:creationId xmlns:a16="http://schemas.microsoft.com/office/drawing/2014/main" id="{E0DA6FAD-FEFC-6B6B-8FF2-7086F44DC9AF}"/>
              </a:ext>
            </a:extLst>
          </p:cNvPr>
          <p:cNvPicPr>
            <a:picLocks noChangeAspect="1"/>
          </p:cNvPicPr>
          <p:nvPr/>
        </p:nvPicPr>
        <p:blipFill>
          <a:blip r:embed="rId3"/>
          <a:stretch>
            <a:fillRect/>
          </a:stretch>
        </p:blipFill>
        <p:spPr>
          <a:xfrm>
            <a:off x="5220743" y="6382133"/>
            <a:ext cx="331680" cy="331680"/>
          </a:xfrm>
          <a:prstGeom prst="rect">
            <a:avLst/>
          </a:prstGeom>
        </p:spPr>
      </p:pic>
      <p:pic>
        <p:nvPicPr>
          <p:cNvPr id="7" name="Afbeelding 13">
            <a:hlinkClick r:id="rId4" action="ppaction://hlinksldjump"/>
            <a:extLst>
              <a:ext uri="{FF2B5EF4-FFF2-40B4-BE49-F238E27FC236}">
                <a16:creationId xmlns:a16="http://schemas.microsoft.com/office/drawing/2014/main" id="{F73E164D-732A-C404-F7DA-2EFF25544692}"/>
              </a:ext>
            </a:extLst>
          </p:cNvPr>
          <p:cNvPicPr>
            <a:picLocks noChangeAspect="1"/>
          </p:cNvPicPr>
          <p:nvPr/>
        </p:nvPicPr>
        <p:blipFill>
          <a:blip r:embed="rId5"/>
          <a:stretch>
            <a:fillRect/>
          </a:stretch>
        </p:blipFill>
        <p:spPr>
          <a:xfrm>
            <a:off x="5640372" y="6363730"/>
            <a:ext cx="361656" cy="350084"/>
          </a:xfrm>
          <a:prstGeom prst="rect">
            <a:avLst/>
          </a:prstGeom>
        </p:spPr>
      </p:pic>
      <p:pic>
        <p:nvPicPr>
          <p:cNvPr id="8" name="Afbeelding 20">
            <a:hlinkClick r:id="rId6" action="ppaction://hlinksldjump"/>
            <a:extLst>
              <a:ext uri="{FF2B5EF4-FFF2-40B4-BE49-F238E27FC236}">
                <a16:creationId xmlns:a16="http://schemas.microsoft.com/office/drawing/2014/main" id="{AD5C4EE4-2781-BCBB-ECA0-9FBDF8333E95}"/>
              </a:ext>
            </a:extLst>
          </p:cNvPr>
          <p:cNvPicPr>
            <a:picLocks noChangeAspect="1"/>
          </p:cNvPicPr>
          <p:nvPr/>
        </p:nvPicPr>
        <p:blipFill>
          <a:blip r:embed="rId7"/>
          <a:stretch>
            <a:fillRect/>
          </a:stretch>
        </p:blipFill>
        <p:spPr>
          <a:xfrm flipH="1">
            <a:off x="6058152" y="6363729"/>
            <a:ext cx="331679" cy="331679"/>
          </a:xfrm>
          <a:prstGeom prst="rect">
            <a:avLst/>
          </a:prstGeom>
        </p:spPr>
      </p:pic>
      <p:pic>
        <p:nvPicPr>
          <p:cNvPr id="9" name="Afbeelding 21">
            <a:hlinkClick r:id="rId8" action="ppaction://hlinksldjump"/>
            <a:extLst>
              <a:ext uri="{FF2B5EF4-FFF2-40B4-BE49-F238E27FC236}">
                <a16:creationId xmlns:a16="http://schemas.microsoft.com/office/drawing/2014/main" id="{12C891EC-7B1E-65BD-4AB8-739A27639A3A}"/>
              </a:ext>
            </a:extLst>
          </p:cNvPr>
          <p:cNvPicPr>
            <a:picLocks noChangeAspect="1"/>
          </p:cNvPicPr>
          <p:nvPr/>
        </p:nvPicPr>
        <p:blipFill>
          <a:blip r:embed="rId9"/>
          <a:stretch>
            <a:fillRect/>
          </a:stretch>
        </p:blipFill>
        <p:spPr>
          <a:xfrm flipH="1">
            <a:off x="6477833" y="6363729"/>
            <a:ext cx="331679" cy="331679"/>
          </a:xfrm>
          <a:prstGeom prst="rect">
            <a:avLst/>
          </a:prstGeom>
        </p:spPr>
      </p:pic>
      <p:pic>
        <p:nvPicPr>
          <p:cNvPr id="10" name="Afbeelding 22">
            <a:hlinkClick r:id="rId10" action="ppaction://hlinksldjump"/>
            <a:extLst>
              <a:ext uri="{FF2B5EF4-FFF2-40B4-BE49-F238E27FC236}">
                <a16:creationId xmlns:a16="http://schemas.microsoft.com/office/drawing/2014/main" id="{4E4DB2F0-4CA8-C2FB-97C4-30865438E596}"/>
              </a:ext>
            </a:extLst>
          </p:cNvPr>
          <p:cNvPicPr>
            <a:picLocks noChangeAspect="1"/>
          </p:cNvPicPr>
          <p:nvPr/>
        </p:nvPicPr>
        <p:blipFill>
          <a:blip r:embed="rId11"/>
          <a:stretch>
            <a:fillRect/>
          </a:stretch>
        </p:blipFill>
        <p:spPr>
          <a:xfrm flipH="1">
            <a:off x="6895559" y="6360634"/>
            <a:ext cx="361654" cy="361654"/>
          </a:xfrm>
          <a:prstGeom prst="rect">
            <a:avLst/>
          </a:prstGeom>
        </p:spPr>
      </p:pic>
      <p:pic>
        <p:nvPicPr>
          <p:cNvPr id="12" name="Afbeelding 23" descr="Afbeelding met tekst, logo, schermopname, ontwerp&#10;&#10;Automatisch gegenereerde beschrijving">
            <a:hlinkClick r:id="rId12" action="ppaction://hlinksldjump"/>
            <a:extLst>
              <a:ext uri="{FF2B5EF4-FFF2-40B4-BE49-F238E27FC236}">
                <a16:creationId xmlns:a16="http://schemas.microsoft.com/office/drawing/2014/main" id="{3C7C4349-8944-C42C-2323-A01926D80B71}"/>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3" name="Afbeelding 8" descr="Afbeelding met tekst, logo, Graphics, Lettertype&#10;&#10;Automatisch gegenereerde beschrijving">
            <a:hlinkClick r:id="rId14" action="ppaction://hlinksldjump"/>
            <a:extLst>
              <a:ext uri="{FF2B5EF4-FFF2-40B4-BE49-F238E27FC236}">
                <a16:creationId xmlns:a16="http://schemas.microsoft.com/office/drawing/2014/main" id="{0E424216-BE7D-EC46-8511-6ADDDF5D997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4" name="Afbeelding 10">
            <a:hlinkClick r:id="rId16" action="ppaction://hlinksldjump"/>
            <a:extLst>
              <a:ext uri="{FF2B5EF4-FFF2-40B4-BE49-F238E27FC236}">
                <a16:creationId xmlns:a16="http://schemas.microsoft.com/office/drawing/2014/main" id="{E2C18D95-6A83-B09B-E468-5422D32214B4}"/>
              </a:ext>
            </a:extLst>
          </p:cNvPr>
          <p:cNvPicPr>
            <a:picLocks noChangeAspect="1"/>
          </p:cNvPicPr>
          <p:nvPr/>
        </p:nvPicPr>
        <p:blipFill>
          <a:blip r:embed="rId17"/>
          <a:stretch>
            <a:fillRect/>
          </a:stretch>
        </p:blipFill>
        <p:spPr>
          <a:xfrm>
            <a:off x="4801114" y="6369176"/>
            <a:ext cx="331680" cy="326373"/>
          </a:xfrm>
          <a:prstGeom prst="rect">
            <a:avLst/>
          </a:prstGeom>
        </p:spPr>
      </p:pic>
      <p:pic>
        <p:nvPicPr>
          <p:cNvPr id="15" name="Picture 14">
            <a:extLst>
              <a:ext uri="{FF2B5EF4-FFF2-40B4-BE49-F238E27FC236}">
                <a16:creationId xmlns:a16="http://schemas.microsoft.com/office/drawing/2014/main" id="{4AEEC70B-5222-D462-F5BF-AEC6A2F6276A}"/>
              </a:ext>
            </a:extLst>
          </p:cNvPr>
          <p:cNvPicPr>
            <a:picLocks noChangeAspect="1"/>
          </p:cNvPicPr>
          <p:nvPr/>
        </p:nvPicPr>
        <p:blipFill>
          <a:blip r:embed="rId18"/>
          <a:stretch>
            <a:fillRect/>
          </a:stretch>
        </p:blipFill>
        <p:spPr>
          <a:xfrm>
            <a:off x="470393" y="1635436"/>
            <a:ext cx="9594324" cy="4584700"/>
          </a:xfrm>
          <a:prstGeom prst="rect">
            <a:avLst/>
          </a:prstGeom>
        </p:spPr>
      </p:pic>
      <p:pic>
        <p:nvPicPr>
          <p:cNvPr id="16" name="Picture 15">
            <a:hlinkClick r:id="rId10" action="ppaction://hlinksldjump"/>
            <a:extLst>
              <a:ext uri="{FF2B5EF4-FFF2-40B4-BE49-F238E27FC236}">
                <a16:creationId xmlns:a16="http://schemas.microsoft.com/office/drawing/2014/main" id="{503EF50C-B8DD-8505-868B-4C78F980B4CF}"/>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1293867" y="5932362"/>
            <a:ext cx="701298" cy="709103"/>
          </a:xfrm>
          <a:prstGeom prst="rect">
            <a:avLst/>
          </a:prstGeom>
        </p:spPr>
      </p:pic>
    </p:spTree>
    <p:extLst>
      <p:ext uri="{BB962C8B-B14F-4D97-AF65-F5344CB8AC3E}">
        <p14:creationId xmlns:p14="http://schemas.microsoft.com/office/powerpoint/2010/main" val="4261191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Tijdelijke aanduiding voor afbeelding 17" descr="Afbeelding met persoon, tafel, binnen, voedsel&#10;&#10;Automatisch gegenereerde beschrijving">
            <a:extLst>
              <a:ext uri="{FF2B5EF4-FFF2-40B4-BE49-F238E27FC236}">
                <a16:creationId xmlns:a16="http://schemas.microsoft.com/office/drawing/2014/main" id="{23D7462D-004E-45F7-838A-1DFE690B792B}"/>
              </a:ext>
            </a:extLst>
          </p:cNvPr>
          <p:cNvPicPr>
            <a:picLocks noGrp="1" noChangeAspect="1"/>
          </p:cNvPicPr>
          <p:nvPr>
            <p:ph type="pic" sz="quarter" idx="14"/>
          </p:nvPr>
        </p:nvPicPr>
        <p:blipFill rotWithShape="1">
          <a:blip r:embed="rId2">
            <a:extLst>
              <a:ext uri="{28A0092B-C50C-407E-A947-70E740481C1C}">
                <a14:useLocalDpi xmlns:a14="http://schemas.microsoft.com/office/drawing/2010/main" val="0"/>
              </a:ext>
            </a:extLst>
          </a:blip>
          <a:srcRect l="16711" r="16711"/>
          <a:stretch/>
        </p:blipFill>
        <p:spPr/>
      </p:pic>
      <p:sp>
        <p:nvSpPr>
          <p:cNvPr id="8" name="Titel 7">
            <a:extLst>
              <a:ext uri="{FF2B5EF4-FFF2-40B4-BE49-F238E27FC236}">
                <a16:creationId xmlns:a16="http://schemas.microsoft.com/office/drawing/2014/main" id="{F9EE8F60-712E-437E-98CE-E9C74D206C8F}"/>
              </a:ext>
            </a:extLst>
          </p:cNvPr>
          <p:cNvSpPr>
            <a:spLocks noGrp="1"/>
          </p:cNvSpPr>
          <p:nvPr>
            <p:ph type="title"/>
          </p:nvPr>
        </p:nvSpPr>
        <p:spPr/>
        <p:txBody>
          <a:bodyPr/>
          <a:lstStyle/>
          <a:p>
            <a:r>
              <a:rPr lang="nl-NL" dirty="0"/>
              <a:t>Goed gedaan!</a:t>
            </a:r>
          </a:p>
        </p:txBody>
      </p:sp>
      <p:sp>
        <p:nvSpPr>
          <p:cNvPr id="9" name="Tijdelijke aanduiding voor tekst 8">
            <a:extLst>
              <a:ext uri="{FF2B5EF4-FFF2-40B4-BE49-F238E27FC236}">
                <a16:creationId xmlns:a16="http://schemas.microsoft.com/office/drawing/2014/main" id="{048C2ACF-9470-46CC-BC9B-901865FDB42B}"/>
              </a:ext>
            </a:extLst>
          </p:cNvPr>
          <p:cNvSpPr>
            <a:spLocks noGrp="1"/>
          </p:cNvSpPr>
          <p:nvPr>
            <p:ph type="body" sz="quarter" idx="13"/>
          </p:nvPr>
        </p:nvSpPr>
        <p:spPr>
          <a:xfrm>
            <a:off x="547484" y="1431670"/>
            <a:ext cx="2569584" cy="4344987"/>
          </a:xfrm>
        </p:spPr>
        <p:txBody>
          <a:bodyPr/>
          <a:lstStyle/>
          <a:p>
            <a:pPr marL="0" indent="0">
              <a:lnSpc>
                <a:spcPct val="150000"/>
              </a:lnSpc>
              <a:buNone/>
            </a:pPr>
            <a:r>
              <a:rPr lang="en-US" sz="1600" b="1" dirty="0"/>
              <a:t>Je </a:t>
            </a:r>
            <a:r>
              <a:rPr lang="en-US" sz="1600" b="1" dirty="0" err="1"/>
              <a:t>hebt</a:t>
            </a:r>
            <a:r>
              <a:rPr lang="en-US" sz="1600" b="1" dirty="0"/>
              <a:t> nu een </a:t>
            </a:r>
            <a:r>
              <a:rPr lang="en-US" sz="1600" b="1" dirty="0" err="1"/>
              <a:t>onderzoek</a:t>
            </a:r>
            <a:r>
              <a:rPr lang="en-US" sz="1600" b="1" dirty="0"/>
              <a:t> </a:t>
            </a:r>
            <a:r>
              <a:rPr lang="en-US" sz="1600" b="1" dirty="0" err="1"/>
              <a:t>uitgevoerd</a:t>
            </a:r>
            <a:r>
              <a:rPr lang="en-US" sz="1600" b="1" dirty="0"/>
              <a:t> </a:t>
            </a:r>
            <a:r>
              <a:rPr lang="en-US" sz="1600" b="1" dirty="0" err="1"/>
              <a:t>volgens</a:t>
            </a:r>
            <a:r>
              <a:rPr lang="en-US" sz="1600" b="1" dirty="0"/>
              <a:t> de </a:t>
            </a:r>
            <a:r>
              <a:rPr lang="en-US" sz="1600" b="1" dirty="0" err="1"/>
              <a:t>wetenschappelijke</a:t>
            </a:r>
            <a:r>
              <a:rPr lang="en-US" sz="1600" b="1" dirty="0"/>
              <a:t> </a:t>
            </a:r>
            <a:r>
              <a:rPr lang="en-US" sz="1600" b="1" dirty="0" err="1"/>
              <a:t>onderzoekscyclus</a:t>
            </a:r>
            <a:r>
              <a:rPr lang="en-US" sz="1600" b="1" dirty="0"/>
              <a:t>. Hiermee </a:t>
            </a:r>
            <a:r>
              <a:rPr lang="en-US" sz="1600" b="1" dirty="0" err="1"/>
              <a:t>heb</a:t>
            </a:r>
            <a:r>
              <a:rPr lang="en-US" sz="1600" b="1" dirty="0"/>
              <a:t> </a:t>
            </a:r>
            <a:r>
              <a:rPr lang="en-US" sz="1600" b="1" dirty="0" err="1"/>
              <a:t>jij</a:t>
            </a:r>
            <a:r>
              <a:rPr lang="en-US" sz="1600" b="1" dirty="0"/>
              <a:t> je </a:t>
            </a:r>
            <a:r>
              <a:rPr lang="en-US" sz="1600" b="1" dirty="0" err="1"/>
              <a:t>uitstekend</a:t>
            </a:r>
            <a:r>
              <a:rPr lang="en-US" sz="1600" b="1" dirty="0"/>
              <a:t> </a:t>
            </a:r>
            <a:r>
              <a:rPr lang="en-US" sz="1600" b="1" dirty="0" err="1"/>
              <a:t>voorbereid</a:t>
            </a:r>
            <a:r>
              <a:rPr lang="en-US" sz="1600" b="1" dirty="0"/>
              <a:t> op het </a:t>
            </a:r>
            <a:r>
              <a:rPr lang="en-US" sz="1600" b="1" dirty="0" err="1"/>
              <a:t>profielwerkstuk</a:t>
            </a:r>
            <a:r>
              <a:rPr lang="en-US" sz="1600" b="1" dirty="0"/>
              <a:t> en op </a:t>
            </a:r>
            <a:r>
              <a:rPr lang="en-US" sz="1600" b="1" dirty="0" err="1"/>
              <a:t>jouw</a:t>
            </a:r>
            <a:r>
              <a:rPr lang="en-US" sz="1600" b="1" dirty="0"/>
              <a:t> </a:t>
            </a:r>
            <a:r>
              <a:rPr lang="en-US" sz="1600" b="1" dirty="0" err="1"/>
              <a:t>studie</a:t>
            </a:r>
            <a:r>
              <a:rPr lang="en-US" sz="1600" b="1" dirty="0"/>
              <a:t> in het </a:t>
            </a:r>
            <a:r>
              <a:rPr lang="en-US" sz="1600" b="1" dirty="0" err="1"/>
              <a:t>hoger</a:t>
            </a:r>
            <a:r>
              <a:rPr lang="en-US" sz="1600" b="1" dirty="0"/>
              <a:t> onderwijs</a:t>
            </a:r>
            <a:r>
              <a:rPr lang="en-US" dirty="0"/>
              <a:t>.</a:t>
            </a:r>
            <a:endParaRPr lang="nl-NL" dirty="0"/>
          </a:p>
        </p:txBody>
      </p:sp>
      <p:sp>
        <p:nvSpPr>
          <p:cNvPr id="6" name="Tijdelijke aanduiding voor datum 5">
            <a:extLst>
              <a:ext uri="{FF2B5EF4-FFF2-40B4-BE49-F238E27FC236}">
                <a16:creationId xmlns:a16="http://schemas.microsoft.com/office/drawing/2014/main" id="{3AD91DDF-0F5B-4E5F-8C53-BE7E18D64289}"/>
              </a:ext>
            </a:extLst>
          </p:cNvPr>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FAEE35-1FC4-4987-B33A-7E217266602F}" type="datetime1">
              <a:rPr kumimoji="0" lang="nl-NL" sz="800" b="0" i="0" u="none" strike="noStrike" kern="1200" cap="none" spc="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3-11-2023</a:t>
            </a:fld>
            <a:endParaRPr kumimoji="0" lang="nl-NL" sz="800" b="0" i="0" u="none" strike="noStrike" kern="1200" cap="none" spc="0" normalizeH="0" baseline="0" noProof="0" dirty="0">
              <a:ln>
                <a:noFill/>
              </a:ln>
              <a:solidFill>
                <a:prstClr val="white"/>
              </a:solidFill>
              <a:effectLst/>
              <a:uLnTx/>
              <a:uFillTx/>
              <a:latin typeface="Arial"/>
              <a:ea typeface="+mn-ea"/>
              <a:cs typeface="+mn-cs"/>
            </a:endParaRPr>
          </a:p>
        </p:txBody>
      </p:sp>
      <p:sp>
        <p:nvSpPr>
          <p:cNvPr id="5" name="Tijdelijke aanduiding voor voettekst 4">
            <a:extLst>
              <a:ext uri="{FF2B5EF4-FFF2-40B4-BE49-F238E27FC236}">
                <a16:creationId xmlns:a16="http://schemas.microsoft.com/office/drawing/2014/main" id="{57BBA95D-4DFB-4642-B363-8835D36F6CB4}"/>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srgbClr val="002328"/>
                </a:solidFill>
                <a:effectLst/>
                <a:uLnTx/>
                <a:uFillTx/>
                <a:latin typeface="Arial"/>
                <a:ea typeface="+mn-ea"/>
                <a:cs typeface="+mn-cs"/>
              </a:rPr>
              <a:t>Erasmus University Rotterdam </a:t>
            </a:r>
            <a:endParaRPr kumimoji="0" lang="nl-NL" sz="800" b="0" i="0" u="none" strike="noStrike" kern="1200" cap="none" spc="0" normalizeH="0" baseline="0" noProof="0" dirty="0">
              <a:ln>
                <a:noFill/>
              </a:ln>
              <a:solidFill>
                <a:srgbClr val="002328"/>
              </a:solidFill>
              <a:effectLst/>
              <a:uLnTx/>
              <a:uFillTx/>
              <a:latin typeface="Arial"/>
              <a:ea typeface="+mn-ea"/>
              <a:cs typeface="+mn-cs"/>
            </a:endParaRPr>
          </a:p>
        </p:txBody>
      </p:sp>
      <p:sp>
        <p:nvSpPr>
          <p:cNvPr id="7" name="Tijdelijke aanduiding voor dianummer 6">
            <a:extLst>
              <a:ext uri="{FF2B5EF4-FFF2-40B4-BE49-F238E27FC236}">
                <a16:creationId xmlns:a16="http://schemas.microsoft.com/office/drawing/2014/main" id="{0A8D946A-FC0E-4733-9A84-36FE4F9B37A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61A1203-CA3D-4D48-AFA0-9D668419C1D5}" type="slidenum">
              <a:rPr kumimoji="0" lang="nl-NL" sz="1000" b="1" i="0" u="none" strike="noStrike" kern="1200" cap="none" spc="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nl-NL" sz="1000" b="1" i="0" u="none" strike="noStrike" kern="1200" cap="none" spc="0" normalizeH="0" baseline="0" noProof="0" dirty="0">
              <a:ln>
                <a:noFill/>
              </a:ln>
              <a:solidFill>
                <a:prstClr val="white"/>
              </a:solidFill>
              <a:effectLst/>
              <a:uLnTx/>
              <a:uFillTx/>
              <a:latin typeface="Arial"/>
              <a:ea typeface="+mn-ea"/>
              <a:cs typeface="+mn-cs"/>
            </a:endParaRPr>
          </a:p>
        </p:txBody>
      </p:sp>
    </p:spTree>
    <p:extLst>
      <p:ext uri="{BB962C8B-B14F-4D97-AF65-F5344CB8AC3E}">
        <p14:creationId xmlns:p14="http://schemas.microsoft.com/office/powerpoint/2010/main" val="2685975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A0C7458-1CB9-4C15-84DE-34DA882F2353}"/>
              </a:ext>
            </a:extLst>
          </p:cNvPr>
          <p:cNvSpPr>
            <a:spLocks noGrp="1"/>
          </p:cNvSpPr>
          <p:nvPr>
            <p:ph type="title"/>
          </p:nvPr>
        </p:nvSpPr>
        <p:spPr>
          <a:xfrm>
            <a:off x="534987" y="759301"/>
            <a:ext cx="11114087" cy="723106"/>
          </a:xfrm>
        </p:spPr>
        <p:txBody>
          <a:bodyPr/>
          <a:lstStyle/>
          <a:p>
            <a:r>
              <a:rPr lang="nl-NL" dirty="0"/>
              <a:t>Contact</a:t>
            </a:r>
          </a:p>
        </p:txBody>
      </p:sp>
      <p:sp>
        <p:nvSpPr>
          <p:cNvPr id="27" name="Tijdelijke aanduiding voor tekst 26">
            <a:extLst>
              <a:ext uri="{FF2B5EF4-FFF2-40B4-BE49-F238E27FC236}">
                <a16:creationId xmlns:a16="http://schemas.microsoft.com/office/drawing/2014/main" id="{2FBBC693-4CB2-461F-B3DA-537AD6166B33}"/>
              </a:ext>
            </a:extLst>
          </p:cNvPr>
          <p:cNvSpPr>
            <a:spLocks noGrp="1"/>
          </p:cNvSpPr>
          <p:nvPr>
            <p:ph type="body" sz="quarter" idx="19"/>
          </p:nvPr>
        </p:nvSpPr>
        <p:spPr>
          <a:xfrm>
            <a:off x="1295907" y="2046627"/>
            <a:ext cx="10353168" cy="389437"/>
          </a:xfrm>
        </p:spPr>
        <p:txBody>
          <a:bodyPr/>
          <a:lstStyle/>
          <a:p>
            <a:r>
              <a:rPr lang="nl-NL" dirty="0"/>
              <a:t>Rowan Beijk-Huijgen</a:t>
            </a:r>
          </a:p>
        </p:txBody>
      </p:sp>
      <p:sp>
        <p:nvSpPr>
          <p:cNvPr id="8" name="Tijdelijke aanduiding voor tekst 7">
            <a:extLst>
              <a:ext uri="{FF2B5EF4-FFF2-40B4-BE49-F238E27FC236}">
                <a16:creationId xmlns:a16="http://schemas.microsoft.com/office/drawing/2014/main" id="{E3F51C10-D1B7-4126-B3FF-654757C525A9}"/>
              </a:ext>
            </a:extLst>
          </p:cNvPr>
          <p:cNvSpPr>
            <a:spLocks noGrp="1"/>
          </p:cNvSpPr>
          <p:nvPr>
            <p:ph type="body" sz="quarter" idx="21"/>
          </p:nvPr>
        </p:nvSpPr>
        <p:spPr>
          <a:xfrm>
            <a:off x="9567539" y="5843000"/>
            <a:ext cx="2084956" cy="694304"/>
          </a:xfrm>
        </p:spPr>
        <p:txBody>
          <a:bodyPr/>
          <a:lstStyle/>
          <a:p>
            <a:r>
              <a:rPr lang="nl-NL" dirty="0"/>
              <a:t> </a:t>
            </a:r>
          </a:p>
        </p:txBody>
      </p:sp>
      <p:sp>
        <p:nvSpPr>
          <p:cNvPr id="29" name="Tijdelijke aanduiding voor tekst 28">
            <a:extLst>
              <a:ext uri="{FF2B5EF4-FFF2-40B4-BE49-F238E27FC236}">
                <a16:creationId xmlns:a16="http://schemas.microsoft.com/office/drawing/2014/main" id="{1FB73790-074B-418B-83E9-32C7B2FC4F0D}"/>
              </a:ext>
            </a:extLst>
          </p:cNvPr>
          <p:cNvSpPr>
            <a:spLocks noGrp="1"/>
          </p:cNvSpPr>
          <p:nvPr>
            <p:ph type="body" sz="quarter" idx="22"/>
          </p:nvPr>
        </p:nvSpPr>
        <p:spPr>
          <a:xfrm>
            <a:off x="1295907" y="2728027"/>
            <a:ext cx="10353168" cy="389437"/>
          </a:xfrm>
        </p:spPr>
        <p:txBody>
          <a:bodyPr/>
          <a:lstStyle/>
          <a:p>
            <a:r>
              <a:rPr lang="nl-NL" dirty="0"/>
              <a:t>+31 </a:t>
            </a:r>
            <a:r>
              <a:rPr lang="nl-NL" sz="1800" dirty="0">
                <a:effectLst/>
                <a:latin typeface="Calibri" panose="020F0502020204030204" pitchFamily="34" charset="0"/>
                <a:ea typeface="Calibri" panose="020F0502020204030204" pitchFamily="34" charset="0"/>
              </a:rPr>
              <a:t>010 754 6228 </a:t>
            </a:r>
            <a:endParaRPr lang="nl-NL" dirty="0"/>
          </a:p>
        </p:txBody>
      </p:sp>
      <p:sp>
        <p:nvSpPr>
          <p:cNvPr id="30" name="Tijdelijke aanduiding voor tekst 29">
            <a:extLst>
              <a:ext uri="{FF2B5EF4-FFF2-40B4-BE49-F238E27FC236}">
                <a16:creationId xmlns:a16="http://schemas.microsoft.com/office/drawing/2014/main" id="{5846B51E-052B-4EF0-8BF9-8F05466A08E9}"/>
              </a:ext>
            </a:extLst>
          </p:cNvPr>
          <p:cNvSpPr>
            <a:spLocks noGrp="1"/>
          </p:cNvSpPr>
          <p:nvPr>
            <p:ph type="body" sz="quarter" idx="23"/>
          </p:nvPr>
        </p:nvSpPr>
        <p:spPr>
          <a:xfrm>
            <a:off x="1295907" y="3409427"/>
            <a:ext cx="10353168" cy="389437"/>
          </a:xfrm>
        </p:spPr>
        <p:txBody>
          <a:bodyPr/>
          <a:lstStyle/>
          <a:p>
            <a:r>
              <a:rPr lang="nl-NL" dirty="0"/>
              <a:t>wetenschapsknooppunt@eur.nl</a:t>
            </a:r>
          </a:p>
        </p:txBody>
      </p:sp>
      <p:sp>
        <p:nvSpPr>
          <p:cNvPr id="31" name="Tijdelijke aanduiding voor tekst 30">
            <a:extLst>
              <a:ext uri="{FF2B5EF4-FFF2-40B4-BE49-F238E27FC236}">
                <a16:creationId xmlns:a16="http://schemas.microsoft.com/office/drawing/2014/main" id="{0FC80B79-B540-454E-8CD9-5C2C92EBC598}"/>
              </a:ext>
            </a:extLst>
          </p:cNvPr>
          <p:cNvSpPr>
            <a:spLocks noGrp="1"/>
          </p:cNvSpPr>
          <p:nvPr>
            <p:ph type="body" sz="quarter" idx="24"/>
          </p:nvPr>
        </p:nvSpPr>
        <p:spPr>
          <a:xfrm>
            <a:off x="1295907" y="4090827"/>
            <a:ext cx="10353168" cy="389437"/>
          </a:xfrm>
        </p:spPr>
        <p:txBody>
          <a:bodyPr/>
          <a:lstStyle/>
          <a:p>
            <a:r>
              <a:rPr lang="nl-NL" dirty="0"/>
              <a:t>Burgemeester </a:t>
            </a:r>
            <a:r>
              <a:rPr lang="nl-NL" dirty="0" err="1"/>
              <a:t>oudlaan</a:t>
            </a:r>
            <a:r>
              <a:rPr lang="nl-NL" dirty="0"/>
              <a:t> 50, Rotterdam</a:t>
            </a:r>
          </a:p>
        </p:txBody>
      </p:sp>
      <p:sp>
        <p:nvSpPr>
          <p:cNvPr id="32" name="Tijdelijke aanduiding voor tekst 31">
            <a:extLst>
              <a:ext uri="{FF2B5EF4-FFF2-40B4-BE49-F238E27FC236}">
                <a16:creationId xmlns:a16="http://schemas.microsoft.com/office/drawing/2014/main" id="{48191D7C-B205-42CC-AB0E-82E78789A855}"/>
              </a:ext>
            </a:extLst>
          </p:cNvPr>
          <p:cNvSpPr>
            <a:spLocks noGrp="1"/>
          </p:cNvSpPr>
          <p:nvPr>
            <p:ph type="body" sz="quarter" idx="25"/>
          </p:nvPr>
        </p:nvSpPr>
        <p:spPr>
          <a:xfrm>
            <a:off x="1295907" y="4772227"/>
            <a:ext cx="10353168" cy="389437"/>
          </a:xfrm>
        </p:spPr>
        <p:txBody>
          <a:bodyPr/>
          <a:lstStyle/>
          <a:p>
            <a:r>
              <a:rPr lang="nl-NL" dirty="0"/>
              <a:t>www.eur.nl</a:t>
            </a:r>
          </a:p>
        </p:txBody>
      </p:sp>
      <p:sp>
        <p:nvSpPr>
          <p:cNvPr id="26" name="Tijdelijke aanduiding voor tekst 25">
            <a:extLst>
              <a:ext uri="{FF2B5EF4-FFF2-40B4-BE49-F238E27FC236}">
                <a16:creationId xmlns:a16="http://schemas.microsoft.com/office/drawing/2014/main" id="{07E9C6A1-869C-4CCD-AC24-A385B2F66918}"/>
              </a:ext>
            </a:extLst>
          </p:cNvPr>
          <p:cNvSpPr>
            <a:spLocks noGrp="1"/>
          </p:cNvSpPr>
          <p:nvPr>
            <p:ph type="body" sz="quarter" idx="26"/>
          </p:nvPr>
        </p:nvSpPr>
        <p:spPr>
          <a:xfrm>
            <a:off x="539505" y="5908884"/>
            <a:ext cx="3381331" cy="401383"/>
          </a:xfrm>
        </p:spPr>
        <p:txBody>
          <a:bodyPr/>
          <a:lstStyle/>
          <a:p>
            <a:r>
              <a:rPr lang="en-GB" dirty="0"/>
              <a:t> </a:t>
            </a:r>
          </a:p>
        </p:txBody>
      </p:sp>
      <p:sp>
        <p:nvSpPr>
          <p:cNvPr id="16" name="Ovaal 15">
            <a:extLst>
              <a:ext uri="{FF2B5EF4-FFF2-40B4-BE49-F238E27FC236}">
                <a16:creationId xmlns:a16="http://schemas.microsoft.com/office/drawing/2014/main" id="{4BD96C33-009A-4821-90E2-4140896ABA26}"/>
              </a:ext>
            </a:extLst>
          </p:cNvPr>
          <p:cNvSpPr/>
          <p:nvPr/>
        </p:nvSpPr>
        <p:spPr>
          <a:xfrm>
            <a:off x="534988" y="1973273"/>
            <a:ext cx="578340" cy="57834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sp>
        <p:nvSpPr>
          <p:cNvPr id="18" name="Ovaal 17">
            <a:extLst>
              <a:ext uri="{FF2B5EF4-FFF2-40B4-BE49-F238E27FC236}">
                <a16:creationId xmlns:a16="http://schemas.microsoft.com/office/drawing/2014/main" id="{E2D34C28-1788-4F6F-A4BD-8C2DDEE74374}"/>
              </a:ext>
            </a:extLst>
          </p:cNvPr>
          <p:cNvSpPr/>
          <p:nvPr/>
        </p:nvSpPr>
        <p:spPr>
          <a:xfrm>
            <a:off x="534988" y="2654673"/>
            <a:ext cx="578340" cy="57834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sp>
        <p:nvSpPr>
          <p:cNvPr id="20" name="Ovaal 19">
            <a:extLst>
              <a:ext uri="{FF2B5EF4-FFF2-40B4-BE49-F238E27FC236}">
                <a16:creationId xmlns:a16="http://schemas.microsoft.com/office/drawing/2014/main" id="{491D7468-1AD8-42CD-96E6-140FB1A77AF2}"/>
              </a:ext>
            </a:extLst>
          </p:cNvPr>
          <p:cNvSpPr/>
          <p:nvPr/>
        </p:nvSpPr>
        <p:spPr>
          <a:xfrm>
            <a:off x="534988" y="3336073"/>
            <a:ext cx="578340" cy="57834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sp>
        <p:nvSpPr>
          <p:cNvPr id="22" name="Ovaal 21">
            <a:extLst>
              <a:ext uri="{FF2B5EF4-FFF2-40B4-BE49-F238E27FC236}">
                <a16:creationId xmlns:a16="http://schemas.microsoft.com/office/drawing/2014/main" id="{59F13153-D518-4BE5-8F30-846CA1D10DD0}"/>
              </a:ext>
            </a:extLst>
          </p:cNvPr>
          <p:cNvSpPr/>
          <p:nvPr/>
        </p:nvSpPr>
        <p:spPr>
          <a:xfrm>
            <a:off x="534988" y="4017473"/>
            <a:ext cx="578340" cy="57834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sp>
        <p:nvSpPr>
          <p:cNvPr id="24" name="Ovaal 23">
            <a:extLst>
              <a:ext uri="{FF2B5EF4-FFF2-40B4-BE49-F238E27FC236}">
                <a16:creationId xmlns:a16="http://schemas.microsoft.com/office/drawing/2014/main" id="{33AED52D-AF48-430B-9221-FB275C286C01}"/>
              </a:ext>
            </a:extLst>
          </p:cNvPr>
          <p:cNvSpPr/>
          <p:nvPr/>
        </p:nvSpPr>
        <p:spPr>
          <a:xfrm>
            <a:off x="534988" y="4698873"/>
            <a:ext cx="578340" cy="57834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a:ea typeface="+mn-ea"/>
              <a:cs typeface="+mn-cs"/>
            </a:endParaRPr>
          </a:p>
        </p:txBody>
      </p:sp>
      <p:pic>
        <p:nvPicPr>
          <p:cNvPr id="34" name="Graphic 33" descr="Gebruiker">
            <a:extLst>
              <a:ext uri="{FF2B5EF4-FFF2-40B4-BE49-F238E27FC236}">
                <a16:creationId xmlns:a16="http://schemas.microsoft.com/office/drawing/2014/main" id="{2D40AA36-8833-4D3B-9717-10132388CAC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0741" y="2079026"/>
            <a:ext cx="366834" cy="366834"/>
          </a:xfrm>
          <a:prstGeom prst="rect">
            <a:avLst/>
          </a:prstGeom>
        </p:spPr>
      </p:pic>
      <p:pic>
        <p:nvPicPr>
          <p:cNvPr id="36" name="Graphic 35" descr="Wereld">
            <a:extLst>
              <a:ext uri="{FF2B5EF4-FFF2-40B4-BE49-F238E27FC236}">
                <a16:creationId xmlns:a16="http://schemas.microsoft.com/office/drawing/2014/main" id="{24CFD8E0-278F-40CA-B0E1-CB0D77A1AE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69210" y="4833792"/>
            <a:ext cx="308501" cy="308501"/>
          </a:xfrm>
          <a:prstGeom prst="rect">
            <a:avLst/>
          </a:prstGeom>
        </p:spPr>
      </p:pic>
      <p:pic>
        <p:nvPicPr>
          <p:cNvPr id="38" name="Graphic 37" descr="Markering">
            <a:extLst>
              <a:ext uri="{FF2B5EF4-FFF2-40B4-BE49-F238E27FC236}">
                <a16:creationId xmlns:a16="http://schemas.microsoft.com/office/drawing/2014/main" id="{FF91410F-F4D8-4FBA-BB2B-D0CF16DF10C0}"/>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40740" y="4111995"/>
            <a:ext cx="365442" cy="365442"/>
          </a:xfrm>
          <a:prstGeom prst="rect">
            <a:avLst/>
          </a:prstGeom>
        </p:spPr>
      </p:pic>
      <p:pic>
        <p:nvPicPr>
          <p:cNvPr id="40" name="Graphic 39" descr="Envelop">
            <a:extLst>
              <a:ext uri="{FF2B5EF4-FFF2-40B4-BE49-F238E27FC236}">
                <a16:creationId xmlns:a16="http://schemas.microsoft.com/office/drawing/2014/main" id="{CA0E218D-D2F7-48C8-B7A4-69975CEDD884}"/>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41438" y="3442523"/>
            <a:ext cx="365441" cy="365441"/>
          </a:xfrm>
          <a:prstGeom prst="rect">
            <a:avLst/>
          </a:prstGeom>
        </p:spPr>
      </p:pic>
      <p:pic>
        <p:nvPicPr>
          <p:cNvPr id="42" name="Graphic 41" descr="Ontvanger">
            <a:extLst>
              <a:ext uri="{FF2B5EF4-FFF2-40B4-BE49-F238E27FC236}">
                <a16:creationId xmlns:a16="http://schemas.microsoft.com/office/drawing/2014/main" id="{6927C9E7-3522-4508-A6F0-397A65589620}"/>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79668" y="2780586"/>
            <a:ext cx="326514" cy="326514"/>
          </a:xfrm>
          <a:prstGeom prst="rect">
            <a:avLst/>
          </a:prstGeom>
        </p:spPr>
      </p:pic>
    </p:spTree>
    <p:extLst>
      <p:ext uri="{BB962C8B-B14F-4D97-AF65-F5344CB8AC3E}">
        <p14:creationId xmlns:p14="http://schemas.microsoft.com/office/powerpoint/2010/main" val="3623565450"/>
      </p:ext>
    </p:extLst>
  </p:cSld>
  <p:clrMapOvr>
    <a:masterClrMapping/>
  </p:clrMapOvr>
  <p:transition spd="med">
    <p:pull/>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5924381-529F-487A-AC4F-365C17B1799F}"/>
              </a:ext>
            </a:extLst>
          </p:cNvPr>
          <p:cNvSpPr>
            <a:spLocks noGrp="1"/>
          </p:cNvSpPr>
          <p:nvPr>
            <p:ph type="title"/>
          </p:nvPr>
        </p:nvSpPr>
        <p:spPr/>
        <p:txBody>
          <a:bodyPr/>
          <a:lstStyle/>
          <a:p>
            <a:r>
              <a:rPr lang="nl-NL" dirty="0"/>
              <a:t>INTRO + OUTRO [LOGO ANIMATIE]</a:t>
            </a:r>
          </a:p>
        </p:txBody>
      </p:sp>
    </p:spTree>
    <p:extLst>
      <p:ext uri="{BB962C8B-B14F-4D97-AF65-F5344CB8AC3E}">
        <p14:creationId xmlns:p14="http://schemas.microsoft.com/office/powerpoint/2010/main" val="4126570907"/>
      </p:ext>
    </p:extLst>
  </p:cSld>
  <p:clrMapOvr>
    <a:masterClrMapping/>
  </p:clrMapOvr>
  <p:transition spd="slow">
    <p:push dir="u"/>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BC1AA2-8AEC-DB87-2178-AB0BC355C37F}"/>
              </a:ext>
            </a:extLst>
          </p:cNvPr>
          <p:cNvSpPr>
            <a:spLocks noGrp="1"/>
          </p:cNvSpPr>
          <p:nvPr>
            <p:ph type="title"/>
          </p:nvPr>
        </p:nvSpPr>
        <p:spPr/>
        <p:txBody>
          <a:bodyPr/>
          <a:lstStyle/>
          <a:p>
            <a:r>
              <a:rPr lang="en-US" dirty="0" err="1"/>
              <a:t>Voorbeeld</a:t>
            </a:r>
            <a:r>
              <a:rPr lang="en-US" dirty="0"/>
              <a:t> </a:t>
            </a:r>
            <a:r>
              <a:rPr lang="en-US" dirty="0" err="1"/>
              <a:t>wiskundig</a:t>
            </a:r>
            <a:r>
              <a:rPr lang="en-US" dirty="0"/>
              <a:t> onderzoek </a:t>
            </a:r>
            <a:endParaRPr lang="nl-NL" dirty="0"/>
          </a:p>
        </p:txBody>
      </p:sp>
      <p:pic>
        <p:nvPicPr>
          <p:cNvPr id="16390" name="Picture 6" descr="Overstromingsrisico's in Nederland op kaart | Nieuwsbericht | Ons water">
            <a:extLst>
              <a:ext uri="{FF2B5EF4-FFF2-40B4-BE49-F238E27FC236}">
                <a16:creationId xmlns:a16="http://schemas.microsoft.com/office/drawing/2014/main" id="{049A5D2B-5F55-31C9-E797-5E40CEF80E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52423" y="1838954"/>
            <a:ext cx="6226100" cy="4154152"/>
          </a:xfrm>
          <a:prstGeom prst="rect">
            <a:avLst/>
          </a:prstGeom>
          <a:noFill/>
          <a:extLst>
            <a:ext uri="{909E8E84-426E-40DD-AFC4-6F175D3DCCD1}">
              <a14:hiddenFill xmlns:a14="http://schemas.microsoft.com/office/drawing/2010/main">
                <a:solidFill>
                  <a:srgbClr val="FFFFFF"/>
                </a:solidFill>
              </a14:hiddenFill>
            </a:ext>
          </a:extLst>
        </p:spPr>
      </p:pic>
      <p:pic>
        <p:nvPicPr>
          <p:cNvPr id="16386" name="Picture 2" descr="De dijken zijn op orde - Omroep Berg en Dal">
            <a:extLst>
              <a:ext uri="{FF2B5EF4-FFF2-40B4-BE49-F238E27FC236}">
                <a16:creationId xmlns:a16="http://schemas.microsoft.com/office/drawing/2014/main" id="{E2991ED9-EBBF-6A79-F270-B290E1C216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2513" y="1537420"/>
            <a:ext cx="5160192" cy="2902608"/>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EDA76A8F-34E2-F4BA-282A-576C14EFD431}"/>
              </a:ext>
            </a:extLst>
          </p:cNvPr>
          <p:cNvSpPr txBox="1"/>
          <p:nvPr/>
        </p:nvSpPr>
        <p:spPr>
          <a:xfrm>
            <a:off x="625198" y="4440028"/>
            <a:ext cx="7184393" cy="1015663"/>
          </a:xfrm>
          <a:prstGeom prst="rect">
            <a:avLst/>
          </a:prstGeom>
          <a:solidFill>
            <a:schemeClr val="accent5"/>
          </a:solidFill>
        </p:spPr>
        <p:txBody>
          <a:bodyPr wrap="square" rtlCol="0">
            <a:spAutoFit/>
          </a:bodyPr>
          <a:lstStyle>
            <a:defPPr>
              <a:defRPr lang="nl-NL"/>
            </a:defPPr>
            <a:lvl1pPr>
              <a:defRPr sz="2400"/>
            </a:lvl1pPr>
          </a:lstStyle>
          <a:p>
            <a:r>
              <a:rPr lang="nl-NL" sz="2000" dirty="0"/>
              <a:t>Hoe hoog moeten de dijken in Nederland zijn om het overstromingsgevaar te verminderen en de kosten acceptabel te houden?</a:t>
            </a:r>
          </a:p>
        </p:txBody>
      </p:sp>
      <p:pic>
        <p:nvPicPr>
          <p:cNvPr id="3" name="Afbeelding 11">
            <a:hlinkClick r:id="rId5" action="ppaction://hlinksldjump"/>
            <a:extLst>
              <a:ext uri="{FF2B5EF4-FFF2-40B4-BE49-F238E27FC236}">
                <a16:creationId xmlns:a16="http://schemas.microsoft.com/office/drawing/2014/main" id="{BD8F15A8-CA54-88A0-D2F0-29C87AD9FB61}"/>
              </a:ext>
            </a:extLst>
          </p:cNvPr>
          <p:cNvPicPr>
            <a:picLocks noChangeAspect="1"/>
          </p:cNvPicPr>
          <p:nvPr/>
        </p:nvPicPr>
        <p:blipFill>
          <a:blip r:embed="rId6"/>
          <a:stretch>
            <a:fillRect/>
          </a:stretch>
        </p:blipFill>
        <p:spPr>
          <a:xfrm>
            <a:off x="5220743" y="6382133"/>
            <a:ext cx="331680" cy="331680"/>
          </a:xfrm>
          <a:prstGeom prst="rect">
            <a:avLst/>
          </a:prstGeom>
        </p:spPr>
      </p:pic>
      <p:pic>
        <p:nvPicPr>
          <p:cNvPr id="4" name="Afbeelding 13">
            <a:hlinkClick r:id="rId7" action="ppaction://hlinksldjump"/>
            <a:extLst>
              <a:ext uri="{FF2B5EF4-FFF2-40B4-BE49-F238E27FC236}">
                <a16:creationId xmlns:a16="http://schemas.microsoft.com/office/drawing/2014/main" id="{7E613C75-8F53-E22F-C44F-F9D8F08CE902}"/>
              </a:ext>
            </a:extLst>
          </p:cNvPr>
          <p:cNvPicPr>
            <a:picLocks noChangeAspect="1"/>
          </p:cNvPicPr>
          <p:nvPr/>
        </p:nvPicPr>
        <p:blipFill>
          <a:blip r:embed="rId8"/>
          <a:stretch>
            <a:fillRect/>
          </a:stretch>
        </p:blipFill>
        <p:spPr>
          <a:xfrm>
            <a:off x="5640372" y="6363730"/>
            <a:ext cx="361656" cy="350084"/>
          </a:xfrm>
          <a:prstGeom prst="rect">
            <a:avLst/>
          </a:prstGeom>
        </p:spPr>
      </p:pic>
      <p:pic>
        <p:nvPicPr>
          <p:cNvPr id="5" name="Afbeelding 20">
            <a:hlinkClick r:id="rId9" action="ppaction://hlinksldjump"/>
            <a:extLst>
              <a:ext uri="{FF2B5EF4-FFF2-40B4-BE49-F238E27FC236}">
                <a16:creationId xmlns:a16="http://schemas.microsoft.com/office/drawing/2014/main" id="{EF2773BB-57EF-3BC3-481F-5ECB1E59EF22}"/>
              </a:ext>
            </a:extLst>
          </p:cNvPr>
          <p:cNvPicPr>
            <a:picLocks noChangeAspect="1"/>
          </p:cNvPicPr>
          <p:nvPr/>
        </p:nvPicPr>
        <p:blipFill>
          <a:blip r:embed="rId10"/>
          <a:stretch>
            <a:fillRect/>
          </a:stretch>
        </p:blipFill>
        <p:spPr>
          <a:xfrm flipH="1">
            <a:off x="6058152" y="6363729"/>
            <a:ext cx="331679" cy="331679"/>
          </a:xfrm>
          <a:prstGeom prst="rect">
            <a:avLst/>
          </a:prstGeom>
        </p:spPr>
      </p:pic>
      <p:pic>
        <p:nvPicPr>
          <p:cNvPr id="7" name="Afbeelding 21">
            <a:hlinkClick r:id="rId11" action="ppaction://hlinksldjump"/>
            <a:extLst>
              <a:ext uri="{FF2B5EF4-FFF2-40B4-BE49-F238E27FC236}">
                <a16:creationId xmlns:a16="http://schemas.microsoft.com/office/drawing/2014/main" id="{AF6BBD1F-B6B2-37DD-9758-3CB5450A7A4D}"/>
              </a:ext>
            </a:extLst>
          </p:cNvPr>
          <p:cNvPicPr>
            <a:picLocks noChangeAspect="1"/>
          </p:cNvPicPr>
          <p:nvPr/>
        </p:nvPicPr>
        <p:blipFill>
          <a:blip r:embed="rId12"/>
          <a:stretch>
            <a:fillRect/>
          </a:stretch>
        </p:blipFill>
        <p:spPr>
          <a:xfrm flipH="1">
            <a:off x="6477833" y="6363729"/>
            <a:ext cx="331679" cy="331679"/>
          </a:xfrm>
          <a:prstGeom prst="rect">
            <a:avLst/>
          </a:prstGeom>
        </p:spPr>
      </p:pic>
      <p:pic>
        <p:nvPicPr>
          <p:cNvPr id="8" name="Afbeelding 22">
            <a:hlinkClick r:id="rId13" action="ppaction://hlinksldjump"/>
            <a:extLst>
              <a:ext uri="{FF2B5EF4-FFF2-40B4-BE49-F238E27FC236}">
                <a16:creationId xmlns:a16="http://schemas.microsoft.com/office/drawing/2014/main" id="{1C3BD186-49F3-05BF-97A5-68CAAB886B78}"/>
              </a:ext>
            </a:extLst>
          </p:cNvPr>
          <p:cNvPicPr>
            <a:picLocks noChangeAspect="1"/>
          </p:cNvPicPr>
          <p:nvPr/>
        </p:nvPicPr>
        <p:blipFill>
          <a:blip r:embed="rId14"/>
          <a:stretch>
            <a:fillRect/>
          </a:stretch>
        </p:blipFill>
        <p:spPr>
          <a:xfrm flipH="1">
            <a:off x="6895559" y="6360634"/>
            <a:ext cx="361654" cy="361654"/>
          </a:xfrm>
          <a:prstGeom prst="rect">
            <a:avLst/>
          </a:prstGeom>
        </p:spPr>
      </p:pic>
      <p:pic>
        <p:nvPicPr>
          <p:cNvPr id="9" name="Afbeelding 23" descr="Afbeelding met tekst, logo, schermopname, ontwerp&#10;&#10;Automatisch gegenereerde beschrijving">
            <a:hlinkClick r:id="rId15" action="ppaction://hlinksldjump"/>
            <a:extLst>
              <a:ext uri="{FF2B5EF4-FFF2-40B4-BE49-F238E27FC236}">
                <a16:creationId xmlns:a16="http://schemas.microsoft.com/office/drawing/2014/main" id="{495FA492-71F9-717B-B6CC-CD8A9D132B9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0" name="Afbeelding 8" descr="Afbeelding met tekst, logo, Graphics, Lettertype&#10;&#10;Automatisch gegenereerde beschrijving">
            <a:hlinkClick r:id="rId17" action="ppaction://hlinksldjump"/>
            <a:extLst>
              <a:ext uri="{FF2B5EF4-FFF2-40B4-BE49-F238E27FC236}">
                <a16:creationId xmlns:a16="http://schemas.microsoft.com/office/drawing/2014/main" id="{F8B1A1CC-B7E3-D38A-08CA-7CF7CC408706}"/>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1" name="Afbeelding 10">
            <a:hlinkClick r:id="rId19" action="ppaction://hlinksldjump"/>
            <a:extLst>
              <a:ext uri="{FF2B5EF4-FFF2-40B4-BE49-F238E27FC236}">
                <a16:creationId xmlns:a16="http://schemas.microsoft.com/office/drawing/2014/main" id="{F7C16F33-6BCF-4222-0197-42797E5CCD94}"/>
              </a:ext>
            </a:extLst>
          </p:cNvPr>
          <p:cNvPicPr>
            <a:picLocks noChangeAspect="1"/>
          </p:cNvPicPr>
          <p:nvPr/>
        </p:nvPicPr>
        <p:blipFill>
          <a:blip r:embed="rId20"/>
          <a:stretch>
            <a:fillRect/>
          </a:stretch>
        </p:blipFill>
        <p:spPr>
          <a:xfrm>
            <a:off x="4801114" y="6369176"/>
            <a:ext cx="331680" cy="326373"/>
          </a:xfrm>
          <a:prstGeom prst="rect">
            <a:avLst/>
          </a:prstGeom>
        </p:spPr>
      </p:pic>
    </p:spTree>
    <p:extLst>
      <p:ext uri="{BB962C8B-B14F-4D97-AF65-F5344CB8AC3E}">
        <p14:creationId xmlns:p14="http://schemas.microsoft.com/office/powerpoint/2010/main" val="316019490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BC1AA2-8AEC-DB87-2178-AB0BC355C37F}"/>
              </a:ext>
            </a:extLst>
          </p:cNvPr>
          <p:cNvSpPr>
            <a:spLocks noGrp="1"/>
          </p:cNvSpPr>
          <p:nvPr>
            <p:ph type="title"/>
          </p:nvPr>
        </p:nvSpPr>
        <p:spPr/>
        <p:txBody>
          <a:bodyPr/>
          <a:lstStyle/>
          <a:p>
            <a:r>
              <a:rPr lang="en-US" dirty="0" err="1"/>
              <a:t>Voorbeeld</a:t>
            </a:r>
            <a:r>
              <a:rPr lang="en-US" dirty="0"/>
              <a:t> </a:t>
            </a:r>
            <a:r>
              <a:rPr lang="en-US" dirty="0" err="1"/>
              <a:t>criminologisch</a:t>
            </a:r>
            <a:r>
              <a:rPr lang="en-US" dirty="0"/>
              <a:t> onderzoek </a:t>
            </a:r>
            <a:endParaRPr lang="nl-NL" dirty="0"/>
          </a:p>
        </p:txBody>
      </p:sp>
      <p:pic>
        <p:nvPicPr>
          <p:cNvPr id="18434" name="Picture 2">
            <a:extLst>
              <a:ext uri="{FF2B5EF4-FFF2-40B4-BE49-F238E27FC236}">
                <a16:creationId xmlns:a16="http://schemas.microsoft.com/office/drawing/2014/main" id="{E7D9D27D-429D-536B-C46D-DB8F253817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86583" y="1296000"/>
            <a:ext cx="6306567" cy="4243488"/>
          </a:xfrm>
          <a:prstGeom prst="rect">
            <a:avLst/>
          </a:prstGeom>
          <a:noFill/>
          <a:extLst>
            <a:ext uri="{909E8E84-426E-40DD-AFC4-6F175D3DCCD1}">
              <a14:hiddenFill xmlns:a14="http://schemas.microsoft.com/office/drawing/2010/main">
                <a:solidFill>
                  <a:srgbClr val="FFFFFF"/>
                </a:solidFill>
              </a14:hiddenFill>
            </a:ext>
          </a:extLst>
        </p:spPr>
      </p:pic>
      <p:pic>
        <p:nvPicPr>
          <p:cNvPr id="18438" name="Picture 6">
            <a:extLst>
              <a:ext uri="{FF2B5EF4-FFF2-40B4-BE49-F238E27FC236}">
                <a16:creationId xmlns:a16="http://schemas.microsoft.com/office/drawing/2014/main" id="{0CE05F67-1BEA-8341-87BB-A626571A261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5367" y="1307256"/>
            <a:ext cx="4572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9EC892E4-796F-0E11-3D1F-A8D3E7C99911}"/>
              </a:ext>
            </a:extLst>
          </p:cNvPr>
          <p:cNvSpPr txBox="1"/>
          <p:nvPr/>
        </p:nvSpPr>
        <p:spPr>
          <a:xfrm>
            <a:off x="4966954" y="5171370"/>
            <a:ext cx="6899400" cy="707886"/>
          </a:xfrm>
          <a:prstGeom prst="rect">
            <a:avLst/>
          </a:prstGeom>
          <a:solidFill>
            <a:schemeClr val="accent5"/>
          </a:solidFill>
        </p:spPr>
        <p:txBody>
          <a:bodyPr wrap="square" rtlCol="0">
            <a:spAutoFit/>
          </a:bodyPr>
          <a:lstStyle>
            <a:defPPr>
              <a:defRPr lang="nl-NL"/>
            </a:defPPr>
            <a:lvl1pPr>
              <a:defRPr sz="2400"/>
            </a:lvl1pPr>
          </a:lstStyle>
          <a:p>
            <a:r>
              <a:rPr lang="en-US" sz="2000" dirty="0"/>
              <a:t>Hoe </a:t>
            </a:r>
            <a:r>
              <a:rPr lang="en-US" sz="2000" dirty="0" err="1"/>
              <a:t>kunnen</a:t>
            </a:r>
            <a:r>
              <a:rPr lang="en-US" sz="2000" dirty="0"/>
              <a:t> we </a:t>
            </a:r>
            <a:r>
              <a:rPr lang="en-US" sz="2000" dirty="0" err="1"/>
              <a:t>voorkomen</a:t>
            </a:r>
            <a:r>
              <a:rPr lang="en-US" sz="2000" dirty="0"/>
              <a:t> </a:t>
            </a:r>
            <a:r>
              <a:rPr lang="en-US" sz="2000" dirty="0" err="1"/>
              <a:t>dat</a:t>
            </a:r>
            <a:r>
              <a:rPr lang="en-US" sz="2000" dirty="0"/>
              <a:t> </a:t>
            </a:r>
            <a:r>
              <a:rPr lang="en-US" sz="2000" dirty="0" err="1"/>
              <a:t>getuigen</a:t>
            </a:r>
            <a:r>
              <a:rPr lang="en-US" sz="2000" dirty="0"/>
              <a:t> </a:t>
            </a:r>
            <a:r>
              <a:rPr lang="en-US" sz="2000" dirty="0" err="1"/>
              <a:t>onbetrouwbare</a:t>
            </a:r>
            <a:r>
              <a:rPr lang="en-US" sz="2000" dirty="0"/>
              <a:t> </a:t>
            </a:r>
            <a:r>
              <a:rPr lang="en-US" sz="2000" dirty="0" err="1"/>
              <a:t>getuigenissen</a:t>
            </a:r>
            <a:r>
              <a:rPr lang="en-US" sz="2000" dirty="0"/>
              <a:t> </a:t>
            </a:r>
            <a:r>
              <a:rPr lang="en-US" sz="2000" dirty="0" err="1"/>
              <a:t>geven</a:t>
            </a:r>
            <a:r>
              <a:rPr lang="en-US" sz="2000" dirty="0"/>
              <a:t>? </a:t>
            </a:r>
          </a:p>
        </p:txBody>
      </p:sp>
      <p:pic>
        <p:nvPicPr>
          <p:cNvPr id="3" name="Afbeelding 11">
            <a:hlinkClick r:id="rId5" action="ppaction://hlinksldjump"/>
            <a:extLst>
              <a:ext uri="{FF2B5EF4-FFF2-40B4-BE49-F238E27FC236}">
                <a16:creationId xmlns:a16="http://schemas.microsoft.com/office/drawing/2014/main" id="{2754C959-76EA-768E-4C53-EC0E06C6516E}"/>
              </a:ext>
            </a:extLst>
          </p:cNvPr>
          <p:cNvPicPr>
            <a:picLocks noChangeAspect="1"/>
          </p:cNvPicPr>
          <p:nvPr/>
        </p:nvPicPr>
        <p:blipFill>
          <a:blip r:embed="rId6"/>
          <a:stretch>
            <a:fillRect/>
          </a:stretch>
        </p:blipFill>
        <p:spPr>
          <a:xfrm>
            <a:off x="5220743" y="6382133"/>
            <a:ext cx="331680" cy="331680"/>
          </a:xfrm>
          <a:prstGeom prst="rect">
            <a:avLst/>
          </a:prstGeom>
        </p:spPr>
      </p:pic>
      <p:pic>
        <p:nvPicPr>
          <p:cNvPr id="5" name="Afbeelding 13">
            <a:hlinkClick r:id="rId7" action="ppaction://hlinksldjump"/>
            <a:extLst>
              <a:ext uri="{FF2B5EF4-FFF2-40B4-BE49-F238E27FC236}">
                <a16:creationId xmlns:a16="http://schemas.microsoft.com/office/drawing/2014/main" id="{D82A0A34-3960-B069-5B3D-49BD05D0E535}"/>
              </a:ext>
            </a:extLst>
          </p:cNvPr>
          <p:cNvPicPr>
            <a:picLocks noChangeAspect="1"/>
          </p:cNvPicPr>
          <p:nvPr/>
        </p:nvPicPr>
        <p:blipFill>
          <a:blip r:embed="rId8"/>
          <a:stretch>
            <a:fillRect/>
          </a:stretch>
        </p:blipFill>
        <p:spPr>
          <a:xfrm>
            <a:off x="5640372" y="6363730"/>
            <a:ext cx="361656" cy="350084"/>
          </a:xfrm>
          <a:prstGeom prst="rect">
            <a:avLst/>
          </a:prstGeom>
        </p:spPr>
      </p:pic>
      <p:pic>
        <p:nvPicPr>
          <p:cNvPr id="6" name="Afbeelding 20">
            <a:hlinkClick r:id="rId9" action="ppaction://hlinksldjump"/>
            <a:extLst>
              <a:ext uri="{FF2B5EF4-FFF2-40B4-BE49-F238E27FC236}">
                <a16:creationId xmlns:a16="http://schemas.microsoft.com/office/drawing/2014/main" id="{3FF3A70D-D65C-6C94-8301-7806B5F67438}"/>
              </a:ext>
            </a:extLst>
          </p:cNvPr>
          <p:cNvPicPr>
            <a:picLocks noChangeAspect="1"/>
          </p:cNvPicPr>
          <p:nvPr/>
        </p:nvPicPr>
        <p:blipFill>
          <a:blip r:embed="rId10"/>
          <a:stretch>
            <a:fillRect/>
          </a:stretch>
        </p:blipFill>
        <p:spPr>
          <a:xfrm flipH="1">
            <a:off x="6058152" y="6363729"/>
            <a:ext cx="331679" cy="331679"/>
          </a:xfrm>
          <a:prstGeom prst="rect">
            <a:avLst/>
          </a:prstGeom>
        </p:spPr>
      </p:pic>
      <p:pic>
        <p:nvPicPr>
          <p:cNvPr id="7" name="Afbeelding 21">
            <a:hlinkClick r:id="rId11" action="ppaction://hlinksldjump"/>
            <a:extLst>
              <a:ext uri="{FF2B5EF4-FFF2-40B4-BE49-F238E27FC236}">
                <a16:creationId xmlns:a16="http://schemas.microsoft.com/office/drawing/2014/main" id="{A092EB28-C451-9FF9-1826-C1B77C70E20D}"/>
              </a:ext>
            </a:extLst>
          </p:cNvPr>
          <p:cNvPicPr>
            <a:picLocks noChangeAspect="1"/>
          </p:cNvPicPr>
          <p:nvPr/>
        </p:nvPicPr>
        <p:blipFill>
          <a:blip r:embed="rId12"/>
          <a:stretch>
            <a:fillRect/>
          </a:stretch>
        </p:blipFill>
        <p:spPr>
          <a:xfrm flipH="1">
            <a:off x="6477833" y="6363729"/>
            <a:ext cx="331679" cy="331679"/>
          </a:xfrm>
          <a:prstGeom prst="rect">
            <a:avLst/>
          </a:prstGeom>
        </p:spPr>
      </p:pic>
      <p:pic>
        <p:nvPicPr>
          <p:cNvPr id="8" name="Afbeelding 22">
            <a:hlinkClick r:id="rId13" action="ppaction://hlinksldjump"/>
            <a:extLst>
              <a:ext uri="{FF2B5EF4-FFF2-40B4-BE49-F238E27FC236}">
                <a16:creationId xmlns:a16="http://schemas.microsoft.com/office/drawing/2014/main" id="{FE7E8E89-A760-9A67-69FA-4E89D40BBAA3}"/>
              </a:ext>
            </a:extLst>
          </p:cNvPr>
          <p:cNvPicPr>
            <a:picLocks noChangeAspect="1"/>
          </p:cNvPicPr>
          <p:nvPr/>
        </p:nvPicPr>
        <p:blipFill>
          <a:blip r:embed="rId14"/>
          <a:stretch>
            <a:fillRect/>
          </a:stretch>
        </p:blipFill>
        <p:spPr>
          <a:xfrm flipH="1">
            <a:off x="6895559" y="6360634"/>
            <a:ext cx="361654" cy="361654"/>
          </a:xfrm>
          <a:prstGeom prst="rect">
            <a:avLst/>
          </a:prstGeom>
        </p:spPr>
      </p:pic>
      <p:pic>
        <p:nvPicPr>
          <p:cNvPr id="9" name="Afbeelding 23" descr="Afbeelding met tekst, logo, schermopname, ontwerp&#10;&#10;Automatisch gegenereerde beschrijving">
            <a:hlinkClick r:id="rId15" action="ppaction://hlinksldjump"/>
            <a:extLst>
              <a:ext uri="{FF2B5EF4-FFF2-40B4-BE49-F238E27FC236}">
                <a16:creationId xmlns:a16="http://schemas.microsoft.com/office/drawing/2014/main" id="{2AC57016-4F05-286F-6B08-29443B6F53AD}"/>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343260" y="6375740"/>
            <a:ext cx="266464" cy="333835"/>
          </a:xfrm>
          <a:prstGeom prst="rect">
            <a:avLst/>
          </a:prstGeom>
        </p:spPr>
      </p:pic>
      <p:pic>
        <p:nvPicPr>
          <p:cNvPr id="10" name="Afbeelding 8" descr="Afbeelding met tekst, logo, Graphics, Lettertype&#10;&#10;Automatisch gegenereerde beschrijving">
            <a:hlinkClick r:id="rId17" action="ppaction://hlinksldjump"/>
            <a:extLst>
              <a:ext uri="{FF2B5EF4-FFF2-40B4-BE49-F238E27FC236}">
                <a16:creationId xmlns:a16="http://schemas.microsoft.com/office/drawing/2014/main" id="{C2F25DD1-F2F1-8330-D874-B32FCEE1DE95}"/>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4381486" y="6363729"/>
            <a:ext cx="331679" cy="331679"/>
          </a:xfrm>
          <a:prstGeom prst="rect">
            <a:avLst/>
          </a:prstGeom>
        </p:spPr>
      </p:pic>
      <p:pic>
        <p:nvPicPr>
          <p:cNvPr id="11" name="Afbeelding 10">
            <a:hlinkClick r:id="rId19" action="ppaction://hlinksldjump"/>
            <a:extLst>
              <a:ext uri="{FF2B5EF4-FFF2-40B4-BE49-F238E27FC236}">
                <a16:creationId xmlns:a16="http://schemas.microsoft.com/office/drawing/2014/main" id="{DC7D7591-5ACE-608D-D214-C0B64CF436EA}"/>
              </a:ext>
            </a:extLst>
          </p:cNvPr>
          <p:cNvPicPr>
            <a:picLocks noChangeAspect="1"/>
          </p:cNvPicPr>
          <p:nvPr/>
        </p:nvPicPr>
        <p:blipFill>
          <a:blip r:embed="rId20"/>
          <a:stretch>
            <a:fillRect/>
          </a:stretch>
        </p:blipFill>
        <p:spPr>
          <a:xfrm>
            <a:off x="4801114" y="6369176"/>
            <a:ext cx="331680" cy="326373"/>
          </a:xfrm>
          <a:prstGeom prst="rect">
            <a:avLst/>
          </a:prstGeom>
        </p:spPr>
      </p:pic>
    </p:spTree>
    <p:extLst>
      <p:ext uri="{BB962C8B-B14F-4D97-AF65-F5344CB8AC3E}">
        <p14:creationId xmlns:p14="http://schemas.microsoft.com/office/powerpoint/2010/main" val="2842441133"/>
      </p:ext>
    </p:extLst>
  </p:cSld>
  <p:clrMapOvr>
    <a:masterClrMapping/>
  </p:clrMapOvr>
</p:sld>
</file>

<file path=ppt/theme/theme1.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4_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_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RAPPORTAG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1397</TotalTime>
  <Words>11729</Words>
  <Application>Microsoft Office PowerPoint</Application>
  <PresentationFormat>Widescreen</PresentationFormat>
  <Paragraphs>1031</Paragraphs>
  <Slides>78</Slides>
  <Notes>6</Notes>
  <HiddenSlides>0</HiddenSlides>
  <MMClips>0</MMClips>
  <ScaleCrop>false</ScaleCrop>
  <HeadingPairs>
    <vt:vector size="6" baseType="variant">
      <vt:variant>
        <vt:lpstr>Fonts Used</vt:lpstr>
      </vt:variant>
      <vt:variant>
        <vt:i4>8</vt:i4>
      </vt:variant>
      <vt:variant>
        <vt:lpstr>Theme</vt:lpstr>
      </vt:variant>
      <vt:variant>
        <vt:i4>8</vt:i4>
      </vt:variant>
      <vt:variant>
        <vt:lpstr>Slide Titles</vt:lpstr>
      </vt:variant>
      <vt:variant>
        <vt:i4>78</vt:i4>
      </vt:variant>
    </vt:vector>
  </HeadingPairs>
  <TitlesOfParts>
    <vt:vector size="94" baseType="lpstr">
      <vt:lpstr>Arial</vt:lpstr>
      <vt:lpstr>Calibri</vt:lpstr>
      <vt:lpstr>Calibri Light</vt:lpstr>
      <vt:lpstr>Museo Sans 100</vt:lpstr>
      <vt:lpstr>Segoe MDL2 Assets</vt:lpstr>
      <vt:lpstr>Segoe UI Light</vt:lpstr>
      <vt:lpstr>Symbol</vt:lpstr>
      <vt:lpstr>Times New Roman</vt:lpstr>
      <vt:lpstr>Kantoorthema</vt:lpstr>
      <vt:lpstr>1_TEMPLATE</vt:lpstr>
      <vt:lpstr>TEMPLATE</vt:lpstr>
      <vt:lpstr>2_TEMPLATE</vt:lpstr>
      <vt:lpstr>3_TEMPLATE</vt:lpstr>
      <vt:lpstr>4_TEMPLATE</vt:lpstr>
      <vt:lpstr>5_TEMPLATE</vt:lpstr>
      <vt:lpstr>RAPPORTAGE</vt:lpstr>
      <vt:lpstr>Onderzoek doen Oefen in belangrijke onderzoeksvaardigheden</vt:lpstr>
      <vt:lpstr>Introductie </vt:lpstr>
      <vt:lpstr>Gebruik presentatie</vt:lpstr>
      <vt:lpstr>Doel project</vt:lpstr>
      <vt:lpstr>Wat is onderzoek doen?</vt:lpstr>
      <vt:lpstr>Voorbeeld medisch onderzoek </vt:lpstr>
      <vt:lpstr>Voorbeeld technisch onderzoek </vt:lpstr>
      <vt:lpstr>Voorbeeld wiskundig onderzoek </vt:lpstr>
      <vt:lpstr>Voorbeeld criminologisch onderzoek </vt:lpstr>
      <vt:lpstr>Onderzoekscyclus (1)</vt:lpstr>
      <vt:lpstr>Onderzoekscyclus (2)</vt:lpstr>
      <vt:lpstr>PowerPoint Presentation</vt:lpstr>
      <vt:lpstr>Vaardigheden</vt:lpstr>
      <vt:lpstr>Verwonderen </vt:lpstr>
      <vt:lpstr>Stappenplan verwonderen</vt:lpstr>
      <vt:lpstr>Wees nieuwsgierig</vt:lpstr>
      <vt:lpstr>Wat zijn nieuwsgierige vragen?</vt:lpstr>
      <vt:lpstr> Woordweb</vt:lpstr>
      <vt:lpstr> Kijk naar de wereld om je heen</vt:lpstr>
      <vt:lpstr> Gebruik een ander perspectief</vt:lpstr>
      <vt:lpstr>Gebruik de vragenformule</vt:lpstr>
      <vt:lpstr>Brainwriting</vt:lpstr>
      <vt:lpstr>Verkennen </vt:lpstr>
      <vt:lpstr>Stappenplan verkennen</vt:lpstr>
      <vt:lpstr>Trek in twijfel</vt:lpstr>
      <vt:lpstr> Lees je in</vt:lpstr>
      <vt:lpstr> Kies een deelonderwerp (woordweb)</vt:lpstr>
      <vt:lpstr> Kies een deelonderwerp (wie weet wat)</vt:lpstr>
      <vt:lpstr>Een onderzoeksvraag maken (1)</vt:lpstr>
      <vt:lpstr>Een onderzoeksvraag maken (2)</vt:lpstr>
      <vt:lpstr>Een onderzoeksvraag maken (3)</vt:lpstr>
      <vt:lpstr>Deelvragen maken</vt:lpstr>
      <vt:lpstr> Maak een onderzoeksvraag en deelvragen</vt:lpstr>
      <vt:lpstr>Schrijf de inleiding</vt:lpstr>
      <vt:lpstr>Onderzoek  opzetten </vt:lpstr>
      <vt:lpstr>Stappenplan onderzoek opzetten</vt:lpstr>
      <vt:lpstr>Hak in stukken</vt:lpstr>
      <vt:lpstr>Bepaal of je kwalitatief of kwantitatief onderzoek doet</vt:lpstr>
      <vt:lpstr>Bepaal wat voor soort onderzoek je gaat doen</vt:lpstr>
      <vt:lpstr>Bepaal wat voor soort onderzoek je gaat doen</vt:lpstr>
      <vt:lpstr>Maak een stapsgewijze beschrijving van je onderzoek</vt:lpstr>
      <vt:lpstr>Maak een onderzoeksplan</vt:lpstr>
      <vt:lpstr>Bedenk hoe je de data gaat ordenen</vt:lpstr>
      <vt:lpstr>Schrijf de methode</vt:lpstr>
      <vt:lpstr>Onderzoek  uitvoeren </vt:lpstr>
      <vt:lpstr>Stappenplan onderzoek uitvoeren</vt:lpstr>
      <vt:lpstr>Neem waar</vt:lpstr>
      <vt:lpstr>Voer het onderzoek uit</vt:lpstr>
      <vt:lpstr>Voer het onderzoek uit</vt:lpstr>
      <vt:lpstr>Bedenk hoe je je data gaat ordenen (1)</vt:lpstr>
      <vt:lpstr>Bedenk hoe je je data gaat ordenen (2)</vt:lpstr>
      <vt:lpstr>Bedenk hoe je je data gaat ordenen (3)</vt:lpstr>
      <vt:lpstr>Bedenk hoe je je data gaat ordenen (4)</vt:lpstr>
      <vt:lpstr>Schrijf de resultaten</vt:lpstr>
      <vt:lpstr>Concluderen </vt:lpstr>
      <vt:lpstr>Stappenplan concluderen</vt:lpstr>
      <vt:lpstr>Ontdek de samenhang</vt:lpstr>
      <vt:lpstr>Geef antwoord op de onderzoeksvraag en deelvragen</vt:lpstr>
      <vt:lpstr>Geef een mogelijke verklaring voor je conclusie</vt:lpstr>
      <vt:lpstr>Omschrijf de tekortkomingen van je onderzoek</vt:lpstr>
      <vt:lpstr>Bepaal de impact van je onderzoek</vt:lpstr>
      <vt:lpstr>Schrijf de conclusie</vt:lpstr>
      <vt:lpstr>Schrijven en  Presenteren </vt:lpstr>
      <vt:lpstr>Stappenplan schrijven en presenteren</vt:lpstr>
      <vt:lpstr>Deel ideeen</vt:lpstr>
      <vt:lpstr>Een onderzoekartikel schrijven - opbouw</vt:lpstr>
      <vt:lpstr>Een onderzoekartikel schrijven – schrijftips (1)</vt:lpstr>
      <vt:lpstr>Een onderzoekartikel schrijven – schrijftips (2)</vt:lpstr>
      <vt:lpstr>Refereren</vt:lpstr>
      <vt:lpstr>Schrijf het onderzoeksartikel</vt:lpstr>
      <vt:lpstr>Een presentatie maken (1)</vt:lpstr>
      <vt:lpstr>Een presentatie maken (2)</vt:lpstr>
      <vt:lpstr>Een presentatie maken (2)</vt:lpstr>
      <vt:lpstr>Maak de presentatie</vt:lpstr>
      <vt:lpstr>Maak een onderzoeksposter</vt:lpstr>
      <vt:lpstr>Goed gedaan!</vt:lpstr>
      <vt:lpstr>Contact</vt:lpstr>
      <vt:lpstr>INTRO + OUTRO [LOGO ANIMATIE]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Titel slide [beeld]</dc:title>
  <dc:creator>Etienne David</dc:creator>
  <cp:lastModifiedBy>Rowan Huijgen</cp:lastModifiedBy>
  <cp:revision>23</cp:revision>
  <dcterms:created xsi:type="dcterms:W3CDTF">2021-04-08T12:27:59Z</dcterms:created>
  <dcterms:modified xsi:type="dcterms:W3CDTF">2023-11-03T13:25:25Z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lassificationContentMarkingFooterLocations">
    <vt:lpwstr>Kantoorthema:8\1_TEMPLATE:8\TEMPLATE:8\2_TEMPLATE:8\3_TEMPLATE:8\4_TEMPLATE:8\5_TEMPLATE:8\RAPPORTAGE:8</vt:lpwstr>
  </property>
  <property fmtid="{D5CDD505-2E9C-101B-9397-08002B2CF9AE}" pid="3" name="ClassificationContentMarkingFooterText">
    <vt:lpwstr>Classification: Internal</vt:lpwstr>
  </property>
  <property fmtid="{D5CDD505-2E9C-101B-9397-08002B2CF9AE}" pid="4" name="MSIP_Label_0429a5e0-109e-473c-a03f-0ed02277fcb7_Enabled">
    <vt:lpwstr>true</vt:lpwstr>
  </property>
  <property fmtid="{D5CDD505-2E9C-101B-9397-08002B2CF9AE}" pid="5" name="MSIP_Label_0429a5e0-109e-473c-a03f-0ed02277fcb7_SetDate">
    <vt:lpwstr>2023-11-02T14:25:31Z</vt:lpwstr>
  </property>
  <property fmtid="{D5CDD505-2E9C-101B-9397-08002B2CF9AE}" pid="6" name="MSIP_Label_0429a5e0-109e-473c-a03f-0ed02277fcb7_Method">
    <vt:lpwstr>Privileged</vt:lpwstr>
  </property>
  <property fmtid="{D5CDD505-2E9C-101B-9397-08002B2CF9AE}" pid="7" name="MSIP_Label_0429a5e0-109e-473c-a03f-0ed02277fcb7_Name">
    <vt:lpwstr>Public</vt:lpwstr>
  </property>
  <property fmtid="{D5CDD505-2E9C-101B-9397-08002B2CF9AE}" pid="8" name="MSIP_Label_0429a5e0-109e-473c-a03f-0ed02277fcb7_SiteId">
    <vt:lpwstr>715902d6-f63e-4b8d-929b-4bb170bad492</vt:lpwstr>
  </property>
  <property fmtid="{D5CDD505-2E9C-101B-9397-08002B2CF9AE}" pid="9" name="MSIP_Label_0429a5e0-109e-473c-a03f-0ed02277fcb7_ActionId">
    <vt:lpwstr>d4029d28-f17e-433b-8a61-d7dcc5b0e2d4</vt:lpwstr>
  </property>
  <property fmtid="{D5CDD505-2E9C-101B-9397-08002B2CF9AE}" pid="10" name="MSIP_Label_0429a5e0-109e-473c-a03f-0ed02277fcb7_ContentBits">
    <vt:lpwstr>0</vt:lpwstr>
  </property>
</Properties>
</file>