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Proxima Nova" panose="020B0604020202020204" charset="0"/>
      <p:regular r:id="rId15"/>
      <p:bold r:id="rId16"/>
      <p:italic r:id="rId17"/>
      <p:boldItalic r:id="rId18"/>
    </p:embeddedFont>
    <p:embeddedFont>
      <p:font typeface="Alfa Slab One" panose="020B0604020202020204" charset="0"/>
      <p:regular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0" d="100"/>
          <a:sy n="140" d="100"/>
        </p:scale>
        <p:origin x="16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44711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2672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c3641da5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c3641da5f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449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5c3641da5f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5c3641da5f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62790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c3641da5f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5c3641da5f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8950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c3641da5f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c3641da5f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917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c6dabf1aa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c6dabf1aa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7264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c6dabf1aa_0_7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c6dabf1aa_0_7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1986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5c6dabf1aa_0_7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5c6dabf1aa_0_7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1270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5c6dabf1aa_0_7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5c6dabf1aa_0_7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6387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c76c6edc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c76c6edcd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9025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c6dabf1aa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5c6dabf1aa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3969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5c3641da5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5c3641da5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0570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ame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cht.nl/nieuws/arbeidsrecht/archief/5c3de1bc96a91f170470/bezorgers-deliveroo-vallen-wel-onder-arbeidsovereenkoms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deliveroo+recht.nl&amp;rlz=1CADEAE_enNL668NL668&amp;oq=deliveroo+recht.nl&amp;aqs=chrome..69i57j69i60.1615j0j9&amp;sourceid=chrome&amp;ie=UTF-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recht.nl/commentaar/324de1ce-da51-4e49-9a9c-2fd2b2b66356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openrecht.nl/blog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naar+een+nieuwe+juridiche+kennisinfrastructuur+openrecht.nl&amp;rlz=1CADEAE_enNL668NL668&amp;oq=naar+een+nieuwe+juridiche+kennisinfrastructuur+openrecht.nl&amp;aqs=chrome..69i57.1219j0j9&amp;sourceid=chrome&amp;ie=UTF-8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jurisprudentietracker.nl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Nieuwe juridische informatiewereld, nieuwe vaardigheden?</a:t>
            </a:r>
            <a:endParaRPr sz="4800"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Themamiddag, Erasmus Universiteit, 26 juni 2019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Leo van der Wees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Waarom JuriprudentieTracker?</a:t>
            </a:r>
            <a:endParaRPr sz="3600"/>
          </a:p>
        </p:txBody>
      </p:sp>
      <p:sp>
        <p:nvSpPr>
          <p:cNvPr id="111" name="Google Shape;111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Op de hoogte blijven rechtspraak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Belangrijke rechtspraak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Tijdbesparing 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Geldbesparing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Er komt geen mens aan te pas</a:t>
            </a:r>
            <a:endParaRPr sz="3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JT en infovaardigheden	</a:t>
            </a:r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AI neemt informatietaken over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Data voor jurisprudentielunch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Data voor beleid</a:t>
            </a:r>
            <a:endParaRPr sz="3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Informatievaardigheden</a:t>
            </a:r>
            <a:endParaRPr sz="3600"/>
          </a:p>
        </p:txBody>
      </p:sp>
      <p:sp>
        <p:nvSpPr>
          <p:cNvPr id="123" name="Google Shape;123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Meer tools, platforms ter ontsluiting informatie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Nemen werk uit handen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Meer vaardigheden?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Meer inzicht in tools, werking?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3 informatiediensten</a:t>
            </a:r>
            <a:endParaRPr sz="3600"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Recht.nl (1997)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000"/>
          </a:p>
          <a:p>
            <a:pPr marL="457200" lvl="0" indent="-419100" algn="l" rtl="0">
              <a:spcBef>
                <a:spcPts val="160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OpenRecht.nl (2018)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000"/>
          </a:p>
          <a:p>
            <a:pPr marL="457200" lvl="0" indent="-419100" algn="l" rtl="0">
              <a:spcBef>
                <a:spcPts val="160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JurisprudentieTracker (2019)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Recht.nl</a:t>
            </a:r>
            <a:endParaRPr sz="3600"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Advocaten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Overheidsjuristen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Rechterlijke macht 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Docenten en studenten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27.000+ nieuwsbrieven (ex vacatures)</a:t>
            </a:r>
            <a:endParaRPr sz="30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Waarom Recht.nl?</a:t>
            </a:r>
            <a:endParaRPr sz="3600"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Steeds meer juridische informatie online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Bomen en bos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Recht.nl haalt krenten uit pap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Juridisch nieuws op 14 rechtsgebieden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Nieuws signaleren, volgen en clusteren 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Deliveroo</a:t>
            </a:r>
            <a:r>
              <a:rPr lang="en" sz="3000"/>
              <a:t> (dossier)</a:t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Recht.nl en infovaardigheden</a:t>
            </a:r>
            <a:endParaRPr sz="3600"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Nieuwe (andere) vaardigheden?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Google vaardigheden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Bewustzijn bereik. Vaardigheid?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Vermelding artikel/blog groot juridisch bereik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Twitter 10.600+, LinkedIn 11.800+</a:t>
            </a:r>
            <a:endParaRPr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OpenRecht</a:t>
            </a:r>
            <a:endParaRPr sz="3600"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Nieuwe open juridische kennisinfrastructuur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Naast wetten.nl, rechtspraak.nl, openrecht.nl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Bijna 400 artikelen/annotaties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200+ (co-)auteurs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20+ redactieleden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Nu vooral </a:t>
            </a:r>
            <a:r>
              <a:rPr lang="en" sz="3000" u="sng">
                <a:solidFill>
                  <a:schemeClr val="hlink"/>
                </a:solidFill>
                <a:hlinkClick r:id="rId3"/>
              </a:rPr>
              <a:t>oud</a:t>
            </a:r>
            <a:r>
              <a:rPr lang="en" sz="3000"/>
              <a:t>, straks nieuw, </a:t>
            </a:r>
            <a:r>
              <a:rPr lang="en" sz="3000" u="sng">
                <a:solidFill>
                  <a:schemeClr val="hlink"/>
                </a:solidFill>
                <a:hlinkClick r:id="rId4"/>
              </a:rPr>
              <a:t>blog</a:t>
            </a: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Waarom OpenRecht?</a:t>
            </a:r>
            <a:endParaRPr sz="3600"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Onvrede producten uitgevers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Prijs 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Kwaliteit 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Bereik  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Uitgevers niet meer nodig om teksten bij lezers te krijgen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OpenRecht en infovaardigheden</a:t>
            </a:r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Nu, weer plek met info erbij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Meer infovaardigheden? Als auteur?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 u="sng">
                <a:solidFill>
                  <a:schemeClr val="accent5"/>
                </a:solidFill>
                <a:hlinkClick r:id="rId3"/>
              </a:rPr>
              <a:t>Google</a:t>
            </a:r>
            <a:r>
              <a:rPr lang="en" sz="3000"/>
              <a:t>, Recht.nl en Rechtsorde helpen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Centrale plek voor juridische teksten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Gekoppeld aan wetgeving en jurisprudentie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Makkelijk zoeken/navigeren door linked data en standaarden (BWB, ECLI, JCDI, ELI)</a:t>
            </a:r>
            <a:endParaRPr sz="3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JuriprudentieTracker</a:t>
            </a:r>
            <a:endParaRPr sz="3600"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Kunstmatig intelligente juridische assistent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Assistent die de reis van een uitspraak volgt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Nieuw, trending, top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Van publicatie tot duiding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700 per week, 18 rechtsgebieden, 180 deelgebieden, 75 blogs, 100 tijdschriften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On-screen Show (16:9)</PresentationFormat>
  <Paragraphs>69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Proxima Nova</vt:lpstr>
      <vt:lpstr>Arial</vt:lpstr>
      <vt:lpstr>Alfa Slab One</vt:lpstr>
      <vt:lpstr>Gameday</vt:lpstr>
      <vt:lpstr>Nieuwe juridische informatiewereld, nieuwe vaardigheden?</vt:lpstr>
      <vt:lpstr>3 informatiediensten</vt:lpstr>
      <vt:lpstr>Recht.nl</vt:lpstr>
      <vt:lpstr>Waarom Recht.nl?</vt:lpstr>
      <vt:lpstr>Recht.nl en infovaardigheden</vt:lpstr>
      <vt:lpstr>OpenRecht</vt:lpstr>
      <vt:lpstr>Waarom OpenRecht?</vt:lpstr>
      <vt:lpstr>OpenRecht en infovaardigheden</vt:lpstr>
      <vt:lpstr>JuriprudentieTracker</vt:lpstr>
      <vt:lpstr>Waarom JuriprudentieTracker?</vt:lpstr>
      <vt:lpstr>JT en infovaardigheden </vt:lpstr>
      <vt:lpstr>Informatievaardigheden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Nieuwe juridische informatiewereld, nieuwe vaardigheden?</dc:title>
  <dc:creator>A. El Baghdadi</dc:creator>
  <cp:lastModifiedBy>A. El Baghdadi</cp:lastModifiedBy>
  <cp:revision>1</cp:revision>
  <dcterms:modified xsi:type="dcterms:W3CDTF">2019-07-01T16:28:04Z</dcterms:modified>
</cp:coreProperties>
</file>