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66" r:id="rId2"/>
    <p:sldMasterId id="2147483680" r:id="rId3"/>
    <p:sldMasterId id="2147483696" r:id="rId4"/>
    <p:sldMasterId id="2147483710" r:id="rId5"/>
  </p:sldMasterIdLst>
  <p:notesMasterIdLst>
    <p:notesMasterId r:id="rId34"/>
  </p:notesMasterIdLst>
  <p:sldIdLst>
    <p:sldId id="256" r:id="rId6"/>
    <p:sldId id="292" r:id="rId7"/>
    <p:sldId id="284" r:id="rId8"/>
    <p:sldId id="294" r:id="rId9"/>
    <p:sldId id="263" r:id="rId10"/>
    <p:sldId id="264" r:id="rId11"/>
    <p:sldId id="286" r:id="rId12"/>
    <p:sldId id="296" r:id="rId13"/>
    <p:sldId id="297" r:id="rId14"/>
    <p:sldId id="268" r:id="rId15"/>
    <p:sldId id="298" r:id="rId16"/>
    <p:sldId id="269" r:id="rId17"/>
    <p:sldId id="287" r:id="rId18"/>
    <p:sldId id="271" r:id="rId19"/>
    <p:sldId id="272" r:id="rId20"/>
    <p:sldId id="285" r:id="rId21"/>
    <p:sldId id="295" r:id="rId22"/>
    <p:sldId id="288" r:id="rId23"/>
    <p:sldId id="274" r:id="rId24"/>
    <p:sldId id="276" r:id="rId25"/>
    <p:sldId id="289" r:id="rId26"/>
    <p:sldId id="277" r:id="rId27"/>
    <p:sldId id="278" r:id="rId28"/>
    <p:sldId id="279" r:id="rId29"/>
    <p:sldId id="280" r:id="rId30"/>
    <p:sldId id="281" r:id="rId31"/>
    <p:sldId id="291" r:id="rId32"/>
    <p:sldId id="290" r:id="rId33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7816" autoAdjust="0"/>
  </p:normalViewPr>
  <p:slideViewPr>
    <p:cSldViewPr>
      <p:cViewPr varScale="1">
        <p:scale>
          <a:sx n="46" d="100"/>
          <a:sy n="46" d="100"/>
        </p:scale>
        <p:origin x="1420" y="2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6530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848782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>
          <a:xfrm>
            <a:off x="679768" y="4777959"/>
            <a:ext cx="5438140" cy="3909239"/>
          </a:xfrm>
          <a:prstGeom prst="rect">
            <a:avLst/>
          </a:prstGeom>
        </p:spPr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>
          <a:xfrm>
            <a:off x="3850446" y="9430093"/>
            <a:ext cx="2945659" cy="498135"/>
          </a:xfrm>
          <a:prstGeom prst="rect">
            <a:avLst/>
          </a:prstGeom>
        </p:spPr>
        <p:txBody>
          <a:bodyPr/>
          <a:lstStyle/>
          <a:p>
            <a:fld id="{937C1B2B-B221-4C8B-AEF8-24D344E21C11}" type="slidenum">
              <a:rPr lang="nl-NL" smtClean="0">
                <a:solidFill>
                  <a:prstClr val="black"/>
                </a:solidFill>
              </a:rPr>
              <a:pPr/>
              <a:t>13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33771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141393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077373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863" y="739775"/>
            <a:ext cx="6583362" cy="370363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777607" y="9377317"/>
            <a:ext cx="2889938" cy="493633"/>
          </a:xfrm>
          <a:prstGeom prst="rect">
            <a:avLst/>
          </a:prstGeom>
        </p:spPr>
        <p:txBody>
          <a:bodyPr/>
          <a:lstStyle/>
          <a:p>
            <a:fld id="{11666471-DFEA-4C9C-9F1B-8DFB8F146CF4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9255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>
          <a:xfrm>
            <a:off x="679768" y="4777959"/>
            <a:ext cx="5438140" cy="3909239"/>
          </a:xfrm>
          <a:prstGeom prst="rect">
            <a:avLst/>
          </a:prstGeom>
        </p:spPr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>
          <a:xfrm>
            <a:off x="3850446" y="9430093"/>
            <a:ext cx="2945659" cy="498135"/>
          </a:xfrm>
          <a:prstGeom prst="rect">
            <a:avLst/>
          </a:prstGeom>
        </p:spPr>
        <p:txBody>
          <a:bodyPr/>
          <a:lstStyle/>
          <a:p>
            <a:fld id="{E3288F31-26F7-403B-8100-79BBCDA53494}" type="slidenum">
              <a:rPr lang="nl-NL" smtClean="0">
                <a:solidFill>
                  <a:prstClr val="black"/>
                </a:solidFill>
              </a:rPr>
              <a:pPr/>
              <a:t>18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45565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804714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290679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237889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009387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980954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49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</p:spPr>
        <p:txBody>
          <a:bodyPr/>
          <a:lstStyle/>
          <a:p>
            <a:fld id="{F07B8F03-BC93-4120-96CA-A36DF640BE24}" type="slidenum">
              <a:rPr lang="en-GB" smtClean="0">
                <a:solidFill>
                  <a:prstClr val="black"/>
                </a:solidFill>
              </a:rPr>
              <a:pPr/>
              <a:t>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28111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4179015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1626817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6422926-07B7-461B-B654-A94777A7A4B5}" type="slidenum">
              <a:rPr lang="nl-NL" altLang="en-US">
                <a:solidFill>
                  <a:srgbClr val="000000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nl-NL" altLang="en-US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422275" y="1241425"/>
            <a:ext cx="5953125" cy="33496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0588" y="5557838"/>
            <a:ext cx="4897437" cy="5265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4989209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22275" y="1241425"/>
            <a:ext cx="5953125" cy="33496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7763" name="Tijdelijke aanduiding voor notities 2"/>
          <p:cNvSpPr>
            <a:spLocks noGrp="1"/>
          </p:cNvSpPr>
          <p:nvPr>
            <p:ph type="body" idx="1"/>
          </p:nvPr>
        </p:nvSpPr>
        <p:spPr bwMode="auto">
          <a:xfrm>
            <a:off x="679450" y="4778375"/>
            <a:ext cx="5438775" cy="390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altLang="en-US"/>
          </a:p>
        </p:txBody>
      </p:sp>
      <p:sp>
        <p:nvSpPr>
          <p:cNvPr id="117764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xfrm>
            <a:off x="3849688" y="9429750"/>
            <a:ext cx="2946400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8DD06CD-E5A6-447F-84E2-B3E25FA02760}" type="slidenum">
              <a:rPr lang="nl-NL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33110529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09033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436505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22275" y="1241425"/>
            <a:ext cx="5953125" cy="33496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/>
          <a:lstStyle/>
          <a:p>
            <a:pPr marL="224314" indent="-214789" fontAlgn="auto">
              <a:spcBef>
                <a:spcPts val="270"/>
              </a:spcBef>
              <a:spcAft>
                <a:spcPts val="0"/>
              </a:spcAft>
              <a:buFont typeface="Wingdings"/>
              <a:buChar char=""/>
              <a:tabLst>
                <a:tab pos="224790" algn="l"/>
              </a:tabLst>
              <a:defRPr/>
            </a:pPr>
            <a:endParaRPr lang="nl-NL" dirty="0"/>
          </a:p>
        </p:txBody>
      </p:sp>
      <p:sp>
        <p:nvSpPr>
          <p:cNvPr id="35844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xfrm>
            <a:off x="3849688" y="9429750"/>
            <a:ext cx="2946400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2B31F64-EEA6-447E-A5F8-9471D7310834}" type="slidenum">
              <a:rPr lang="nl-NL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1995237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863" y="739775"/>
            <a:ext cx="6583362" cy="370363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777607" y="9377317"/>
            <a:ext cx="2889938" cy="493633"/>
          </a:xfrm>
          <a:prstGeom prst="rect">
            <a:avLst/>
          </a:prstGeom>
        </p:spPr>
        <p:txBody>
          <a:bodyPr/>
          <a:lstStyle/>
          <a:p>
            <a:fld id="{11666471-DFEA-4C9C-9F1B-8DFB8F146CF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3324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863" y="739775"/>
            <a:ext cx="6583362" cy="370363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777607" y="9377317"/>
            <a:ext cx="2889938" cy="493633"/>
          </a:xfrm>
          <a:prstGeom prst="rect">
            <a:avLst/>
          </a:prstGeom>
        </p:spPr>
        <p:txBody>
          <a:bodyPr/>
          <a:lstStyle/>
          <a:p>
            <a:fld id="{11666471-DFEA-4C9C-9F1B-8DFB8F146CF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3799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730393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28203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3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© Suniel Pancham</a:t>
            </a: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E970C-A28B-44D6-A834-9337D7FC7855}" type="datetime1">
              <a:rPr lang="en-US" smtClean="0"/>
              <a:t>1/9/2019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FA4E7-AD98-4EB7-9A3F-E84C0C4ED44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© Suniel Pancham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1517B-8722-4B42-99A2-FAE68F7ECE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619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8CA15-4DD3-4113-AB2A-8E8D4357B1C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© Suniel Pancham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1517B-8722-4B42-99A2-FAE68F7ECE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03424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DA4E4-582D-4E64-94E8-E3F549CD562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© Suniel Pancham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1517B-8722-4B42-99A2-FAE68F7ECE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877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3AFA6-F73B-4CF1-8A11-6D8F7353891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© Suniel Pancham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1517B-8722-4B42-99A2-FAE68F7ECE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0531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137F-12AB-4DCB-AF61-7EBA0B46175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© Suniel Pancham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1517B-8722-4B42-99A2-FAE68F7ECE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0424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C6299-1DA5-40B9-AEC8-19B8694855E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© Suniel Pancham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1517B-8722-4B42-99A2-FAE68F7ECE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9662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17872-4C99-4ED4-9F35-73A105B96C6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© Suniel Pancham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1517B-8722-4B42-99A2-FAE68F7ECE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7641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B08BC-E6CE-4C13-BA60-7788741C547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© Suniel Pancham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1517B-8722-4B42-99A2-FAE68F7ECE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4466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GB" sz="1400">
                <a:solidFill>
                  <a:prstClr val="black"/>
                </a:solidFill>
              </a:rPr>
              <a:t>© Suniel Pancham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CB14DB-DE34-48C3-B725-329FB8BEE51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/>
            <a:fld id="{81D60167-4931-47E6-BA6A-407CBD079E47}" type="slidenum">
              <a:rPr lang="en-GB" sz="1400" smtClean="0">
                <a:solidFill>
                  <a:prstClr val="black"/>
                </a:solidFill>
              </a:rPr>
              <a:pPr marL="25400"/>
              <a:t>‹nr.›</a:t>
            </a:fld>
            <a:endParaRPr lang="en-GB" sz="14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6889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GB" sz="1400">
                <a:solidFill>
                  <a:prstClr val="black"/>
                </a:solidFill>
              </a:rPr>
              <a:t>© Suniel Pancham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ABB1C-59A9-405A-B5CF-2C1E047520C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/>
            <a:fld id="{81D60167-4931-47E6-BA6A-407CBD079E47}" type="slidenum">
              <a:rPr lang="en-GB" sz="1400" smtClean="0">
                <a:solidFill>
                  <a:prstClr val="black"/>
                </a:solidFill>
              </a:rPr>
              <a:pPr marL="25400"/>
              <a:t>‹nr.›</a:t>
            </a:fld>
            <a:endParaRPr lang="en-GB" sz="14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028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© Suniel Pancham</a:t>
            </a: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2C392-5ECC-4D07-9DF1-DE586E279890}" type="datetime1">
              <a:rPr lang="en-US" smtClean="0"/>
              <a:t>1/9/2019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2"/>
          <p:cNvSpPr>
            <a:spLocks noChangeArrowheads="1"/>
          </p:cNvSpPr>
          <p:nvPr/>
        </p:nvSpPr>
        <p:spPr bwMode="auto">
          <a:xfrm>
            <a:off x="0" y="3810000"/>
            <a:ext cx="12192000" cy="152400"/>
          </a:xfrm>
          <a:prstGeom prst="rect">
            <a:avLst/>
          </a:prstGeom>
          <a:solidFill>
            <a:srgbClr val="AC0233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nl-NL" sz="2400">
              <a:solidFill>
                <a:srgbClr val="000000"/>
              </a:solidFill>
              <a:latin typeface="Times" pitchFamily="-32" charset="0"/>
            </a:endParaRPr>
          </a:p>
        </p:txBody>
      </p:sp>
      <p:sp>
        <p:nvSpPr>
          <p:cNvPr id="5" name="Rectangle 24"/>
          <p:cNvSpPr>
            <a:spLocks noChangeArrowheads="1"/>
          </p:cNvSpPr>
          <p:nvPr/>
        </p:nvSpPr>
        <p:spPr bwMode="auto">
          <a:xfrm>
            <a:off x="0" y="0"/>
            <a:ext cx="12192000" cy="3733800"/>
          </a:xfrm>
          <a:prstGeom prst="rect">
            <a:avLst/>
          </a:prstGeom>
          <a:solidFill>
            <a:srgbClr val="C3C4C6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nl-NL" sz="2400">
              <a:solidFill>
                <a:srgbClr val="000000"/>
              </a:solidFill>
              <a:latin typeface="Times" pitchFamily="-32" charset="0"/>
            </a:endParaRPr>
          </a:p>
        </p:txBody>
      </p:sp>
      <p:pic>
        <p:nvPicPr>
          <p:cNvPr id="6" name="Picture 28" descr="RBA_R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59200" y="4724401"/>
            <a:ext cx="4673600" cy="137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9" name="Rectangle 9"/>
          <p:cNvSpPr>
            <a:spLocks noGrp="1" noChangeArrowheads="1"/>
          </p:cNvSpPr>
          <p:nvPr>
            <p:ph type="ctrTitle"/>
          </p:nvPr>
        </p:nvSpPr>
        <p:spPr>
          <a:xfrm>
            <a:off x="0" y="990600"/>
            <a:ext cx="12192000" cy="1371600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nl-NL"/>
              <a:t>Klik om het opmaakprofiel te bewerken</a:t>
            </a:r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0" y="2743200"/>
            <a:ext cx="12192000" cy="7620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9347200" y="7010400"/>
            <a:ext cx="2540000" cy="457200"/>
          </a:xfrm>
        </p:spPr>
        <p:txBody>
          <a:bodyPr anchor="t"/>
          <a:lstStyle>
            <a:lvl1pPr algn="r">
              <a:defRPr sz="1400">
                <a:solidFill>
                  <a:srgbClr val="EFE9ED"/>
                </a:solidFill>
              </a:defRPr>
            </a:lvl1pPr>
          </a:lstStyle>
          <a:p>
            <a:pPr>
              <a:defRPr/>
            </a:pPr>
            <a:fld id="{4F144906-93DE-41BA-9B73-8C8BD630029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5181600" y="7010400"/>
            <a:ext cx="38608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EFE9ED"/>
                </a:solidFill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© Suniel Pancham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dt" sz="half" idx="12"/>
          </p:nvPr>
        </p:nvSpPr>
        <p:spPr bwMode="auto">
          <a:xfrm>
            <a:off x="508000" y="7010400"/>
            <a:ext cx="2540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EFE9ED"/>
                </a:solidFill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78F2D6E3-433C-44B3-A9DE-29789827D84C}" type="datetime1">
              <a:rPr lang="en-US" smtClean="0"/>
              <a:t>1/9/2019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5151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2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F9B1A-1688-47D5-9BE4-C2D2DC77B9C9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>
              <a:solidFill>
                <a:srgbClr val="EFE9E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62380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2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10305E-658E-49BC-B98D-CB4477962F81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>
              <a:solidFill>
                <a:srgbClr val="EFE9E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0046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06400" y="1219200"/>
            <a:ext cx="5029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638800" y="1219200"/>
            <a:ext cx="5029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2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6FF2C-C8B2-481B-9C25-96A1027A405A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>
              <a:solidFill>
                <a:srgbClr val="EFE9E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1296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2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898EB0-FFAF-4B7C-AB0E-9ABCEB550689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>
              <a:solidFill>
                <a:srgbClr val="EFE9E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04116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2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F69C23-9017-4025-8D88-F1C6DAA5E5B1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>
              <a:solidFill>
                <a:srgbClr val="EFE9E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501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F8529-F13C-47DB-88A7-C9E37684165F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>
              <a:solidFill>
                <a:srgbClr val="EFE9E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73195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2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96B5A-B323-4DF1-852D-96D9B4C40CA6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>
              <a:solidFill>
                <a:srgbClr val="EFE9E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40562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2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82DD21-9BE7-41A4-8821-E582D8BF981C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>
              <a:solidFill>
                <a:srgbClr val="EFE9E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26380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2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21D587-C69D-463B-95B6-FB20F320B675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>
              <a:solidFill>
                <a:srgbClr val="EFE9E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416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79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© Suniel Pancham</a:t>
            </a:r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E9BE4E-FA41-465E-831A-1FAE4E635A21}" type="datetime1">
              <a:rPr lang="en-US" smtClean="0"/>
              <a:t>1/9/2019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102600" y="228600"/>
            <a:ext cx="2565400" cy="60960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06400" y="228600"/>
            <a:ext cx="7493000" cy="60960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2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C2C779-C73F-4E5A-A9A8-7882612728E2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>
              <a:solidFill>
                <a:srgbClr val="EFE9E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92389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el en 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06400" y="228600"/>
            <a:ext cx="10261600" cy="838200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abel 2"/>
          <p:cNvSpPr>
            <a:spLocks noGrp="1"/>
          </p:cNvSpPr>
          <p:nvPr>
            <p:ph type="tbl" idx="1"/>
          </p:nvPr>
        </p:nvSpPr>
        <p:spPr>
          <a:xfrm>
            <a:off x="406400" y="1219200"/>
            <a:ext cx="10261600" cy="5105400"/>
          </a:xfrm>
        </p:spPr>
        <p:txBody>
          <a:bodyPr/>
          <a:lstStyle/>
          <a:p>
            <a:pPr lvl="0"/>
            <a:endParaRPr lang="nl-NL" noProof="0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75C6D6-DF10-4EA0-886F-E6C884D9C358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>
              <a:solidFill>
                <a:srgbClr val="EFE9E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17882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hart" preserve="1">
  <p:cSld name="Titel en 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06400" y="228600"/>
            <a:ext cx="10261600" cy="838200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grafiek 2"/>
          <p:cNvSpPr>
            <a:spLocks noGrp="1"/>
          </p:cNvSpPr>
          <p:nvPr>
            <p:ph type="chart" idx="1"/>
          </p:nvPr>
        </p:nvSpPr>
        <p:spPr>
          <a:xfrm>
            <a:off x="406400" y="1219200"/>
            <a:ext cx="10261600" cy="5105400"/>
          </a:xfrm>
        </p:spPr>
        <p:txBody>
          <a:bodyPr/>
          <a:lstStyle/>
          <a:p>
            <a:pPr lvl="0"/>
            <a:endParaRPr lang="nl-NL" noProof="0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58F65D-1BE8-4162-899D-FDD76FCFE511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>
              <a:solidFill>
                <a:srgbClr val="EFE9E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09524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dgm" preserve="1">
  <p:cSld name="Titel en diagram of organi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06400" y="228600"/>
            <a:ext cx="10261600" cy="838200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SmartArt 2"/>
          <p:cNvSpPr>
            <a:spLocks noGrp="1"/>
          </p:cNvSpPr>
          <p:nvPr>
            <p:ph type="dgm" idx="1"/>
          </p:nvPr>
        </p:nvSpPr>
        <p:spPr>
          <a:xfrm>
            <a:off x="406400" y="1219200"/>
            <a:ext cx="10261600" cy="5105400"/>
          </a:xfrm>
        </p:spPr>
        <p:txBody>
          <a:bodyPr/>
          <a:lstStyle/>
          <a:p>
            <a:pPr lvl="0"/>
            <a:endParaRPr lang="nl-NL" noProof="0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E7C5C6-D84E-459D-B84E-F61894781C4C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>
              <a:solidFill>
                <a:srgbClr val="EFE9E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39534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Content: 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685800"/>
            <a:ext cx="107696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711200" y="1752600"/>
            <a:ext cx="10769600" cy="4419600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1200" y="6324600"/>
            <a:ext cx="70104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srgbClr val="000000"/>
                </a:solidFill>
              </a:rPr>
              <a:t>© Suniel Pancham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11200" y="6477002"/>
            <a:ext cx="3454400" cy="152401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750">
                <a:solidFill>
                  <a:srgbClr val="000000"/>
                </a:solidFill>
                <a:latin typeface="Times" pitchFamily="-32" charset="0"/>
                <a:cs typeface="Arial" pitchFamily="34" charset="0"/>
              </a:rPr>
              <a:t>PwC</a:t>
            </a:r>
          </a:p>
        </p:txBody>
      </p:sp>
      <p:cxnSp>
        <p:nvCxnSpPr>
          <p:cNvPr id="15" name="Shape 14"/>
          <p:cNvCxnSpPr/>
          <p:nvPr/>
        </p:nvCxnSpPr>
        <p:spPr>
          <a:xfrm rot="5400000" flipH="1" flipV="1">
            <a:off x="5918205" y="-4800600"/>
            <a:ext cx="152399" cy="109728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477000"/>
            <a:ext cx="2036064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EBD5762-3BDC-484D-9503-7EA6D5A9A8CE}" type="slidenum">
              <a:rPr lang="en-GB" smtClean="0">
                <a:solidFill>
                  <a:srgbClr val="000000"/>
                </a:solidFill>
              </a:rPr>
              <a:pPr/>
              <a:t>‹nr.›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9448800" y="6324600"/>
            <a:ext cx="2032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8A8106C7-5FD8-47AC-BDE2-759679A0C91A}" type="datetime1">
              <a:rPr lang="en-US" smtClean="0">
                <a:solidFill>
                  <a:srgbClr val="000000"/>
                </a:solidFill>
              </a:rPr>
              <a:t>1/9/2019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53173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F1997-D0F8-4E3F-B731-8F2AAD6D65E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© Suniel Pancham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1517B-8722-4B42-99A2-FAE68F7ECE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36688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228A7-D1F5-47FE-89C3-2FFDB498A35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© Suniel Pancham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1517B-8722-4B42-99A2-FAE68F7ECE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98868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8B40-2609-4DF8-A14C-D98E08B3FE6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© Suniel Pancham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1517B-8722-4B42-99A2-FAE68F7ECE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37706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F59C-289E-46DC-8F3C-ABF3A95E312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© Suniel Pancham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1517B-8722-4B42-99A2-FAE68F7ECE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04479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6655F-B3F2-40DB-A5C8-86D86EA7104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© Suniel Pancham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1517B-8722-4B42-99A2-FAE68F7ECE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748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© Suniel Pancham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DEFC1-8428-49B6-9F69-95F6E3D0406C}" type="datetime1">
              <a:rPr lang="en-US" smtClean="0"/>
              <a:t>1/9/2019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32DF4-65D3-4600-9585-EA754436342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© Suniel Pancham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1517B-8722-4B42-99A2-FAE68F7ECE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38079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FFAD7-B29A-4E62-A4D4-3F3358E3C9C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© Suniel Pancham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1517B-8722-4B42-99A2-FAE68F7ECE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29897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5B064-3D27-4C1E-97F6-B052ED15BD5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© Suniel Pancham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1517B-8722-4B42-99A2-FAE68F7ECE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594904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81268-A401-4FBC-9D55-856BA5D1246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© Suniel Pancham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1517B-8722-4B42-99A2-FAE68F7ECE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9126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1AB4B-12B9-4CC1-8384-31432B30C33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© Suniel Pancham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1517B-8722-4B42-99A2-FAE68F7ECE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45765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F14C0-1F3C-4C3B-B3C4-0245309921B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© Suniel Pancham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1517B-8722-4B42-99A2-FAE68F7ECE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014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GB" sz="1400">
                <a:solidFill>
                  <a:prstClr val="black"/>
                </a:solidFill>
              </a:rPr>
              <a:t>© Suniel</a:t>
            </a:r>
            <a:r>
              <a:rPr lang="en-GB" sz="1400" spc="-20">
                <a:solidFill>
                  <a:prstClr val="black"/>
                </a:solidFill>
              </a:rPr>
              <a:t> </a:t>
            </a:r>
            <a:r>
              <a:rPr lang="en-GB" sz="1400">
                <a:solidFill>
                  <a:prstClr val="black"/>
                </a:solidFill>
              </a:rPr>
              <a:t>Pancham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AF4A6-6997-481A-86D5-F2D968A891A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/>
            <a:fld id="{81D60167-4931-47E6-BA6A-407CBD079E47}" type="slidenum">
              <a:rPr lang="en-GB" sz="1400" smtClean="0">
                <a:solidFill>
                  <a:prstClr val="black"/>
                </a:solidFill>
              </a:rPr>
              <a:pPr marL="25400"/>
              <a:t>‹nr.›</a:t>
            </a:fld>
            <a:endParaRPr lang="en-GB" sz="14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23971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GB" sz="1400">
                <a:solidFill>
                  <a:prstClr val="black"/>
                </a:solidFill>
              </a:rPr>
              <a:t>© Suniel</a:t>
            </a:r>
            <a:r>
              <a:rPr lang="en-GB" sz="1400" spc="-20">
                <a:solidFill>
                  <a:prstClr val="black"/>
                </a:solidFill>
              </a:rPr>
              <a:t> </a:t>
            </a:r>
            <a:r>
              <a:rPr lang="en-GB" sz="1400">
                <a:solidFill>
                  <a:prstClr val="black"/>
                </a:solidFill>
              </a:rPr>
              <a:t>Pancham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594BC4-AAF7-44BC-A6A1-B06A8BFA3DE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/>
            <a:fld id="{81D60167-4931-47E6-BA6A-407CBD079E47}" type="slidenum">
              <a:rPr lang="en-GB" sz="1400" smtClean="0">
                <a:solidFill>
                  <a:prstClr val="black"/>
                </a:solidFill>
              </a:rPr>
              <a:pPr marL="25400"/>
              <a:t>‹nr.›</a:t>
            </a:fld>
            <a:endParaRPr lang="en-GB" sz="14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25965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36603-C01E-476C-B0E7-EBE3AE782F3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© Suniel Pancham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1517B-8722-4B42-99A2-FAE68F7ECE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973622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359B1-A605-40DB-84FD-E5C9311C781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© Suniel Pancham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1517B-8722-4B42-99A2-FAE68F7ECE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349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© Suniel Pancham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9D603-2196-45B9-A8C3-A386013F7120}" type="datetime1">
              <a:rPr lang="en-US" smtClean="0"/>
              <a:t>1/9/2019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B9B3F-1FA5-4CB4-88A9-8D72D47FEDC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© Suniel Pancham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1517B-8722-4B42-99A2-FAE68F7ECE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59320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4B6-55C9-40E3-A012-8AC0980910D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© Suniel Pancham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1517B-8722-4B42-99A2-FAE68F7ECE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56876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2A1F7-7C1E-4453-B38B-29576FDAB67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© Suniel Pancham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1517B-8722-4B42-99A2-FAE68F7ECE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32576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0F60E-9F13-4B76-826F-FDA3F3FDB8A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© Suniel Pancham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1517B-8722-4B42-99A2-FAE68F7ECE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68299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94EF-408A-48F6-9AF3-B02D9E6FC0C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© Suniel Pancham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1517B-8722-4B42-99A2-FAE68F7ECE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23889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36448-E49F-4D96-9A18-E2EE4E4C149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© Suniel Pancham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1517B-8722-4B42-99A2-FAE68F7ECE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18819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BFD4A-7635-442A-B502-CBEA16255DD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© Suniel Pancham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1517B-8722-4B42-99A2-FAE68F7ECE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78361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FF5D-7E20-440D-95B1-E0AD00AA36A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© Suniel Pancham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1517B-8722-4B42-99A2-FAE68F7ECE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15864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C4A65-04FE-4BD1-A3C4-905E48DC40B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© Suniel Pancham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1517B-8722-4B42-99A2-FAE68F7ECE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15561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GB" sz="1400">
                <a:solidFill>
                  <a:prstClr val="black"/>
                </a:solidFill>
              </a:rPr>
              <a:t>© Suniel</a:t>
            </a:r>
            <a:r>
              <a:rPr lang="en-GB" sz="1400" spc="-20">
                <a:solidFill>
                  <a:prstClr val="black"/>
                </a:solidFill>
              </a:rPr>
              <a:t> </a:t>
            </a:r>
            <a:r>
              <a:rPr lang="en-GB" sz="1400">
                <a:solidFill>
                  <a:prstClr val="black"/>
                </a:solidFill>
              </a:rPr>
              <a:t>Pancham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548A3-394A-4B48-B145-B1BC26B68C0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/>
            <a:fld id="{81D60167-4931-47E6-BA6A-407CBD079E47}" type="slidenum">
              <a:rPr lang="en-GB" sz="1400" smtClean="0">
                <a:solidFill>
                  <a:prstClr val="black"/>
                </a:solidFill>
              </a:rPr>
              <a:pPr marL="25400"/>
              <a:t>‹nr.›</a:t>
            </a:fld>
            <a:endParaRPr lang="en-GB" sz="14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637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8052A-BD83-43DC-9BFC-07956301C2C1}" type="datetimeFigureOut">
              <a:rPr lang="nl-NL"/>
              <a:pPr>
                <a:defRPr/>
              </a:pPr>
              <a:t>9-1-2019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BF9C2-F28B-4E74-B0DC-855562C0CB9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368631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GB" sz="1400">
                <a:solidFill>
                  <a:prstClr val="black"/>
                </a:solidFill>
              </a:rPr>
              <a:t>© Suniel</a:t>
            </a:r>
            <a:r>
              <a:rPr lang="en-GB" sz="1400" spc="-20">
                <a:solidFill>
                  <a:prstClr val="black"/>
                </a:solidFill>
              </a:rPr>
              <a:t> </a:t>
            </a:r>
            <a:r>
              <a:rPr lang="en-GB" sz="1400">
                <a:solidFill>
                  <a:prstClr val="black"/>
                </a:solidFill>
              </a:rPr>
              <a:t>Pancham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0C770-7B16-404B-9EDC-693B1CB8C9A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/>
            <a:fld id="{81D60167-4931-47E6-BA6A-407CBD079E47}" type="slidenum">
              <a:rPr lang="en-GB" sz="1400" smtClean="0">
                <a:solidFill>
                  <a:prstClr val="black"/>
                </a:solidFill>
              </a:rPr>
              <a:pPr marL="25400"/>
              <a:t>‹nr.›</a:t>
            </a:fld>
            <a:endParaRPr lang="en-GB" sz="14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5450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77046-99E4-48BB-AD1F-983752B9E29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© Suniel Pancham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1517B-8722-4B42-99A2-FAE68F7ECE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811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F4426-0DAD-44DF-85F3-219B8E7144E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© Suniel Pancham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1517B-8722-4B42-99A2-FAE68F7ECE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168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F5F57-4E54-4590-B91F-0ACB3315C55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© Suniel Pancham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1517B-8722-4B42-99A2-FAE68F7ECE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236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9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1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slideLayout" Target="../slideLayouts/slideLayout47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slideLayout" Target="../slideLayouts/slideLayout60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slideLayout" Target="../slideLayouts/slideLayout59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Relationship Id="rId14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6939" y="749649"/>
            <a:ext cx="10358120" cy="584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6939" y="1885695"/>
            <a:ext cx="10358120" cy="2915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3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© Suniel Pancham</a:t>
            </a: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41C41-5C26-49BB-97AA-CE4AC5E2B2BD}" type="datetime1">
              <a:rPr lang="en-US" smtClean="0"/>
              <a:t>1/9/2019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724" r:id="rId6"/>
  </p:sldLayoutIdLst>
  <p:hf hd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D9EAC-D69E-42D2-AEF3-6E07D107FAB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© Suniel Pancham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1517B-8722-4B42-99A2-FAE68F7ECE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480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" name="Rectangle 30"/>
          <p:cNvSpPr>
            <a:spLocks noChangeArrowheads="1"/>
          </p:cNvSpPr>
          <p:nvPr/>
        </p:nvSpPr>
        <p:spPr bwMode="auto">
          <a:xfrm>
            <a:off x="0" y="6553200"/>
            <a:ext cx="12192000" cy="304800"/>
          </a:xfrm>
          <a:prstGeom prst="rect">
            <a:avLst/>
          </a:prstGeom>
          <a:solidFill>
            <a:srgbClr val="C3C4C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nl-NL" sz="2400">
              <a:solidFill>
                <a:srgbClr val="000000"/>
              </a:solidFill>
              <a:latin typeface="Times" pitchFamily="-32" charset="0"/>
            </a:endParaRPr>
          </a:p>
        </p:txBody>
      </p:sp>
      <p:sp>
        <p:nvSpPr>
          <p:cNvPr id="1085" name="Rectangle 61"/>
          <p:cNvSpPr>
            <a:spLocks noChangeArrowheads="1"/>
          </p:cNvSpPr>
          <p:nvPr/>
        </p:nvSpPr>
        <p:spPr bwMode="auto">
          <a:xfrm>
            <a:off x="406400" y="6553200"/>
            <a:ext cx="1524000" cy="304800"/>
          </a:xfrm>
          <a:prstGeom prst="rect">
            <a:avLst/>
          </a:prstGeom>
          <a:solidFill>
            <a:srgbClr val="B0B0B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nl-NL" sz="2400">
              <a:solidFill>
                <a:srgbClr val="000000"/>
              </a:solidFill>
              <a:latin typeface="Times" pitchFamily="-32" charset="0"/>
            </a:endParaRPr>
          </a:p>
        </p:txBody>
      </p:sp>
      <p:sp>
        <p:nvSpPr>
          <p:cNvPr id="3076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10261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Klik om het opmaakprofiel te bewerken</a:t>
            </a:r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auto">
          <a:xfrm>
            <a:off x="406400" y="6553200"/>
            <a:ext cx="152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CBE30491-08E7-4350-BD10-106851E65333}" type="datetime1">
              <a:rPr lang="nl-NL" sz="1000">
                <a:solidFill>
                  <a:srgbClr val="000000"/>
                </a:solidFill>
              </a:rPr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9-1-2019</a:t>
            </a:fld>
            <a:endParaRPr lang="en-US" sz="1000">
              <a:solidFill>
                <a:srgbClr val="EFE9ED"/>
              </a:solidFill>
            </a:endParaRPr>
          </a:p>
        </p:txBody>
      </p:sp>
      <p:sp>
        <p:nvSpPr>
          <p:cNvPr id="1055" name="Rectangle 31"/>
          <p:cNvSpPr>
            <a:spLocks noChangeArrowheads="1"/>
          </p:cNvSpPr>
          <p:nvPr/>
        </p:nvSpPr>
        <p:spPr bwMode="auto">
          <a:xfrm>
            <a:off x="2133600" y="6553200"/>
            <a:ext cx="822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>
                <a:solidFill>
                  <a:srgbClr val="000000"/>
                </a:solidFill>
              </a:rPr>
              <a:t>Titel presentatie</a:t>
            </a:r>
          </a:p>
        </p:txBody>
      </p:sp>
      <p:sp>
        <p:nvSpPr>
          <p:cNvPr id="3079" name="Rectangle 1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6400" y="1219200"/>
            <a:ext cx="10261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Klik om de opmaakprofielen van de modeltekst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</a:p>
        </p:txBody>
      </p:sp>
      <p:sp>
        <p:nvSpPr>
          <p:cNvPr id="1078" name="Rectangle 54"/>
          <p:cNvSpPr>
            <a:spLocks noChangeArrowheads="1"/>
          </p:cNvSpPr>
          <p:nvPr/>
        </p:nvSpPr>
        <p:spPr bwMode="auto">
          <a:xfrm>
            <a:off x="10871200" y="6553200"/>
            <a:ext cx="914400" cy="304800"/>
          </a:xfrm>
          <a:prstGeom prst="rect">
            <a:avLst/>
          </a:prstGeom>
          <a:solidFill>
            <a:srgbClr val="B0B0B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nl-NL" sz="2400">
              <a:solidFill>
                <a:srgbClr val="000000"/>
              </a:solidFill>
              <a:latin typeface="Times" pitchFamily="-32" charset="0"/>
            </a:endParaRPr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871200" y="6553200"/>
            <a:ext cx="914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900CCD7-E986-4F41-AD9D-99D4C950D2E2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en-US">
              <a:solidFill>
                <a:srgbClr val="EFE9ED"/>
              </a:solidFill>
            </a:endParaRPr>
          </a:p>
        </p:txBody>
      </p:sp>
      <p:pic>
        <p:nvPicPr>
          <p:cNvPr id="3082" name="Picture 60" descr="RB_RGB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10814051" y="234950"/>
            <a:ext cx="1049867" cy="128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87" name="Line 63"/>
          <p:cNvSpPr>
            <a:spLocks noChangeShapeType="1"/>
          </p:cNvSpPr>
          <p:nvPr/>
        </p:nvSpPr>
        <p:spPr bwMode="auto">
          <a:xfrm>
            <a:off x="0" y="6477000"/>
            <a:ext cx="12192000" cy="0"/>
          </a:xfrm>
          <a:prstGeom prst="line">
            <a:avLst/>
          </a:prstGeom>
          <a:noFill/>
          <a:ln w="50800">
            <a:solidFill>
              <a:srgbClr val="AC0233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nl-NL" sz="2400">
              <a:solidFill>
                <a:srgbClr val="000000"/>
              </a:solidFill>
              <a:latin typeface="Times" pitchFamily="-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0129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Verdana" pitchFamily="9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Verdana" pitchFamily="9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Verdana" pitchFamily="9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Verdana" pitchFamily="96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Verdana" pitchFamily="9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Verdana" pitchFamily="9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Verdana" pitchFamily="9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Verdana" pitchFamily="9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60000"/>
        <a:buFont typeface="Wingdings" pitchFamily="96" charset="2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Font typeface="Wingdings" pitchFamily="96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Font typeface="Times" pitchFamily="-32" charset="0"/>
        <a:buChar char="•"/>
        <a:defRPr sz="2000">
          <a:solidFill>
            <a:schemeClr val="tx1"/>
          </a:solidFill>
          <a:latin typeface="+mn-lt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-"/>
        <a:defRPr sz="2000">
          <a:solidFill>
            <a:schemeClr val="tx1"/>
          </a:solidFill>
          <a:latin typeface="+mn-lt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lr>
          <a:srgbClr val="6FA497"/>
        </a:buClr>
        <a:buSzPct val="100000"/>
        <a:buFont typeface="Wingdings" pitchFamily="96" charset="2"/>
        <a:defRPr>
          <a:solidFill>
            <a:schemeClr val="tx1"/>
          </a:solidFill>
          <a:latin typeface="+mn-lt"/>
        </a:defRPr>
      </a:lvl5pPr>
      <a:lvl6pPr marL="2438400" indent="-228600" algn="l" rtl="0" eaLnBrk="0" fontAlgn="base" hangingPunct="0">
        <a:spcBef>
          <a:spcPct val="20000"/>
        </a:spcBef>
        <a:spcAft>
          <a:spcPct val="0"/>
        </a:spcAft>
        <a:buClr>
          <a:srgbClr val="6FA497"/>
        </a:buClr>
        <a:buSzPct val="100000"/>
        <a:buFont typeface="Wingdings" pitchFamily="96" charset="2"/>
        <a:defRPr>
          <a:solidFill>
            <a:schemeClr val="tx1"/>
          </a:solidFill>
          <a:latin typeface="+mn-lt"/>
        </a:defRPr>
      </a:lvl6pPr>
      <a:lvl7pPr marL="2895600" indent="-228600" algn="l" rtl="0" eaLnBrk="0" fontAlgn="base" hangingPunct="0">
        <a:spcBef>
          <a:spcPct val="20000"/>
        </a:spcBef>
        <a:spcAft>
          <a:spcPct val="0"/>
        </a:spcAft>
        <a:buClr>
          <a:srgbClr val="6FA497"/>
        </a:buClr>
        <a:buSzPct val="100000"/>
        <a:buFont typeface="Wingdings" pitchFamily="96" charset="2"/>
        <a:defRPr>
          <a:solidFill>
            <a:schemeClr val="tx1"/>
          </a:solidFill>
          <a:latin typeface="+mn-lt"/>
        </a:defRPr>
      </a:lvl7pPr>
      <a:lvl8pPr marL="3352800" indent="-228600" algn="l" rtl="0" eaLnBrk="0" fontAlgn="base" hangingPunct="0">
        <a:spcBef>
          <a:spcPct val="20000"/>
        </a:spcBef>
        <a:spcAft>
          <a:spcPct val="0"/>
        </a:spcAft>
        <a:buClr>
          <a:srgbClr val="6FA497"/>
        </a:buClr>
        <a:buSzPct val="100000"/>
        <a:buFont typeface="Wingdings" pitchFamily="96" charset="2"/>
        <a:defRPr>
          <a:solidFill>
            <a:schemeClr val="tx1"/>
          </a:solidFill>
          <a:latin typeface="+mn-lt"/>
        </a:defRPr>
      </a:lvl8pPr>
      <a:lvl9pPr marL="3810000" indent="-228600" algn="l" rtl="0" eaLnBrk="0" fontAlgn="base" hangingPunct="0">
        <a:spcBef>
          <a:spcPct val="20000"/>
        </a:spcBef>
        <a:spcAft>
          <a:spcPct val="0"/>
        </a:spcAft>
        <a:buClr>
          <a:srgbClr val="6FA497"/>
        </a:buClr>
        <a:buSzPct val="100000"/>
        <a:buFont typeface="Wingdings" pitchFamily="96" charset="2"/>
        <a:defRPr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EE393-D5C4-42FB-980C-0B55AAE5201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© Suniel Pancham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1517B-8722-4B42-99A2-FAE68F7ECE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65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33530-67E3-4EB1-A1EF-7ACBC814FD8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© Suniel Pancham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1517B-8722-4B42-99A2-FAE68F7ECE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012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  <p:sldLayoutId id="2147483723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95600" y="1377241"/>
            <a:ext cx="6653658" cy="8976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38480" marR="5080" indent="-526415" algn="ctr">
              <a:lnSpc>
                <a:spcPts val="7020"/>
              </a:lnSpc>
            </a:pPr>
            <a:r>
              <a:rPr lang="nl-NL" sz="6500" spc="-5" dirty="0">
                <a:latin typeface="Calibri Light"/>
                <a:cs typeface="Calibri Light"/>
              </a:rPr>
              <a:t>CFC</a:t>
            </a:r>
            <a:endParaRPr sz="6500" dirty="0">
              <a:latin typeface="Calibri Light"/>
              <a:cs typeface="Calibri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24400" y="4267200"/>
            <a:ext cx="3352800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dirty="0">
                <a:latin typeface="Calibri"/>
                <a:cs typeface="Calibri"/>
              </a:rPr>
              <a:t>S</a:t>
            </a:r>
            <a:r>
              <a:rPr sz="3200" spc="-5" dirty="0">
                <a:latin typeface="Calibri"/>
                <a:cs typeface="Calibri"/>
              </a:rPr>
              <a:t>un</a:t>
            </a:r>
            <a:r>
              <a:rPr sz="3200" dirty="0">
                <a:latin typeface="Calibri"/>
                <a:cs typeface="Calibri"/>
              </a:rPr>
              <a:t>iel</a:t>
            </a:r>
            <a:r>
              <a:rPr sz="3200" spc="-25" dirty="0">
                <a:latin typeface="Calibri"/>
                <a:cs typeface="Calibri"/>
              </a:rPr>
              <a:t> </a:t>
            </a:r>
            <a:r>
              <a:rPr sz="3200" spc="-65" dirty="0">
                <a:latin typeface="Calibri"/>
                <a:cs typeface="Calibri"/>
              </a:rPr>
              <a:t>P</a:t>
            </a:r>
            <a:r>
              <a:rPr sz="3200" dirty="0">
                <a:latin typeface="Calibri"/>
                <a:cs typeface="Calibri"/>
              </a:rPr>
              <a:t>anc</a:t>
            </a:r>
            <a:r>
              <a:rPr sz="3200" spc="-5" dirty="0">
                <a:latin typeface="Calibri"/>
                <a:cs typeface="Calibri"/>
              </a:rPr>
              <a:t>ham</a:t>
            </a:r>
            <a:endParaRPr sz="32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873910" y="5214620"/>
            <a:ext cx="2442845" cy="261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nl-NL" sz="1700" spc="-40" dirty="0">
                <a:latin typeface="Calibri"/>
                <a:cs typeface="Calibri"/>
              </a:rPr>
              <a:t>Curaçao, januari 2018</a:t>
            </a:r>
            <a:endParaRPr sz="1700" dirty="0">
              <a:latin typeface="Calibri"/>
              <a:cs typeface="Calibri"/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5"/>
          </p:nvPr>
        </p:nvSpPr>
        <p:spPr>
          <a:xfrm>
            <a:off x="3846195" y="6377940"/>
            <a:ext cx="3901439" cy="342900"/>
          </a:xfrm>
        </p:spPr>
        <p:txBody>
          <a:bodyPr/>
          <a:lstStyle/>
          <a:p>
            <a:r>
              <a:rPr lang="en-GB" dirty="0"/>
              <a:t>© Suniel Pancham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85902" y="221174"/>
            <a:ext cx="6690995" cy="559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400" b="0" spc="-10" dirty="0">
                <a:latin typeface="Calibri Light"/>
                <a:cs typeface="Calibri Light"/>
              </a:rPr>
              <a:t>I</a:t>
            </a:r>
            <a:r>
              <a:rPr sz="4400" b="0" spc="-65" dirty="0">
                <a:latin typeface="Calibri Light"/>
                <a:cs typeface="Calibri Light"/>
              </a:rPr>
              <a:t>m</a:t>
            </a:r>
            <a:r>
              <a:rPr sz="4400" b="0" spc="-45" dirty="0">
                <a:latin typeface="Calibri Light"/>
                <a:cs typeface="Calibri Light"/>
              </a:rPr>
              <a:t>p</a:t>
            </a:r>
            <a:r>
              <a:rPr sz="4400" b="0" spc="-35" dirty="0">
                <a:latin typeface="Calibri Light"/>
                <a:cs typeface="Calibri Light"/>
              </a:rPr>
              <a:t>l</a:t>
            </a:r>
            <a:r>
              <a:rPr sz="4400" b="0" spc="-45" dirty="0">
                <a:latin typeface="Calibri Light"/>
                <a:cs typeface="Calibri Light"/>
              </a:rPr>
              <a:t>e</a:t>
            </a:r>
            <a:r>
              <a:rPr sz="4400" b="0" spc="-65" dirty="0">
                <a:latin typeface="Calibri Light"/>
                <a:cs typeface="Calibri Light"/>
              </a:rPr>
              <a:t>m</a:t>
            </a:r>
            <a:r>
              <a:rPr sz="4400" b="0" spc="-45" dirty="0">
                <a:latin typeface="Calibri Light"/>
                <a:cs typeface="Calibri Light"/>
              </a:rPr>
              <a:t>e</a:t>
            </a:r>
            <a:r>
              <a:rPr sz="4400" b="0" spc="-95" dirty="0">
                <a:latin typeface="Calibri Light"/>
                <a:cs typeface="Calibri Light"/>
              </a:rPr>
              <a:t>n</a:t>
            </a:r>
            <a:r>
              <a:rPr sz="4400" b="0" spc="-110" dirty="0">
                <a:latin typeface="Calibri Light"/>
                <a:cs typeface="Calibri Light"/>
              </a:rPr>
              <a:t>t</a:t>
            </a:r>
            <a:r>
              <a:rPr sz="4400" b="0" spc="-85" dirty="0">
                <a:latin typeface="Calibri Light"/>
                <a:cs typeface="Calibri Light"/>
              </a:rPr>
              <a:t>a</a:t>
            </a:r>
            <a:r>
              <a:rPr sz="4400" b="0" spc="-35" dirty="0">
                <a:latin typeface="Calibri Light"/>
                <a:cs typeface="Calibri Light"/>
              </a:rPr>
              <a:t>t</a:t>
            </a:r>
            <a:r>
              <a:rPr sz="4400" b="0" spc="-25" dirty="0">
                <a:latin typeface="Calibri Light"/>
                <a:cs typeface="Calibri Light"/>
              </a:rPr>
              <a:t>i</a:t>
            </a:r>
            <a:r>
              <a:rPr sz="4400" b="0" dirty="0">
                <a:latin typeface="Calibri Light"/>
                <a:cs typeface="Calibri Light"/>
              </a:rPr>
              <a:t>e</a:t>
            </a:r>
            <a:r>
              <a:rPr sz="4400" b="0" spc="-100" dirty="0">
                <a:latin typeface="Calibri Light"/>
                <a:cs typeface="Calibri Light"/>
              </a:rPr>
              <a:t> </a:t>
            </a:r>
            <a:r>
              <a:rPr sz="4400" b="0" spc="-10" dirty="0">
                <a:latin typeface="Calibri Light"/>
                <a:cs typeface="Calibri Light"/>
              </a:rPr>
              <a:t>(</a:t>
            </a:r>
            <a:r>
              <a:rPr sz="4400" b="0" spc="-35" dirty="0">
                <a:latin typeface="Calibri Light"/>
                <a:cs typeface="Calibri Light"/>
              </a:rPr>
              <a:t>a</a:t>
            </a:r>
            <a:r>
              <a:rPr sz="4400" b="0" spc="-20" dirty="0">
                <a:latin typeface="Calibri Light"/>
                <a:cs typeface="Calibri Light"/>
              </a:rPr>
              <a:t>r</a:t>
            </a:r>
            <a:r>
              <a:rPr sz="4400" b="0" spc="-35" dirty="0">
                <a:latin typeface="Calibri Light"/>
                <a:cs typeface="Calibri Light"/>
              </a:rPr>
              <a:t>t</a:t>
            </a:r>
            <a:r>
              <a:rPr sz="4400" b="0" spc="-15" dirty="0">
                <a:latin typeface="Calibri Light"/>
                <a:cs typeface="Calibri Light"/>
              </a:rPr>
              <a:t>.</a:t>
            </a:r>
            <a:r>
              <a:rPr sz="4400" b="0" spc="-80" dirty="0">
                <a:latin typeface="Calibri Light"/>
                <a:cs typeface="Calibri Light"/>
              </a:rPr>
              <a:t> </a:t>
            </a:r>
            <a:r>
              <a:rPr sz="4400" b="0" spc="-40" dirty="0">
                <a:latin typeface="Calibri Light"/>
                <a:cs typeface="Calibri Light"/>
              </a:rPr>
              <a:t>13</a:t>
            </a:r>
            <a:r>
              <a:rPr sz="4400" b="0" spc="-35" dirty="0">
                <a:latin typeface="Calibri Light"/>
                <a:cs typeface="Calibri Light"/>
              </a:rPr>
              <a:t>a</a:t>
            </a:r>
            <a:r>
              <a:rPr sz="4400" b="0" dirty="0">
                <a:latin typeface="Calibri Light"/>
                <a:cs typeface="Calibri Light"/>
              </a:rPr>
              <a:t>b</a:t>
            </a:r>
            <a:r>
              <a:rPr sz="4400" b="0" spc="-80" dirty="0">
                <a:latin typeface="Calibri Light"/>
                <a:cs typeface="Calibri Light"/>
              </a:rPr>
              <a:t> </a:t>
            </a:r>
            <a:r>
              <a:rPr sz="4400" b="0" spc="-30" dirty="0">
                <a:latin typeface="Calibri Light"/>
                <a:cs typeface="Calibri Light"/>
              </a:rPr>
              <a:t>V</a:t>
            </a:r>
            <a:r>
              <a:rPr sz="4400" b="0" spc="-40" dirty="0">
                <a:latin typeface="Calibri Light"/>
                <a:cs typeface="Calibri Light"/>
              </a:rPr>
              <a:t>PB)</a:t>
            </a:r>
            <a:endParaRPr sz="44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70626" y="1140368"/>
            <a:ext cx="10810875" cy="5098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b="1" spc="-170" dirty="0">
                <a:latin typeface="Calibri"/>
                <a:cs typeface="Calibri"/>
              </a:rPr>
              <a:t>W</a:t>
            </a:r>
            <a:r>
              <a:rPr sz="3600" b="1" spc="-25" dirty="0">
                <a:latin typeface="Calibri"/>
                <a:cs typeface="Calibri"/>
              </a:rPr>
              <a:t>a</a:t>
            </a:r>
            <a:r>
              <a:rPr sz="3600" b="1" dirty="0">
                <a:latin typeface="Calibri"/>
                <a:cs typeface="Calibri"/>
              </a:rPr>
              <a:t>nneer</a:t>
            </a:r>
            <a:r>
              <a:rPr sz="3600" b="1" spc="-25" dirty="0">
                <a:latin typeface="Calibri"/>
                <a:cs typeface="Calibri"/>
              </a:rPr>
              <a:t> </a:t>
            </a:r>
            <a:r>
              <a:rPr sz="3600" b="1" dirty="0">
                <a:latin typeface="Calibri"/>
                <a:cs typeface="Calibri"/>
              </a:rPr>
              <a:t>C</a:t>
            </a:r>
            <a:r>
              <a:rPr sz="3600" b="1" spc="-55" dirty="0">
                <a:latin typeface="Calibri"/>
                <a:cs typeface="Calibri"/>
              </a:rPr>
              <a:t>F</a:t>
            </a:r>
            <a:r>
              <a:rPr sz="3600" b="1" spc="-20" dirty="0">
                <a:latin typeface="Calibri"/>
                <a:cs typeface="Calibri"/>
              </a:rPr>
              <a:t>C</a:t>
            </a:r>
            <a:r>
              <a:rPr sz="3600" b="1" spc="-105" dirty="0">
                <a:latin typeface="Calibri"/>
                <a:cs typeface="Calibri"/>
              </a:rPr>
              <a:t>/</a:t>
            </a:r>
            <a:r>
              <a:rPr sz="3600" b="1" spc="-40" dirty="0">
                <a:latin typeface="Calibri"/>
                <a:cs typeface="Calibri"/>
              </a:rPr>
              <a:t>g</a:t>
            </a:r>
            <a:r>
              <a:rPr sz="3600" b="1" spc="-5" dirty="0">
                <a:latin typeface="Calibri"/>
                <a:cs typeface="Calibri"/>
              </a:rPr>
              <a:t>e</a:t>
            </a:r>
            <a:r>
              <a:rPr sz="3600" b="1" spc="-10" dirty="0">
                <a:latin typeface="Calibri"/>
                <a:cs typeface="Calibri"/>
              </a:rPr>
              <a:t>c</a:t>
            </a:r>
            <a:r>
              <a:rPr sz="3600" b="1" spc="-25" dirty="0">
                <a:latin typeface="Calibri"/>
                <a:cs typeface="Calibri"/>
              </a:rPr>
              <a:t>o</a:t>
            </a:r>
            <a:r>
              <a:rPr sz="3600" b="1" spc="-60" dirty="0">
                <a:latin typeface="Calibri"/>
                <a:cs typeface="Calibri"/>
              </a:rPr>
              <a:t>n</a:t>
            </a:r>
            <a:r>
              <a:rPr sz="3600" b="1" dirty="0">
                <a:latin typeface="Calibri"/>
                <a:cs typeface="Calibri"/>
              </a:rPr>
              <a:t>t</a:t>
            </a:r>
            <a:r>
              <a:rPr sz="3600" b="1" spc="-60" dirty="0">
                <a:latin typeface="Calibri"/>
                <a:cs typeface="Calibri"/>
              </a:rPr>
              <a:t>r</a:t>
            </a:r>
            <a:r>
              <a:rPr sz="3600" b="1" spc="-25" dirty="0">
                <a:latin typeface="Calibri"/>
                <a:cs typeface="Calibri"/>
              </a:rPr>
              <a:t>o</a:t>
            </a:r>
            <a:r>
              <a:rPr sz="3600" b="1" spc="-10" dirty="0">
                <a:latin typeface="Calibri"/>
                <a:cs typeface="Calibri"/>
              </a:rPr>
              <a:t>l</a:t>
            </a:r>
            <a:r>
              <a:rPr sz="3600" b="1" spc="-5" dirty="0">
                <a:latin typeface="Calibri"/>
                <a:cs typeface="Calibri"/>
              </a:rPr>
              <a:t>e</a:t>
            </a:r>
            <a:r>
              <a:rPr sz="3600" b="1" spc="-15" dirty="0">
                <a:latin typeface="Calibri"/>
                <a:cs typeface="Calibri"/>
              </a:rPr>
              <a:t>e</a:t>
            </a:r>
            <a:r>
              <a:rPr sz="3600" b="1" spc="-45" dirty="0">
                <a:latin typeface="Calibri"/>
                <a:cs typeface="Calibri"/>
              </a:rPr>
              <a:t>r</a:t>
            </a:r>
            <a:r>
              <a:rPr sz="3600" b="1" spc="-20" dirty="0">
                <a:latin typeface="Calibri"/>
                <a:cs typeface="Calibri"/>
              </a:rPr>
              <a:t>d</a:t>
            </a:r>
            <a:r>
              <a:rPr sz="3600" b="1" spc="-50" dirty="0">
                <a:latin typeface="Calibri"/>
                <a:cs typeface="Calibri"/>
              </a:rPr>
              <a:t> </a:t>
            </a:r>
            <a:r>
              <a:rPr sz="3600" b="1" spc="-10" dirty="0">
                <a:latin typeface="Calibri"/>
                <a:cs typeface="Calibri"/>
              </a:rPr>
              <a:t>li</a:t>
            </a:r>
            <a:r>
              <a:rPr sz="3600" b="1" spc="5" dirty="0">
                <a:latin typeface="Calibri"/>
                <a:cs typeface="Calibri"/>
              </a:rPr>
              <a:t>c</a:t>
            </a:r>
            <a:r>
              <a:rPr sz="3600" b="1" spc="-20" dirty="0">
                <a:latin typeface="Calibri"/>
                <a:cs typeface="Calibri"/>
              </a:rPr>
              <a:t>h</a:t>
            </a:r>
            <a:r>
              <a:rPr sz="3600" b="1" spc="-25" dirty="0">
                <a:latin typeface="Calibri"/>
                <a:cs typeface="Calibri"/>
              </a:rPr>
              <a:t>aa</a:t>
            </a:r>
            <a:r>
              <a:rPr sz="3600" b="1" spc="-5" dirty="0">
                <a:latin typeface="Calibri"/>
                <a:cs typeface="Calibri"/>
              </a:rPr>
              <a:t>m</a:t>
            </a:r>
            <a:r>
              <a:rPr sz="3600" b="1" dirty="0">
                <a:latin typeface="Calibri"/>
                <a:cs typeface="Calibri"/>
              </a:rPr>
              <a:t>?</a:t>
            </a:r>
            <a:r>
              <a:rPr sz="3600" b="1" spc="-45" dirty="0">
                <a:latin typeface="Calibri"/>
                <a:cs typeface="Calibri"/>
              </a:rPr>
              <a:t> </a:t>
            </a:r>
            <a:r>
              <a:rPr sz="3600" b="1" spc="-25" dirty="0">
                <a:latin typeface="Calibri"/>
                <a:cs typeface="Calibri"/>
              </a:rPr>
              <a:t>(</a:t>
            </a:r>
            <a:r>
              <a:rPr sz="3600" b="1" spc="-40" dirty="0">
                <a:latin typeface="Calibri"/>
                <a:cs typeface="Calibri"/>
              </a:rPr>
              <a:t>v</a:t>
            </a:r>
            <a:r>
              <a:rPr sz="3600" b="1" spc="-5" dirty="0">
                <a:latin typeface="Calibri"/>
                <a:cs typeface="Calibri"/>
              </a:rPr>
              <a:t>e</a:t>
            </a:r>
            <a:r>
              <a:rPr sz="3600" b="1" spc="40" dirty="0">
                <a:latin typeface="Calibri"/>
                <a:cs typeface="Calibri"/>
              </a:rPr>
              <a:t>r</a:t>
            </a:r>
            <a:r>
              <a:rPr sz="3600" b="1" spc="-60" dirty="0">
                <a:latin typeface="Calibri"/>
                <a:cs typeface="Calibri"/>
              </a:rPr>
              <a:t>v</a:t>
            </a:r>
            <a:r>
              <a:rPr sz="3600" b="1" spc="-25" dirty="0">
                <a:latin typeface="Calibri"/>
                <a:cs typeface="Calibri"/>
              </a:rPr>
              <a:t>o</a:t>
            </a:r>
            <a:r>
              <a:rPr sz="3600" b="1" spc="-10" dirty="0">
                <a:latin typeface="Calibri"/>
                <a:cs typeface="Calibri"/>
              </a:rPr>
              <a:t>l</a:t>
            </a:r>
            <a:r>
              <a:rPr sz="3600" b="1" spc="-5" dirty="0">
                <a:latin typeface="Calibri"/>
                <a:cs typeface="Calibri"/>
              </a:rPr>
              <a:t>g</a:t>
            </a:r>
            <a:r>
              <a:rPr sz="3600" b="1" spc="-15" dirty="0">
                <a:latin typeface="Calibri"/>
                <a:cs typeface="Calibri"/>
              </a:rPr>
              <a:t>)</a:t>
            </a:r>
            <a:endParaRPr sz="3600" dirty="0">
              <a:latin typeface="Calibri"/>
              <a:cs typeface="Calibri"/>
            </a:endParaRPr>
          </a:p>
          <a:p>
            <a:pPr marL="21590">
              <a:lnSpc>
                <a:spcPct val="100000"/>
              </a:lnSpc>
              <a:spcBef>
                <a:spcPts val="1330"/>
              </a:spcBef>
            </a:pPr>
            <a:r>
              <a:rPr sz="2400" b="1" spc="-20" dirty="0">
                <a:latin typeface="Calibri"/>
                <a:cs typeface="Calibri"/>
              </a:rPr>
              <a:t>A</a:t>
            </a:r>
            <a:r>
              <a:rPr sz="2400" b="1" spc="-15" dirty="0">
                <a:latin typeface="Calibri"/>
                <a:cs typeface="Calibri"/>
              </a:rPr>
              <a:t>a</a:t>
            </a:r>
            <a:r>
              <a:rPr sz="2400" b="1" spc="-20" dirty="0">
                <a:latin typeface="Calibri"/>
                <a:cs typeface="Calibri"/>
              </a:rPr>
              <a:t>n</a:t>
            </a:r>
            <a:r>
              <a:rPr sz="2400" b="1" spc="-25" dirty="0">
                <a:latin typeface="Calibri"/>
                <a:cs typeface="Calibri"/>
              </a:rPr>
              <a:t>g</a:t>
            </a:r>
            <a:r>
              <a:rPr sz="2400" b="1" spc="-10" dirty="0">
                <a:latin typeface="Calibri"/>
                <a:cs typeface="Calibri"/>
              </a:rPr>
              <a:t>e</a:t>
            </a:r>
            <a:r>
              <a:rPr sz="2400" b="1" spc="-25" dirty="0">
                <a:latin typeface="Calibri"/>
                <a:cs typeface="Calibri"/>
              </a:rPr>
              <a:t>we</a:t>
            </a:r>
            <a:r>
              <a:rPr sz="2400" b="1" spc="-45" dirty="0">
                <a:latin typeface="Calibri"/>
                <a:cs typeface="Calibri"/>
              </a:rPr>
              <a:t>z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15" dirty="0">
                <a:latin typeface="Calibri"/>
                <a:cs typeface="Calibri"/>
              </a:rPr>
              <a:t>n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spc="-35" dirty="0">
                <a:latin typeface="Calibri"/>
                <a:cs typeface="Calibri"/>
              </a:rPr>
              <a:t>s</a:t>
            </a:r>
            <a:r>
              <a:rPr sz="2400" b="1" spc="-40" dirty="0">
                <a:latin typeface="Calibri"/>
                <a:cs typeface="Calibri"/>
              </a:rPr>
              <a:t>t</a:t>
            </a:r>
            <a:r>
              <a:rPr sz="2400" b="1" spc="-15" dirty="0">
                <a:latin typeface="Calibri"/>
                <a:cs typeface="Calibri"/>
              </a:rPr>
              <a:t>a</a:t>
            </a:r>
            <a:r>
              <a:rPr sz="2400" b="1" spc="-35" dirty="0">
                <a:latin typeface="Calibri"/>
                <a:cs typeface="Calibri"/>
              </a:rPr>
              <a:t>at</a:t>
            </a:r>
            <a:endParaRPr sz="2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8"/>
              </a:spcBef>
            </a:pPr>
            <a:endParaRPr sz="2000" dirty="0">
              <a:latin typeface="Times New Roman"/>
              <a:cs typeface="Times New Roman"/>
            </a:endParaRPr>
          </a:p>
          <a:p>
            <a:pPr marL="462280" indent="-440690">
              <a:lnSpc>
                <a:spcPct val="100000"/>
              </a:lnSpc>
              <a:buFont typeface="Wingdings"/>
              <a:buChar char=""/>
              <a:tabLst>
                <a:tab pos="462280" algn="l"/>
              </a:tabLst>
            </a:pPr>
            <a:r>
              <a:rPr sz="2400" dirty="0">
                <a:latin typeface="Calibri"/>
                <a:cs typeface="Calibri"/>
              </a:rPr>
              <a:t>Fi</a:t>
            </a:r>
            <a:r>
              <a:rPr sz="2400" spc="-5" dirty="0">
                <a:latin typeface="Calibri"/>
                <a:cs typeface="Calibri"/>
              </a:rPr>
              <a:t>s</a:t>
            </a:r>
            <a:r>
              <a:rPr sz="2400" spc="-35" dirty="0">
                <a:latin typeface="Calibri"/>
                <a:cs typeface="Calibri"/>
              </a:rPr>
              <a:t>c</a:t>
            </a:r>
            <a:r>
              <a:rPr sz="2400" dirty="0">
                <a:latin typeface="Calibri"/>
                <a:cs typeface="Calibri"/>
              </a:rPr>
              <a:t>ale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45" dirty="0">
                <a:latin typeface="Calibri"/>
                <a:cs typeface="Calibri"/>
              </a:rPr>
              <a:t>v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30" dirty="0">
                <a:latin typeface="Calibri"/>
                <a:cs typeface="Calibri"/>
              </a:rPr>
              <a:t>s</a:t>
            </a:r>
            <a:r>
              <a:rPr sz="2400" dirty="0">
                <a:latin typeface="Calibri"/>
                <a:cs typeface="Calibri"/>
              </a:rPr>
              <a:t>ti</a:t>
            </a:r>
            <a:r>
              <a:rPr sz="2400" spc="-20" dirty="0">
                <a:latin typeface="Calibri"/>
                <a:cs typeface="Calibri"/>
              </a:rPr>
              <a:t>g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g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f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5" dirty="0">
                <a:latin typeface="Calibri"/>
                <a:cs typeface="Calibri"/>
              </a:rPr>
              <a:t>p</a:t>
            </a:r>
            <a:r>
              <a:rPr sz="2400" dirty="0">
                <a:latin typeface="Calibri"/>
                <a:cs typeface="Calibri"/>
              </a:rPr>
              <a:t>ri</a:t>
            </a:r>
            <a:r>
              <a:rPr sz="2400" spc="-10" dirty="0">
                <a:latin typeface="Calibri"/>
                <a:cs typeface="Calibri"/>
              </a:rPr>
              <a:t>c</a:t>
            </a:r>
            <a:r>
              <a:rPr sz="2400" spc="-25" dirty="0">
                <a:latin typeface="Calibri"/>
                <a:cs typeface="Calibri"/>
              </a:rPr>
              <a:t>h</a:t>
            </a:r>
            <a:r>
              <a:rPr sz="2400" dirty="0">
                <a:latin typeface="Calibri"/>
                <a:cs typeface="Calibri"/>
              </a:rPr>
              <a:t>ti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g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f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30" dirty="0">
                <a:latin typeface="Calibri"/>
                <a:cs typeface="Calibri"/>
              </a:rPr>
              <a:t>s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dirty="0">
                <a:latin typeface="Calibri"/>
                <a:cs typeface="Calibri"/>
              </a:rPr>
              <a:t>tu</a:t>
            </a:r>
            <a:r>
              <a:rPr sz="2400" spc="-2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ai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50" dirty="0">
                <a:latin typeface="Calibri"/>
                <a:cs typeface="Calibri"/>
              </a:rPr>
              <a:t>z</a:t>
            </a:r>
            <a:r>
              <a:rPr sz="2400" spc="-25" dirty="0">
                <a:latin typeface="Calibri"/>
                <a:cs typeface="Calibri"/>
              </a:rPr>
              <a:t>e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l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e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10" dirty="0">
                <a:latin typeface="Calibri"/>
                <a:cs typeface="Calibri"/>
              </a:rPr>
              <a:t>c,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aa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spc="-30" dirty="0">
                <a:latin typeface="Calibri"/>
                <a:cs typeface="Calibri"/>
              </a:rPr>
              <a:t>g</a:t>
            </a:r>
            <a:r>
              <a:rPr sz="2400" spc="-25" dirty="0">
                <a:latin typeface="Calibri"/>
                <a:cs typeface="Calibri"/>
              </a:rPr>
              <a:t>e</a:t>
            </a:r>
            <a:r>
              <a:rPr sz="2400" spc="-45" dirty="0">
                <a:latin typeface="Calibri"/>
                <a:cs typeface="Calibri"/>
              </a:rPr>
              <a:t>w</a:t>
            </a:r>
            <a:r>
              <a:rPr sz="2400" spc="-35" dirty="0">
                <a:latin typeface="Calibri"/>
                <a:cs typeface="Calibri"/>
              </a:rPr>
              <a:t>e</a:t>
            </a:r>
            <a:r>
              <a:rPr sz="2400" spc="-50" dirty="0">
                <a:latin typeface="Calibri"/>
                <a:cs typeface="Calibri"/>
              </a:rPr>
              <a:t>z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n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30" dirty="0">
                <a:latin typeface="Calibri"/>
                <a:cs typeface="Calibri"/>
              </a:rPr>
              <a:t>s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spc="-10" dirty="0">
                <a:latin typeface="Calibri"/>
                <a:cs typeface="Calibri"/>
              </a:rPr>
              <a:t>t:</a:t>
            </a:r>
            <a:endParaRPr sz="2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8"/>
              </a:spcBef>
              <a:buFont typeface="Wingdings"/>
              <a:buChar char=""/>
            </a:pPr>
            <a:endParaRPr sz="2000" dirty="0">
              <a:latin typeface="Times New Roman"/>
              <a:cs typeface="Times New Roman"/>
            </a:endParaRPr>
          </a:p>
          <a:p>
            <a:pPr marL="478790" indent="-457200">
              <a:lnSpc>
                <a:spcPts val="2740"/>
              </a:lnSpc>
              <a:buFont typeface="Wingdings"/>
              <a:buChar char=""/>
              <a:tabLst>
                <a:tab pos="479425" algn="l"/>
              </a:tabLst>
            </a:pPr>
            <a:r>
              <a:rPr sz="2400" b="1" spc="-185" dirty="0">
                <a:latin typeface="Calibri"/>
                <a:cs typeface="Calibri"/>
              </a:rPr>
              <a:t>T</a:t>
            </a:r>
            <a:r>
              <a:rPr sz="2400" b="1" spc="-15" dirty="0">
                <a:latin typeface="Calibri"/>
                <a:cs typeface="Calibri"/>
              </a:rPr>
              <a:t>a</a:t>
            </a:r>
            <a:r>
              <a:rPr sz="2400" b="1" spc="-5" dirty="0">
                <a:latin typeface="Calibri"/>
                <a:cs typeface="Calibri"/>
              </a:rPr>
              <a:t>r</a:t>
            </a:r>
            <a:r>
              <a:rPr sz="2400" b="1" spc="-15" dirty="0">
                <a:latin typeface="Calibri"/>
                <a:cs typeface="Calibri"/>
              </a:rPr>
              <a:t>i</a:t>
            </a:r>
            <a:r>
              <a:rPr sz="2400" b="1" spc="-10" dirty="0">
                <a:latin typeface="Calibri"/>
                <a:cs typeface="Calibri"/>
              </a:rPr>
              <a:t>e</a:t>
            </a:r>
            <a:r>
              <a:rPr sz="2400" b="1" spc="-5" dirty="0">
                <a:latin typeface="Calibri"/>
                <a:cs typeface="Calibri"/>
              </a:rPr>
              <a:t>f</a:t>
            </a:r>
            <a:r>
              <a:rPr sz="2400" b="1" spc="-40" dirty="0">
                <a:latin typeface="Calibri"/>
                <a:cs typeface="Calibri"/>
              </a:rPr>
              <a:t>t</a:t>
            </a:r>
            <a:r>
              <a:rPr sz="2400" b="1" spc="-10" dirty="0">
                <a:latin typeface="Calibri"/>
                <a:cs typeface="Calibri"/>
              </a:rPr>
              <a:t>oe</a:t>
            </a:r>
            <a:r>
              <a:rPr sz="2400" b="1" spc="-5" dirty="0">
                <a:latin typeface="Calibri"/>
                <a:cs typeface="Calibri"/>
              </a:rPr>
              <a:t>t</a:t>
            </a:r>
            <a:r>
              <a:rPr sz="2400" b="1" spc="-10" dirty="0">
                <a:latin typeface="Calibri"/>
                <a:cs typeface="Calibri"/>
              </a:rPr>
              <a:t>s</a:t>
            </a:r>
            <a:endParaRPr sz="2400" dirty="0">
              <a:latin typeface="Calibri"/>
              <a:cs typeface="Calibri"/>
            </a:endParaRPr>
          </a:p>
          <a:p>
            <a:pPr marL="441959" marR="5080" indent="-420370">
              <a:lnSpc>
                <a:spcPts val="2600"/>
              </a:lnSpc>
              <a:spcBef>
                <a:spcPts val="180"/>
              </a:spcBef>
              <a:buFont typeface="Arial"/>
              <a:buChar char="•"/>
              <a:tabLst>
                <a:tab pos="479425" algn="l"/>
              </a:tabLst>
            </a:pPr>
            <a:r>
              <a:rPr sz="2400" dirty="0">
                <a:latin typeface="Calibri"/>
                <a:cs typeface="Calibri"/>
              </a:rPr>
              <a:t>li</a:t>
            </a:r>
            <a:r>
              <a:rPr sz="2400" spc="5" dirty="0">
                <a:latin typeface="Calibri"/>
                <a:cs typeface="Calibri"/>
              </a:rPr>
              <a:t>c</a:t>
            </a:r>
            <a:r>
              <a:rPr sz="2400" spc="-5" dirty="0">
                <a:latin typeface="Calibri"/>
                <a:cs typeface="Calibri"/>
              </a:rPr>
              <a:t>h</a:t>
            </a:r>
            <a:r>
              <a:rPr sz="2400" spc="-20" dirty="0">
                <a:latin typeface="Calibri"/>
                <a:cs typeface="Calibri"/>
              </a:rPr>
              <a:t>am</a:t>
            </a:r>
            <a:r>
              <a:rPr sz="2400" u="heavy" spc="-10" dirty="0">
                <a:latin typeface="Calibri"/>
                <a:cs typeface="Calibri"/>
              </a:rPr>
              <a:t>e</a:t>
            </a:r>
            <a:r>
              <a:rPr sz="2400" u="heavy" spc="-15" dirty="0">
                <a:latin typeface="Calibri"/>
                <a:cs typeface="Calibri"/>
              </a:rPr>
              <a:t>n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5" dirty="0">
                <a:latin typeface="Calibri"/>
                <a:cs typeface="Calibri"/>
              </a:rPr>
              <a:t>nd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0" dirty="0">
                <a:latin typeface="Calibri"/>
                <a:cs typeface="Calibri"/>
              </a:rPr>
              <a:t>r</a:t>
            </a:r>
            <a:r>
              <a:rPr sz="2400" spc="-45" dirty="0">
                <a:latin typeface="Calibri"/>
                <a:cs typeface="Calibri"/>
              </a:rPr>
              <a:t>w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r</a:t>
            </a:r>
            <a:r>
              <a:rPr sz="2400" spc="-5" dirty="0">
                <a:latin typeface="Calibri"/>
                <a:cs typeface="Calibri"/>
              </a:rPr>
              <a:t>p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n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spc="-15" dirty="0">
                <a:latin typeface="Calibri"/>
                <a:cs typeface="Calibri"/>
              </a:rPr>
              <a:t>aar </a:t>
            </a:r>
            <a:r>
              <a:rPr sz="2400" spc="-30" dirty="0">
                <a:latin typeface="Calibri"/>
                <a:cs typeface="Calibri"/>
              </a:rPr>
              <a:t>s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spc="-5" dirty="0">
                <a:latin typeface="Calibri"/>
                <a:cs typeface="Calibri"/>
              </a:rPr>
              <a:t>u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air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10" dirty="0">
                <a:latin typeface="Calibri"/>
                <a:cs typeface="Calibri"/>
              </a:rPr>
              <a:t>ari</a:t>
            </a:r>
            <a:r>
              <a:rPr sz="2400" spc="-35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f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la</a:t>
            </a:r>
            <a:r>
              <a:rPr sz="2400" spc="-25" dirty="0">
                <a:latin typeface="Calibri"/>
                <a:cs typeface="Calibri"/>
              </a:rPr>
              <a:t>g</a:t>
            </a:r>
            <a:r>
              <a:rPr sz="2400" spc="-10" dirty="0">
                <a:latin typeface="Calibri"/>
                <a:cs typeface="Calibri"/>
              </a:rPr>
              <a:t>er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</a:t>
            </a:r>
            <a:r>
              <a:rPr sz="2400" dirty="0">
                <a:latin typeface="Calibri"/>
                <a:cs typeface="Calibri"/>
              </a:rPr>
              <a:t>an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9%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f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45" dirty="0">
                <a:latin typeface="Calibri"/>
                <a:cs typeface="Calibri"/>
              </a:rPr>
              <a:t>g</a:t>
            </a:r>
            <a:r>
              <a:rPr sz="2400" spc="-10" dirty="0">
                <a:latin typeface="Calibri"/>
                <a:cs typeface="Calibri"/>
              </a:rPr>
              <a:t>ee</a:t>
            </a:r>
            <a:r>
              <a:rPr sz="2400" dirty="0">
                <a:latin typeface="Calibri"/>
                <a:cs typeface="Calibri"/>
              </a:rPr>
              <a:t>n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5" dirty="0">
                <a:latin typeface="Calibri"/>
                <a:cs typeface="Calibri"/>
              </a:rPr>
              <a:t>nd</a:t>
            </a:r>
            <a:r>
              <a:rPr sz="2400" spc="5" dirty="0">
                <a:latin typeface="Calibri"/>
                <a:cs typeface="Calibri"/>
              </a:rPr>
              <a:t>e</a:t>
            </a:r>
            <a:r>
              <a:rPr sz="2400" spc="0" dirty="0">
                <a:latin typeface="Calibri"/>
                <a:cs typeface="Calibri"/>
              </a:rPr>
              <a:t>r</a:t>
            </a:r>
            <a:r>
              <a:rPr sz="2400" spc="-45" dirty="0">
                <a:latin typeface="Calibri"/>
                <a:cs typeface="Calibri"/>
              </a:rPr>
              <a:t>w</a:t>
            </a:r>
            <a:r>
              <a:rPr sz="2400" spc="-10" dirty="0">
                <a:latin typeface="Calibri"/>
                <a:cs typeface="Calibri"/>
              </a:rPr>
              <a:t>or</a:t>
            </a:r>
            <a:r>
              <a:rPr sz="2400" spc="-20" dirty="0">
                <a:latin typeface="Calibri"/>
                <a:cs typeface="Calibri"/>
              </a:rPr>
              <a:t>p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5" dirty="0">
                <a:latin typeface="Calibri"/>
                <a:cs typeface="Calibri"/>
              </a:rPr>
              <a:t>nh</a:t>
            </a:r>
            <a:r>
              <a:rPr sz="2400" spc="5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id (</a:t>
            </a:r>
            <a:r>
              <a:rPr sz="2400" spc="-15" dirty="0">
                <a:latin typeface="Calibri"/>
                <a:cs typeface="Calibri"/>
              </a:rPr>
              <a:t>1</a:t>
            </a:r>
            <a:r>
              <a:rPr sz="2400" spc="-10" dirty="0">
                <a:latin typeface="Calibri"/>
                <a:cs typeface="Calibri"/>
              </a:rPr>
              <a:t> o</a:t>
            </a:r>
            <a:r>
              <a:rPr sz="2400" spc="-30" dirty="0">
                <a:latin typeface="Calibri"/>
                <a:cs typeface="Calibri"/>
              </a:rPr>
              <a:t>k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5" dirty="0">
                <a:latin typeface="Calibri"/>
                <a:cs typeface="Calibri"/>
              </a:rPr>
              <a:t>b</a:t>
            </a:r>
            <a:r>
              <a:rPr sz="2400" spc="-10" dirty="0">
                <a:latin typeface="Calibri"/>
                <a:cs typeface="Calibri"/>
              </a:rPr>
              <a:t>er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45" dirty="0">
                <a:latin typeface="Calibri"/>
                <a:cs typeface="Calibri"/>
              </a:rPr>
              <a:t>v</a:t>
            </a:r>
            <a:r>
              <a:rPr sz="2400" spc="-10" dirty="0">
                <a:latin typeface="Calibri"/>
                <a:cs typeface="Calibri"/>
              </a:rPr>
              <a:t>oo</a:t>
            </a:r>
            <a:r>
              <a:rPr sz="2400" spc="-55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a</a:t>
            </a:r>
            <a:r>
              <a:rPr sz="2400" spc="-75" dirty="0">
                <a:latin typeface="Calibri"/>
                <a:cs typeface="Calibri"/>
              </a:rPr>
              <a:t>f</a:t>
            </a:r>
            <a:r>
              <a:rPr sz="2400" spc="-65" dirty="0">
                <a:latin typeface="Calibri"/>
                <a:cs typeface="Calibri"/>
              </a:rPr>
              <a:t>g</a:t>
            </a:r>
            <a:r>
              <a:rPr sz="2400" dirty="0">
                <a:latin typeface="Calibri"/>
                <a:cs typeface="Calibri"/>
              </a:rPr>
              <a:t>aa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d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jaar</a:t>
            </a:r>
            <a:r>
              <a:rPr sz="2400" spc="5" dirty="0">
                <a:latin typeface="Calibri"/>
                <a:cs typeface="Calibri"/>
              </a:rPr>
              <a:t>)</a:t>
            </a:r>
            <a:r>
              <a:rPr sz="2400" spc="-10" dirty="0">
                <a:latin typeface="Calibri"/>
                <a:cs typeface="Calibri"/>
              </a:rPr>
              <a:t>;</a:t>
            </a:r>
            <a:endParaRPr sz="2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950" dirty="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sz="2400" u="heavy" spc="-10" dirty="0">
                <a:latin typeface="Calibri"/>
                <a:cs typeface="Calibri"/>
              </a:rPr>
              <a:t>of</a:t>
            </a:r>
            <a:endParaRPr sz="2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8"/>
              </a:spcBef>
            </a:pPr>
            <a:endParaRPr sz="2000" dirty="0">
              <a:latin typeface="Times New Roman"/>
              <a:cs typeface="Times New Roman"/>
            </a:endParaRPr>
          </a:p>
          <a:p>
            <a:pPr marL="478790" indent="-457200">
              <a:lnSpc>
                <a:spcPct val="100000"/>
              </a:lnSpc>
              <a:buFont typeface="Wingdings"/>
              <a:buChar char=""/>
              <a:tabLst>
                <a:tab pos="479425" algn="l"/>
              </a:tabLst>
            </a:pPr>
            <a:r>
              <a:rPr sz="2400" b="1" spc="-10" dirty="0">
                <a:latin typeface="Calibri"/>
                <a:cs typeface="Calibri"/>
              </a:rPr>
              <a:t>E</a:t>
            </a:r>
            <a:r>
              <a:rPr sz="2400" b="1" spc="-20" dirty="0">
                <a:latin typeface="Calibri"/>
                <a:cs typeface="Calibri"/>
              </a:rPr>
              <a:t>U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bla</a:t>
            </a:r>
            <a:r>
              <a:rPr sz="2400" b="1" dirty="0">
                <a:latin typeface="Calibri"/>
                <a:cs typeface="Calibri"/>
              </a:rPr>
              <a:t>c</a:t>
            </a:r>
            <a:r>
              <a:rPr sz="2400" b="1" spc="-15" dirty="0">
                <a:latin typeface="Calibri"/>
                <a:cs typeface="Calibri"/>
              </a:rPr>
              <a:t>k li</a:t>
            </a:r>
            <a:r>
              <a:rPr sz="2400" b="1" spc="-35" dirty="0">
                <a:latin typeface="Calibri"/>
                <a:cs typeface="Calibri"/>
              </a:rPr>
              <a:t>s</a:t>
            </a:r>
            <a:r>
              <a:rPr sz="2400" b="1" spc="-10" dirty="0">
                <a:latin typeface="Calibri"/>
                <a:cs typeface="Calibri"/>
              </a:rPr>
              <a:t>t</a:t>
            </a:r>
            <a:r>
              <a:rPr sz="2400" b="1" spc="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(</a:t>
            </a:r>
            <a:r>
              <a:rPr sz="2400" spc="-45" dirty="0">
                <a:latin typeface="Calibri"/>
                <a:cs typeface="Calibri"/>
              </a:rPr>
              <a:t>v</a:t>
            </a:r>
            <a:r>
              <a:rPr sz="2400" spc="-10" dirty="0">
                <a:latin typeface="Calibri"/>
                <a:cs typeface="Calibri"/>
              </a:rPr>
              <a:t>oo</a:t>
            </a:r>
            <a:r>
              <a:rPr sz="2400" spc="-55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a</a:t>
            </a:r>
            <a:r>
              <a:rPr sz="2400" spc="-75" dirty="0">
                <a:latin typeface="Calibri"/>
                <a:cs typeface="Calibri"/>
              </a:rPr>
              <a:t>f</a:t>
            </a:r>
            <a:r>
              <a:rPr sz="2400" spc="-65" dirty="0">
                <a:latin typeface="Calibri"/>
                <a:cs typeface="Calibri"/>
              </a:rPr>
              <a:t>g</a:t>
            </a:r>
            <a:r>
              <a:rPr sz="2400" dirty="0">
                <a:latin typeface="Calibri"/>
                <a:cs typeface="Calibri"/>
              </a:rPr>
              <a:t>aa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d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50" dirty="0">
                <a:latin typeface="Calibri"/>
                <a:cs typeface="Calibri"/>
              </a:rPr>
              <a:t>k</a:t>
            </a:r>
            <a:r>
              <a:rPr sz="2400" dirty="0">
                <a:latin typeface="Calibri"/>
                <a:cs typeface="Calibri"/>
              </a:rPr>
              <a:t>ale</a:t>
            </a:r>
            <a:r>
              <a:rPr sz="2400" spc="-5" dirty="0">
                <a:latin typeface="Calibri"/>
                <a:cs typeface="Calibri"/>
              </a:rPr>
              <a:t>nd</a:t>
            </a:r>
            <a:r>
              <a:rPr sz="2400" spc="-10" dirty="0">
                <a:latin typeface="Calibri"/>
                <a:cs typeface="Calibri"/>
              </a:rPr>
              <a:t>erjaar</a:t>
            </a:r>
            <a:r>
              <a:rPr sz="2400" dirty="0">
                <a:latin typeface="Calibri"/>
                <a:cs typeface="Calibri"/>
              </a:rPr>
              <a:t>)</a:t>
            </a:r>
          </a:p>
          <a:p>
            <a:pPr marL="21590">
              <a:lnSpc>
                <a:spcPct val="100000"/>
              </a:lnSpc>
              <a:spcBef>
                <a:spcPts val="2055"/>
              </a:spcBef>
            </a:pPr>
            <a:r>
              <a:rPr sz="2400" spc="-225" dirty="0" err="1">
                <a:latin typeface="Calibri"/>
                <a:cs typeface="Calibri"/>
              </a:rPr>
              <a:t>T</a:t>
            </a:r>
            <a:r>
              <a:rPr sz="2400" spc="-10" dirty="0" err="1">
                <a:latin typeface="Calibri"/>
                <a:cs typeface="Calibri"/>
              </a:rPr>
              <a:t>e</a:t>
            </a:r>
            <a:r>
              <a:rPr sz="2400" spc="-5" dirty="0" err="1">
                <a:latin typeface="Calibri"/>
                <a:cs typeface="Calibri"/>
              </a:rPr>
              <a:t>nz</a:t>
            </a:r>
            <a:r>
              <a:rPr sz="2400" dirty="0" err="1">
                <a:latin typeface="Calibri"/>
                <a:cs typeface="Calibri"/>
              </a:rPr>
              <a:t>ij</a:t>
            </a:r>
            <a:r>
              <a:rPr sz="2400" spc="-10" dirty="0">
                <a:latin typeface="Calibri"/>
                <a:cs typeface="Calibri"/>
              </a:rPr>
              <a:t>,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ee</a:t>
            </a:r>
            <a:r>
              <a:rPr sz="2400" dirty="0">
                <a:latin typeface="Calibri"/>
                <a:cs typeface="Calibri"/>
              </a:rPr>
              <a:t>n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5" dirty="0">
                <a:latin typeface="Calibri"/>
                <a:cs typeface="Calibri"/>
              </a:rPr>
              <a:t>nd</a:t>
            </a:r>
            <a:r>
              <a:rPr sz="2400" spc="5" dirty="0">
                <a:latin typeface="Calibri"/>
                <a:cs typeface="Calibri"/>
              </a:rPr>
              <a:t>e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30" dirty="0">
                <a:latin typeface="Calibri"/>
                <a:cs typeface="Calibri"/>
              </a:rPr>
              <a:t>s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5" dirty="0">
                <a:latin typeface="Calibri"/>
                <a:cs typeface="Calibri"/>
              </a:rPr>
              <a:t>nd</a:t>
            </a:r>
            <a:r>
              <a:rPr sz="2400" spc="5" dirty="0">
                <a:latin typeface="Calibri"/>
                <a:cs typeface="Calibri"/>
              </a:rPr>
              <a:t>e</a:t>
            </a:r>
            <a:r>
              <a:rPr sz="2400" spc="0" dirty="0">
                <a:latin typeface="Calibri"/>
                <a:cs typeface="Calibri"/>
              </a:rPr>
              <a:t>r</a:t>
            </a:r>
            <a:r>
              <a:rPr sz="2400" spc="-45" dirty="0">
                <a:latin typeface="Calibri"/>
                <a:cs typeface="Calibri"/>
              </a:rPr>
              <a:t>w</a:t>
            </a:r>
            <a:r>
              <a:rPr sz="2400" spc="-10" dirty="0">
                <a:latin typeface="Calibri"/>
                <a:cs typeface="Calibri"/>
              </a:rPr>
              <a:t>or</a:t>
            </a:r>
            <a:r>
              <a:rPr sz="2400" spc="-20" dirty="0">
                <a:latin typeface="Calibri"/>
                <a:cs typeface="Calibri"/>
              </a:rPr>
              <a:t>p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n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als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15" dirty="0">
                <a:latin typeface="Calibri"/>
                <a:cs typeface="Calibri"/>
              </a:rPr>
              <a:t>n</a:t>
            </a:r>
            <a:r>
              <a:rPr sz="2400" spc="-45" dirty="0">
                <a:latin typeface="Calibri"/>
                <a:cs typeface="Calibri"/>
              </a:rPr>
              <a:t>w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20" dirty="0">
                <a:latin typeface="Calibri"/>
                <a:cs typeface="Calibri"/>
              </a:rPr>
              <a:t>n</a:t>
            </a:r>
            <a:r>
              <a:rPr sz="2400" spc="-10" dirty="0">
                <a:latin typeface="Calibri"/>
                <a:cs typeface="Calibri"/>
              </a:rPr>
              <a:t>er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GB" dirty="0"/>
              <a:t>© Suniel Pancham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10</a:t>
            </a:fld>
            <a:endParaRPr lang="en-GB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762000" y="-252413"/>
            <a:ext cx="10515600" cy="1325563"/>
          </a:xfrm>
        </p:spPr>
        <p:txBody>
          <a:bodyPr/>
          <a:lstStyle/>
          <a:p>
            <a:pPr algn="ctr"/>
            <a:r>
              <a:rPr lang="nl-NL" dirty="0"/>
              <a:t>Black List (2019)</a:t>
            </a:r>
          </a:p>
        </p:txBody>
      </p:sp>
      <p:sp>
        <p:nvSpPr>
          <p:cNvPr id="7" name="Tijdelijke aanduiding voor inhoud 6"/>
          <p:cNvSpPr>
            <a:spLocks noGrp="1"/>
          </p:cNvSpPr>
          <p:nvPr>
            <p:ph sz="half" idx="1"/>
          </p:nvPr>
        </p:nvSpPr>
        <p:spPr>
          <a:xfrm>
            <a:off x="711200" y="1371600"/>
            <a:ext cx="5181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b="1" dirty="0"/>
              <a:t>NL Black List</a:t>
            </a:r>
          </a:p>
          <a:p>
            <a:r>
              <a:rPr lang="en-GB" sz="1800" dirty="0"/>
              <a:t>Anguilla</a:t>
            </a:r>
          </a:p>
          <a:p>
            <a:r>
              <a:rPr lang="en-GB" sz="1800" dirty="0"/>
              <a:t>Bahama’s, </a:t>
            </a:r>
          </a:p>
          <a:p>
            <a:r>
              <a:rPr lang="en-GB" sz="1800" dirty="0"/>
              <a:t>Bahrein, </a:t>
            </a:r>
          </a:p>
          <a:p>
            <a:r>
              <a:rPr lang="en-GB" sz="1800" dirty="0"/>
              <a:t>Belize, </a:t>
            </a:r>
          </a:p>
          <a:p>
            <a:r>
              <a:rPr lang="en-GB" sz="1800" dirty="0"/>
              <a:t>Bermuda, </a:t>
            </a:r>
          </a:p>
          <a:p>
            <a:r>
              <a:rPr lang="en-GB" sz="1800" dirty="0" err="1"/>
              <a:t>Britse</a:t>
            </a:r>
            <a:r>
              <a:rPr lang="en-GB" sz="1800" dirty="0"/>
              <a:t> </a:t>
            </a:r>
            <a:r>
              <a:rPr lang="en-GB" sz="1800" dirty="0" err="1"/>
              <a:t>Maagdeneilanden</a:t>
            </a:r>
            <a:r>
              <a:rPr lang="en-GB" sz="1800" dirty="0"/>
              <a:t>, </a:t>
            </a:r>
          </a:p>
          <a:p>
            <a:r>
              <a:rPr lang="en-GB" sz="1800" dirty="0"/>
              <a:t>Guernsey, </a:t>
            </a:r>
          </a:p>
          <a:p>
            <a:r>
              <a:rPr lang="en-GB" sz="1800" dirty="0"/>
              <a:t>Isle of Man, </a:t>
            </a:r>
          </a:p>
          <a:p>
            <a:r>
              <a:rPr lang="en-GB" sz="1800" dirty="0"/>
              <a:t>Jersey, </a:t>
            </a:r>
          </a:p>
          <a:p>
            <a:r>
              <a:rPr lang="en-GB" sz="1800" dirty="0" err="1"/>
              <a:t>Kaaimaneilanden</a:t>
            </a:r>
            <a:r>
              <a:rPr lang="en-GB" sz="1800" dirty="0"/>
              <a:t>,</a:t>
            </a:r>
          </a:p>
        </p:txBody>
      </p:sp>
      <p:sp>
        <p:nvSpPr>
          <p:cNvPr id="8" name="Tijdelijke aanduiding voor inhoud 7"/>
          <p:cNvSpPr>
            <a:spLocks noGrp="1"/>
          </p:cNvSpPr>
          <p:nvPr>
            <p:ph sz="half" idx="2"/>
          </p:nvPr>
        </p:nvSpPr>
        <p:spPr>
          <a:xfrm>
            <a:off x="6143171" y="1393371"/>
            <a:ext cx="5181600" cy="4351338"/>
          </a:xfrm>
        </p:spPr>
        <p:txBody>
          <a:bodyPr>
            <a:normAutofit fontScale="92500" lnSpcReduction="10000"/>
          </a:bodyPr>
          <a:lstStyle/>
          <a:p>
            <a:r>
              <a:rPr lang="en-GB" sz="1800" dirty="0" err="1"/>
              <a:t>Koeweit</a:t>
            </a:r>
            <a:r>
              <a:rPr lang="en-GB" sz="1800" dirty="0"/>
              <a:t>, </a:t>
            </a:r>
          </a:p>
          <a:p>
            <a:r>
              <a:rPr lang="en-GB" sz="1800" dirty="0"/>
              <a:t>Qatar, </a:t>
            </a:r>
          </a:p>
          <a:p>
            <a:r>
              <a:rPr lang="en-GB" sz="1800" dirty="0"/>
              <a:t>Saudi-</a:t>
            </a:r>
            <a:r>
              <a:rPr lang="en-GB" sz="1800" dirty="0" err="1"/>
              <a:t>Arabië</a:t>
            </a:r>
            <a:r>
              <a:rPr lang="en-GB" sz="1800" dirty="0"/>
              <a:t>, </a:t>
            </a:r>
          </a:p>
          <a:p>
            <a:r>
              <a:rPr lang="en-GB" sz="1800" dirty="0"/>
              <a:t>Turks- </a:t>
            </a:r>
            <a:r>
              <a:rPr lang="en-GB" sz="1800" dirty="0" err="1"/>
              <a:t>en</a:t>
            </a:r>
            <a:r>
              <a:rPr lang="en-GB" sz="1800" dirty="0"/>
              <a:t> </a:t>
            </a:r>
            <a:r>
              <a:rPr lang="en-GB" sz="1800" dirty="0" err="1"/>
              <a:t>Caicoseilanden</a:t>
            </a:r>
            <a:r>
              <a:rPr lang="en-GB" sz="1800" dirty="0"/>
              <a:t>,</a:t>
            </a:r>
          </a:p>
          <a:p>
            <a:r>
              <a:rPr lang="en-GB" sz="1800" dirty="0"/>
              <a:t> Vanuatu,</a:t>
            </a:r>
          </a:p>
          <a:p>
            <a:r>
              <a:rPr lang="en-GB" sz="1800" dirty="0"/>
              <a:t> </a:t>
            </a:r>
            <a:r>
              <a:rPr lang="en-GB" sz="1800" dirty="0" err="1"/>
              <a:t>Verenigde</a:t>
            </a:r>
            <a:r>
              <a:rPr lang="en-GB" sz="1800" dirty="0"/>
              <a:t> </a:t>
            </a:r>
            <a:r>
              <a:rPr lang="en-GB" sz="1800" dirty="0" err="1"/>
              <a:t>Arabische</a:t>
            </a:r>
            <a:r>
              <a:rPr lang="en-GB" sz="1800" dirty="0"/>
              <a:t> </a:t>
            </a:r>
            <a:r>
              <a:rPr lang="en-GB" sz="1800" dirty="0" err="1"/>
              <a:t>Emiraten</a:t>
            </a:r>
            <a:endParaRPr lang="en-GB" sz="1800" dirty="0"/>
          </a:p>
          <a:p>
            <a:endParaRPr lang="en-GB" sz="1800" dirty="0"/>
          </a:p>
          <a:p>
            <a:pPr marL="0" indent="0">
              <a:buNone/>
            </a:pPr>
            <a:r>
              <a:rPr lang="nl-NL" sz="1800" b="1" dirty="0"/>
              <a:t>EU Black List</a:t>
            </a:r>
          </a:p>
          <a:p>
            <a:r>
              <a:rPr lang="en-GB" sz="1800" dirty="0" err="1"/>
              <a:t>Amerikaans</a:t>
            </a:r>
            <a:r>
              <a:rPr lang="en-GB" sz="1800" dirty="0"/>
              <a:t> Samoa,</a:t>
            </a:r>
          </a:p>
          <a:p>
            <a:r>
              <a:rPr lang="en-GB" sz="1800" dirty="0"/>
              <a:t> </a:t>
            </a:r>
            <a:r>
              <a:rPr lang="en-GB" sz="1800" dirty="0" err="1"/>
              <a:t>Amerikaanse</a:t>
            </a:r>
            <a:r>
              <a:rPr lang="en-GB" sz="1800" dirty="0"/>
              <a:t> </a:t>
            </a:r>
            <a:r>
              <a:rPr lang="en-GB" sz="1800" dirty="0" err="1"/>
              <a:t>Maagdeneilanden</a:t>
            </a:r>
            <a:r>
              <a:rPr lang="en-GB" sz="1800" dirty="0"/>
              <a:t>,</a:t>
            </a:r>
          </a:p>
          <a:p>
            <a:r>
              <a:rPr lang="en-GB" sz="1800" dirty="0"/>
              <a:t>Guam,</a:t>
            </a:r>
          </a:p>
          <a:p>
            <a:r>
              <a:rPr lang="en-GB" sz="1800" dirty="0"/>
              <a:t>Samoa,</a:t>
            </a:r>
          </a:p>
          <a:p>
            <a:r>
              <a:rPr lang="en-GB" sz="1800" dirty="0"/>
              <a:t>Trinidad </a:t>
            </a:r>
            <a:r>
              <a:rPr lang="en-GB" sz="1800" dirty="0" err="1"/>
              <a:t>en</a:t>
            </a:r>
            <a:r>
              <a:rPr lang="en-GB" sz="1800" dirty="0"/>
              <a:t> Tobago</a:t>
            </a:r>
            <a:endParaRPr lang="nl-NL" sz="1800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Suniel Pancham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7679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28495" y="397224"/>
            <a:ext cx="6695440" cy="559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400" b="0" spc="-10" dirty="0">
                <a:latin typeface="Calibri Light"/>
                <a:cs typeface="Calibri Light"/>
              </a:rPr>
              <a:t>I</a:t>
            </a:r>
            <a:r>
              <a:rPr sz="4400" b="0" spc="-65" dirty="0">
                <a:latin typeface="Calibri Light"/>
                <a:cs typeface="Calibri Light"/>
              </a:rPr>
              <a:t>m</a:t>
            </a:r>
            <a:r>
              <a:rPr sz="4400" b="0" spc="-45" dirty="0">
                <a:latin typeface="Calibri Light"/>
                <a:cs typeface="Calibri Light"/>
              </a:rPr>
              <a:t>p</a:t>
            </a:r>
            <a:r>
              <a:rPr sz="4400" b="0" spc="-35" dirty="0">
                <a:latin typeface="Calibri Light"/>
                <a:cs typeface="Calibri Light"/>
              </a:rPr>
              <a:t>l</a:t>
            </a:r>
            <a:r>
              <a:rPr sz="4400" b="0" spc="-45" dirty="0">
                <a:latin typeface="Calibri Light"/>
                <a:cs typeface="Calibri Light"/>
              </a:rPr>
              <a:t>e</a:t>
            </a:r>
            <a:r>
              <a:rPr sz="4400" b="0" spc="-65" dirty="0">
                <a:latin typeface="Calibri Light"/>
                <a:cs typeface="Calibri Light"/>
              </a:rPr>
              <a:t>m</a:t>
            </a:r>
            <a:r>
              <a:rPr sz="4400" b="0" spc="-45" dirty="0">
                <a:latin typeface="Calibri Light"/>
                <a:cs typeface="Calibri Light"/>
              </a:rPr>
              <a:t>e</a:t>
            </a:r>
            <a:r>
              <a:rPr sz="4400" b="0" spc="-95" dirty="0">
                <a:latin typeface="Calibri Light"/>
                <a:cs typeface="Calibri Light"/>
              </a:rPr>
              <a:t>n</a:t>
            </a:r>
            <a:r>
              <a:rPr sz="4400" b="0" spc="-110" dirty="0">
                <a:latin typeface="Calibri Light"/>
                <a:cs typeface="Calibri Light"/>
              </a:rPr>
              <a:t>t</a:t>
            </a:r>
            <a:r>
              <a:rPr sz="4400" b="0" spc="-85" dirty="0">
                <a:latin typeface="Calibri Light"/>
                <a:cs typeface="Calibri Light"/>
              </a:rPr>
              <a:t>a</a:t>
            </a:r>
            <a:r>
              <a:rPr sz="4400" b="0" spc="-35" dirty="0">
                <a:latin typeface="Calibri Light"/>
                <a:cs typeface="Calibri Light"/>
              </a:rPr>
              <a:t>t</a:t>
            </a:r>
            <a:r>
              <a:rPr sz="4400" b="0" spc="-25" dirty="0">
                <a:latin typeface="Calibri Light"/>
                <a:cs typeface="Calibri Light"/>
              </a:rPr>
              <a:t>i</a:t>
            </a:r>
            <a:r>
              <a:rPr sz="4400" b="0" dirty="0">
                <a:latin typeface="Calibri Light"/>
                <a:cs typeface="Calibri Light"/>
              </a:rPr>
              <a:t>e</a:t>
            </a:r>
            <a:r>
              <a:rPr sz="4400" b="0" spc="-100" dirty="0">
                <a:latin typeface="Calibri Light"/>
                <a:cs typeface="Calibri Light"/>
              </a:rPr>
              <a:t> </a:t>
            </a:r>
            <a:r>
              <a:rPr sz="4400" b="0" spc="-10" dirty="0">
                <a:latin typeface="Calibri Light"/>
                <a:cs typeface="Calibri Light"/>
              </a:rPr>
              <a:t>(</a:t>
            </a:r>
            <a:r>
              <a:rPr sz="4400" b="0" spc="-35" dirty="0">
                <a:latin typeface="Calibri Light"/>
                <a:cs typeface="Calibri Light"/>
              </a:rPr>
              <a:t>a</a:t>
            </a:r>
            <a:r>
              <a:rPr sz="4400" b="0" spc="-20" dirty="0">
                <a:latin typeface="Calibri Light"/>
                <a:cs typeface="Calibri Light"/>
              </a:rPr>
              <a:t>r</a:t>
            </a:r>
            <a:r>
              <a:rPr sz="4400" b="0" spc="-35" dirty="0">
                <a:latin typeface="Calibri Light"/>
                <a:cs typeface="Calibri Light"/>
              </a:rPr>
              <a:t>t</a:t>
            </a:r>
            <a:r>
              <a:rPr sz="4400" b="0" spc="-15" dirty="0">
                <a:latin typeface="Calibri Light"/>
                <a:cs typeface="Calibri Light"/>
              </a:rPr>
              <a:t>.</a:t>
            </a:r>
            <a:r>
              <a:rPr sz="4400" b="0" spc="-80" dirty="0">
                <a:latin typeface="Calibri Light"/>
                <a:cs typeface="Calibri Light"/>
              </a:rPr>
              <a:t> </a:t>
            </a:r>
            <a:r>
              <a:rPr sz="4400" b="0" spc="-40" dirty="0">
                <a:latin typeface="Calibri Light"/>
                <a:cs typeface="Calibri Light"/>
              </a:rPr>
              <a:t>13</a:t>
            </a:r>
            <a:r>
              <a:rPr sz="4400" b="0" spc="-35" dirty="0">
                <a:latin typeface="Calibri Light"/>
                <a:cs typeface="Calibri Light"/>
              </a:rPr>
              <a:t>a</a:t>
            </a:r>
            <a:r>
              <a:rPr sz="4400" b="0" dirty="0">
                <a:latin typeface="Calibri Light"/>
                <a:cs typeface="Calibri Light"/>
              </a:rPr>
              <a:t>b</a:t>
            </a:r>
            <a:r>
              <a:rPr sz="4400" b="0" spc="-80" dirty="0">
                <a:latin typeface="Calibri Light"/>
                <a:cs typeface="Calibri Light"/>
              </a:rPr>
              <a:t> </a:t>
            </a:r>
            <a:r>
              <a:rPr sz="4400" b="0" spc="-30" dirty="0">
                <a:latin typeface="Calibri Light"/>
                <a:cs typeface="Calibri Light"/>
              </a:rPr>
              <a:t>V</a:t>
            </a:r>
            <a:r>
              <a:rPr sz="4400" b="0" spc="-45" dirty="0">
                <a:latin typeface="Calibri Light"/>
                <a:cs typeface="Calibri Light"/>
              </a:rPr>
              <a:t>PB</a:t>
            </a:r>
            <a:r>
              <a:rPr sz="4400" b="0" dirty="0">
                <a:latin typeface="Calibri Light"/>
                <a:cs typeface="Calibri Light"/>
              </a:rPr>
              <a:t>)</a:t>
            </a:r>
            <a:endParaRPr sz="44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95980" y="1281940"/>
            <a:ext cx="10546080" cy="51526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u="heavy" spc="-30" dirty="0">
                <a:latin typeface="Calibri"/>
                <a:cs typeface="Calibri"/>
              </a:rPr>
              <a:t>G</a:t>
            </a:r>
            <a:r>
              <a:rPr sz="2800" b="1" u="heavy" spc="-35" dirty="0">
                <a:latin typeface="Calibri"/>
                <a:cs typeface="Calibri"/>
              </a:rPr>
              <a:t>e</a:t>
            </a:r>
            <a:r>
              <a:rPr sz="2800" b="1" u="heavy" spc="-45" dirty="0">
                <a:latin typeface="Calibri"/>
                <a:cs typeface="Calibri"/>
              </a:rPr>
              <a:t>v</a:t>
            </a:r>
            <a:r>
              <a:rPr sz="2800" b="1" u="heavy" spc="-20" dirty="0">
                <a:latin typeface="Calibri"/>
                <a:cs typeface="Calibri"/>
              </a:rPr>
              <a:t>ol</a:t>
            </a:r>
            <a:r>
              <a:rPr sz="2800" b="1" u="heavy" spc="-45" dirty="0">
                <a:latin typeface="Calibri"/>
                <a:cs typeface="Calibri"/>
              </a:rPr>
              <a:t>g</a:t>
            </a:r>
            <a:r>
              <a:rPr sz="2800" b="1" u="heavy" spc="-25" dirty="0">
                <a:latin typeface="Calibri"/>
                <a:cs typeface="Calibri"/>
              </a:rPr>
              <a:t>en</a:t>
            </a:r>
            <a:r>
              <a:rPr sz="2800" b="1" u="heavy" spc="25" dirty="0">
                <a:latin typeface="Calibri"/>
                <a:cs typeface="Calibri"/>
              </a:rPr>
              <a:t> </a:t>
            </a:r>
            <a:r>
              <a:rPr sz="2800" b="1" u="heavy" spc="-20" dirty="0">
                <a:latin typeface="Calibri"/>
                <a:cs typeface="Calibri"/>
              </a:rPr>
              <a:t>C</a:t>
            </a:r>
            <a:r>
              <a:rPr sz="2800" b="1" u="heavy" spc="-40" dirty="0">
                <a:latin typeface="Calibri"/>
                <a:cs typeface="Calibri"/>
              </a:rPr>
              <a:t>F</a:t>
            </a:r>
            <a:r>
              <a:rPr sz="2800" b="1" u="heavy" spc="-20" dirty="0">
                <a:latin typeface="Calibri"/>
                <a:cs typeface="Calibri"/>
              </a:rPr>
              <a:t>C?</a:t>
            </a:r>
            <a:endParaRPr sz="2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sz="3200" dirty="0">
              <a:latin typeface="Times New Roman"/>
              <a:cs typeface="Times New Roman"/>
            </a:endParaRPr>
          </a:p>
          <a:p>
            <a:pPr marL="13335" marR="405130" indent="-1270">
              <a:lnSpc>
                <a:spcPts val="2500"/>
              </a:lnSpc>
            </a:pPr>
            <a:r>
              <a:rPr sz="2600" spc="-10" dirty="0">
                <a:latin typeface="Calibri"/>
                <a:cs typeface="Calibri"/>
              </a:rPr>
              <a:t>S</a:t>
            </a:r>
            <a:r>
              <a:rPr sz="2600" spc="-15" dirty="0">
                <a:latin typeface="Calibri"/>
                <a:cs typeface="Calibri"/>
              </a:rPr>
              <a:t>a</a:t>
            </a:r>
            <a:r>
              <a:rPr sz="2600" spc="-10" dirty="0">
                <a:latin typeface="Calibri"/>
                <a:cs typeface="Calibri"/>
              </a:rPr>
              <a:t>l</a:t>
            </a:r>
            <a:r>
              <a:rPr sz="2600" spc="-15" dirty="0">
                <a:latin typeface="Calibri"/>
                <a:cs typeface="Calibri"/>
              </a:rPr>
              <a:t>d</a:t>
            </a:r>
            <a:r>
              <a:rPr sz="2600" dirty="0">
                <a:latin typeface="Calibri"/>
                <a:cs typeface="Calibri"/>
              </a:rPr>
              <a:t>o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bes</a:t>
            </a:r>
            <a:r>
              <a:rPr sz="2600" spc="-20" dirty="0">
                <a:latin typeface="Calibri"/>
                <a:cs typeface="Calibri"/>
              </a:rPr>
              <a:t>m</a:t>
            </a:r>
            <a:r>
              <a:rPr sz="2600" spc="-25" dirty="0">
                <a:latin typeface="Calibri"/>
                <a:cs typeface="Calibri"/>
              </a:rPr>
              <a:t>e</a:t>
            </a:r>
            <a:r>
              <a:rPr sz="2600" spc="-45" dirty="0">
                <a:latin typeface="Calibri"/>
                <a:cs typeface="Calibri"/>
              </a:rPr>
              <a:t>t</a:t>
            </a:r>
            <a:r>
              <a:rPr sz="2600" spc="-35" dirty="0">
                <a:latin typeface="Calibri"/>
                <a:cs typeface="Calibri"/>
              </a:rPr>
              <a:t>t</a:t>
            </a:r>
            <a:r>
              <a:rPr sz="2600" dirty="0">
                <a:latin typeface="Calibri"/>
                <a:cs typeface="Calibri"/>
              </a:rPr>
              <a:t>e</a:t>
            </a:r>
            <a:r>
              <a:rPr sz="2600" spc="-75" dirty="0">
                <a:latin typeface="Calibri"/>
                <a:cs typeface="Calibri"/>
              </a:rPr>
              <a:t> </a:t>
            </a:r>
            <a:r>
              <a:rPr sz="2600" spc="-40" dirty="0">
                <a:latin typeface="Calibri"/>
                <a:cs typeface="Calibri"/>
              </a:rPr>
              <a:t>v</a:t>
            </a:r>
            <a:r>
              <a:rPr sz="2600" spc="-20" dirty="0">
                <a:latin typeface="Calibri"/>
                <a:cs typeface="Calibri"/>
              </a:rPr>
              <a:t>oo</a:t>
            </a:r>
            <a:r>
              <a:rPr sz="2600" spc="-45" dirty="0">
                <a:latin typeface="Calibri"/>
                <a:cs typeface="Calibri"/>
              </a:rPr>
              <a:t>r</a:t>
            </a:r>
            <a:r>
              <a:rPr sz="2600" spc="-15" dirty="0">
                <a:latin typeface="Calibri"/>
                <a:cs typeface="Calibri"/>
              </a:rPr>
              <a:t>de</a:t>
            </a:r>
            <a:r>
              <a:rPr sz="2600" spc="-10" dirty="0">
                <a:latin typeface="Calibri"/>
                <a:cs typeface="Calibri"/>
              </a:rPr>
              <a:t>l</a:t>
            </a:r>
            <a:r>
              <a:rPr sz="2600" spc="-15" dirty="0">
                <a:latin typeface="Calibri"/>
                <a:cs typeface="Calibri"/>
              </a:rPr>
              <a:t>e</a:t>
            </a:r>
            <a:r>
              <a:rPr sz="2600" dirty="0">
                <a:latin typeface="Calibri"/>
                <a:cs typeface="Calibri"/>
              </a:rPr>
              <a:t>n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spc="-60" dirty="0">
                <a:latin typeface="Calibri"/>
                <a:cs typeface="Calibri"/>
              </a:rPr>
              <a:t>v</a:t>
            </a:r>
            <a:r>
              <a:rPr sz="2600" dirty="0">
                <a:latin typeface="Calibri"/>
                <a:cs typeface="Calibri"/>
              </a:rPr>
              <a:t>an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d</a:t>
            </a:r>
            <a:r>
              <a:rPr sz="2600" dirty="0">
                <a:latin typeface="Calibri"/>
                <a:cs typeface="Calibri"/>
              </a:rPr>
              <a:t>e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C</a:t>
            </a:r>
            <a:r>
              <a:rPr sz="2600" spc="-35" dirty="0">
                <a:latin typeface="Calibri"/>
                <a:cs typeface="Calibri"/>
              </a:rPr>
              <a:t>F</a:t>
            </a:r>
            <a:r>
              <a:rPr sz="2600" dirty="0">
                <a:latin typeface="Calibri"/>
                <a:cs typeface="Calibri"/>
              </a:rPr>
              <a:t>C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b="1" spc="-15" dirty="0">
                <a:latin typeface="Calibri"/>
                <a:cs typeface="Calibri"/>
              </a:rPr>
              <a:t>i</a:t>
            </a:r>
            <a:r>
              <a:rPr sz="2600" b="1" dirty="0">
                <a:latin typeface="Calibri"/>
                <a:cs typeface="Calibri"/>
              </a:rPr>
              <a:t>n</a:t>
            </a:r>
            <a:r>
              <a:rPr sz="2600" b="1" spc="5" dirty="0">
                <a:latin typeface="Calibri"/>
                <a:cs typeface="Calibri"/>
              </a:rPr>
              <a:t> </a:t>
            </a:r>
            <a:r>
              <a:rPr sz="2600" b="1" dirty="0">
                <a:latin typeface="Calibri"/>
                <a:cs typeface="Calibri"/>
              </a:rPr>
              <a:t>g</a:t>
            </a:r>
            <a:r>
              <a:rPr sz="2600" b="1" spc="-55" dirty="0">
                <a:latin typeface="Calibri"/>
                <a:cs typeface="Calibri"/>
              </a:rPr>
              <a:t>r</a:t>
            </a:r>
            <a:r>
              <a:rPr sz="2600" b="1" spc="-10" dirty="0">
                <a:latin typeface="Calibri"/>
                <a:cs typeface="Calibri"/>
              </a:rPr>
              <a:t>o</a:t>
            </a:r>
            <a:r>
              <a:rPr sz="2600" b="1" spc="-5" dirty="0">
                <a:latin typeface="Calibri"/>
                <a:cs typeface="Calibri"/>
              </a:rPr>
              <a:t>n</a:t>
            </a:r>
            <a:r>
              <a:rPr sz="2600" b="1" spc="-20" dirty="0">
                <a:latin typeface="Calibri"/>
                <a:cs typeface="Calibri"/>
              </a:rPr>
              <a:t>d</a:t>
            </a:r>
            <a:r>
              <a:rPr sz="2600" b="1" spc="-10" dirty="0">
                <a:latin typeface="Calibri"/>
                <a:cs typeface="Calibri"/>
              </a:rPr>
              <a:t>s</a:t>
            </a:r>
            <a:r>
              <a:rPr sz="2600" b="1" spc="-15" dirty="0">
                <a:latin typeface="Calibri"/>
                <a:cs typeface="Calibri"/>
              </a:rPr>
              <a:t>la</a:t>
            </a:r>
            <a:r>
              <a:rPr sz="2600" b="1" dirty="0">
                <a:latin typeface="Calibri"/>
                <a:cs typeface="Calibri"/>
              </a:rPr>
              <a:t>g</a:t>
            </a:r>
            <a:r>
              <a:rPr sz="2600" b="1" spc="35" dirty="0">
                <a:latin typeface="Calibri"/>
                <a:cs typeface="Calibri"/>
              </a:rPr>
              <a:t> </a:t>
            </a:r>
            <a:r>
              <a:rPr sz="2600" spc="-50" dirty="0">
                <a:latin typeface="Calibri"/>
                <a:cs typeface="Calibri"/>
              </a:rPr>
              <a:t>v</a:t>
            </a:r>
            <a:r>
              <a:rPr sz="2600" spc="-15" dirty="0">
                <a:latin typeface="Calibri"/>
                <a:cs typeface="Calibri"/>
              </a:rPr>
              <a:t>a</a:t>
            </a:r>
            <a:r>
              <a:rPr sz="2600" dirty="0">
                <a:latin typeface="Calibri"/>
                <a:cs typeface="Calibri"/>
              </a:rPr>
              <a:t>n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d</a:t>
            </a:r>
            <a:r>
              <a:rPr sz="2600" dirty="0">
                <a:latin typeface="Calibri"/>
                <a:cs typeface="Calibri"/>
              </a:rPr>
              <a:t>e</a:t>
            </a:r>
            <a:r>
              <a:rPr sz="2600" spc="-15" dirty="0">
                <a:latin typeface="Calibri"/>
                <a:cs typeface="Calibri"/>
              </a:rPr>
              <a:t> b</a:t>
            </a:r>
            <a:r>
              <a:rPr sz="2600" dirty="0">
                <a:latin typeface="Calibri"/>
                <a:cs typeface="Calibri"/>
              </a:rPr>
              <a:t>el</a:t>
            </a:r>
            <a:r>
              <a:rPr sz="2600" spc="-15" dirty="0">
                <a:latin typeface="Calibri"/>
                <a:cs typeface="Calibri"/>
              </a:rPr>
              <a:t>a</a:t>
            </a:r>
            <a:r>
              <a:rPr sz="2600" spc="-35" dirty="0">
                <a:latin typeface="Calibri"/>
                <a:cs typeface="Calibri"/>
              </a:rPr>
              <a:t>s</a:t>
            </a:r>
            <a:r>
              <a:rPr sz="2600" dirty="0">
                <a:latin typeface="Calibri"/>
                <a:cs typeface="Calibri"/>
              </a:rPr>
              <a:t>ti</a:t>
            </a:r>
            <a:r>
              <a:rPr sz="2600" spc="-15" dirty="0">
                <a:latin typeface="Calibri"/>
                <a:cs typeface="Calibri"/>
              </a:rPr>
              <a:t>n</a:t>
            </a:r>
            <a:r>
              <a:rPr sz="2600" spc="-5" dirty="0">
                <a:latin typeface="Calibri"/>
                <a:cs typeface="Calibri"/>
              </a:rPr>
              <a:t>g</a:t>
            </a:r>
            <a:r>
              <a:rPr sz="2600" spc="-15" dirty="0">
                <a:latin typeface="Calibri"/>
                <a:cs typeface="Calibri"/>
              </a:rPr>
              <a:t>p</a:t>
            </a:r>
            <a:r>
              <a:rPr sz="2600" dirty="0">
                <a:latin typeface="Calibri"/>
                <a:cs typeface="Calibri"/>
              </a:rPr>
              <a:t>l</a:t>
            </a:r>
            <a:r>
              <a:rPr sz="2600" spc="-10" dirty="0">
                <a:latin typeface="Calibri"/>
                <a:cs typeface="Calibri"/>
              </a:rPr>
              <a:t>i</a:t>
            </a:r>
            <a:r>
              <a:rPr sz="2600" dirty="0">
                <a:latin typeface="Calibri"/>
                <a:cs typeface="Calibri"/>
              </a:rPr>
              <a:t>c</a:t>
            </a:r>
            <a:r>
              <a:rPr sz="2600" spc="-35" dirty="0">
                <a:latin typeface="Calibri"/>
                <a:cs typeface="Calibri"/>
              </a:rPr>
              <a:t>h</a:t>
            </a:r>
            <a:r>
              <a:rPr sz="2600" spc="-10" dirty="0">
                <a:latin typeface="Calibri"/>
                <a:cs typeface="Calibri"/>
              </a:rPr>
              <a:t>t</a:t>
            </a:r>
            <a:r>
              <a:rPr sz="2600" dirty="0">
                <a:latin typeface="Calibri"/>
                <a:cs typeface="Calibri"/>
              </a:rPr>
              <a:t>i</a:t>
            </a:r>
            <a:r>
              <a:rPr sz="2600" spc="-40" dirty="0">
                <a:latin typeface="Calibri"/>
                <a:cs typeface="Calibri"/>
              </a:rPr>
              <a:t>g</a:t>
            </a:r>
            <a:r>
              <a:rPr sz="2600" dirty="0">
                <a:latin typeface="Calibri"/>
                <a:cs typeface="Calibri"/>
              </a:rPr>
              <a:t>e </a:t>
            </a:r>
            <a:r>
              <a:rPr sz="2600" spc="-20" dirty="0">
                <a:latin typeface="Calibri"/>
                <a:cs typeface="Calibri"/>
              </a:rPr>
              <a:t>o</a:t>
            </a:r>
            <a:r>
              <a:rPr sz="2600" spc="-5" dirty="0">
                <a:latin typeface="Calibri"/>
                <a:cs typeface="Calibri"/>
              </a:rPr>
              <a:t>p</a:t>
            </a:r>
            <a:r>
              <a:rPr sz="2600" spc="-15" dirty="0">
                <a:latin typeface="Calibri"/>
                <a:cs typeface="Calibri"/>
              </a:rPr>
              <a:t>n</a:t>
            </a:r>
            <a:r>
              <a:rPr sz="2600" dirty="0">
                <a:latin typeface="Calibri"/>
                <a:cs typeface="Calibri"/>
              </a:rPr>
              <a:t>e</a:t>
            </a:r>
            <a:r>
              <a:rPr sz="2600" spc="-5" dirty="0">
                <a:latin typeface="Calibri"/>
                <a:cs typeface="Calibri"/>
              </a:rPr>
              <a:t>m</a:t>
            </a:r>
            <a:r>
              <a:rPr sz="2600" dirty="0">
                <a:latin typeface="Calibri"/>
                <a:cs typeface="Calibri"/>
              </a:rPr>
              <a:t>e</a:t>
            </a:r>
            <a:r>
              <a:rPr sz="2600" spc="-5" dirty="0">
                <a:latin typeface="Calibri"/>
                <a:cs typeface="Calibri"/>
              </a:rPr>
              <a:t>n</a:t>
            </a:r>
            <a:r>
              <a:rPr sz="2600" b="1" dirty="0">
                <a:latin typeface="Calibri"/>
                <a:cs typeface="Calibri"/>
              </a:rPr>
              <a:t>:</a:t>
            </a:r>
            <a:endParaRPr sz="26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75"/>
              </a:spcBef>
              <a:buFont typeface="Calibri"/>
              <a:buAutoNum type="alphaLcPeriod"/>
              <a:tabLst>
                <a:tab pos="243204" algn="l"/>
              </a:tabLst>
            </a:pPr>
            <a:r>
              <a:rPr sz="1900" b="1" spc="-40" dirty="0">
                <a:latin typeface="Calibri"/>
                <a:cs typeface="Calibri"/>
              </a:rPr>
              <a:t>r</a:t>
            </a:r>
            <a:r>
              <a:rPr sz="1900" b="1" spc="-5" dirty="0">
                <a:latin typeface="Calibri"/>
                <a:cs typeface="Calibri"/>
              </a:rPr>
              <a:t>e</a:t>
            </a:r>
            <a:r>
              <a:rPr sz="1900" b="1" spc="-25" dirty="0">
                <a:latin typeface="Calibri"/>
                <a:cs typeface="Calibri"/>
              </a:rPr>
              <a:t>n</a:t>
            </a:r>
            <a:r>
              <a:rPr sz="1900" b="1" spc="-35" dirty="0">
                <a:latin typeface="Calibri"/>
                <a:cs typeface="Calibri"/>
              </a:rPr>
              <a:t>t</a:t>
            </a:r>
            <a:r>
              <a:rPr sz="1900" b="1" spc="-10" dirty="0">
                <a:latin typeface="Calibri"/>
                <a:cs typeface="Calibri"/>
              </a:rPr>
              <a:t>e</a:t>
            </a:r>
            <a:r>
              <a:rPr sz="1900" b="1" spc="20" dirty="0">
                <a:latin typeface="Calibri"/>
                <a:cs typeface="Calibri"/>
              </a:rPr>
              <a:t> </a:t>
            </a:r>
            <a:r>
              <a:rPr sz="1900" spc="-15" dirty="0">
                <a:latin typeface="Calibri"/>
                <a:cs typeface="Calibri"/>
              </a:rPr>
              <a:t>o</a:t>
            </a:r>
            <a:r>
              <a:rPr sz="1900" spc="-10" dirty="0">
                <a:latin typeface="Calibri"/>
                <a:cs typeface="Calibri"/>
              </a:rPr>
              <a:t>f</a:t>
            </a:r>
            <a:r>
              <a:rPr sz="1900" spc="-15" dirty="0">
                <a:latin typeface="Calibri"/>
                <a:cs typeface="Calibri"/>
              </a:rPr>
              <a:t> </a:t>
            </a:r>
            <a:r>
              <a:rPr sz="1900" b="1" spc="-10" dirty="0">
                <a:latin typeface="Calibri"/>
                <a:cs typeface="Calibri"/>
              </a:rPr>
              <a:t>and</a:t>
            </a:r>
            <a:r>
              <a:rPr sz="1900" b="1" spc="-5" dirty="0">
                <a:latin typeface="Calibri"/>
                <a:cs typeface="Calibri"/>
              </a:rPr>
              <a:t>e</a:t>
            </a:r>
            <a:r>
              <a:rPr sz="1900" b="1" spc="-40" dirty="0">
                <a:latin typeface="Calibri"/>
                <a:cs typeface="Calibri"/>
              </a:rPr>
              <a:t>r</a:t>
            </a:r>
            <a:r>
              <a:rPr sz="1900" b="1" spc="-10" dirty="0">
                <a:latin typeface="Calibri"/>
                <a:cs typeface="Calibri"/>
              </a:rPr>
              <a:t>e</a:t>
            </a:r>
            <a:r>
              <a:rPr sz="1900" b="1" spc="30" dirty="0">
                <a:latin typeface="Calibri"/>
                <a:cs typeface="Calibri"/>
              </a:rPr>
              <a:t> </a:t>
            </a:r>
            <a:r>
              <a:rPr sz="1900" b="1" spc="-20" dirty="0">
                <a:latin typeface="Calibri"/>
                <a:cs typeface="Calibri"/>
              </a:rPr>
              <a:t>v</a:t>
            </a:r>
            <a:r>
              <a:rPr sz="1900" b="1" spc="-15" dirty="0">
                <a:latin typeface="Calibri"/>
                <a:cs typeface="Calibri"/>
              </a:rPr>
              <a:t>oo</a:t>
            </a:r>
            <a:r>
              <a:rPr sz="1900" b="1" spc="-40" dirty="0">
                <a:latin typeface="Calibri"/>
                <a:cs typeface="Calibri"/>
              </a:rPr>
              <a:t>r</a:t>
            </a:r>
            <a:r>
              <a:rPr sz="1900" b="1" spc="-15" dirty="0">
                <a:latin typeface="Calibri"/>
                <a:cs typeface="Calibri"/>
              </a:rPr>
              <a:t>d</a:t>
            </a:r>
            <a:r>
              <a:rPr sz="1900" b="1" spc="-5" dirty="0">
                <a:latin typeface="Calibri"/>
                <a:cs typeface="Calibri"/>
              </a:rPr>
              <a:t>ele</a:t>
            </a:r>
            <a:r>
              <a:rPr sz="1900" b="1" spc="-15" dirty="0">
                <a:latin typeface="Calibri"/>
                <a:cs typeface="Calibri"/>
              </a:rPr>
              <a:t>n</a:t>
            </a:r>
            <a:r>
              <a:rPr sz="1900" b="1" spc="5" dirty="0">
                <a:latin typeface="Calibri"/>
                <a:cs typeface="Calibri"/>
              </a:rPr>
              <a:t> </a:t>
            </a:r>
            <a:r>
              <a:rPr sz="1900" spc="-15" dirty="0">
                <a:latin typeface="Calibri"/>
                <a:cs typeface="Calibri"/>
              </a:rPr>
              <a:t>u</a:t>
            </a:r>
            <a:r>
              <a:rPr sz="1900" spc="-5" dirty="0">
                <a:latin typeface="Calibri"/>
                <a:cs typeface="Calibri"/>
              </a:rPr>
              <a:t>i</a:t>
            </a:r>
            <a:r>
              <a:rPr sz="1900" spc="-10" dirty="0">
                <a:latin typeface="Calibri"/>
                <a:cs typeface="Calibri"/>
              </a:rPr>
              <a:t>t</a:t>
            </a:r>
            <a:r>
              <a:rPr sz="1900" spc="15" dirty="0">
                <a:latin typeface="Calibri"/>
                <a:cs typeface="Calibri"/>
              </a:rPr>
              <a:t> </a:t>
            </a:r>
            <a:r>
              <a:rPr sz="1900" spc="-15" dirty="0">
                <a:latin typeface="Calibri"/>
                <a:cs typeface="Calibri"/>
              </a:rPr>
              <a:t>f</a:t>
            </a:r>
            <a:r>
              <a:rPr sz="1900" spc="-5" dirty="0">
                <a:latin typeface="Calibri"/>
                <a:cs typeface="Calibri"/>
              </a:rPr>
              <a:t>i</a:t>
            </a:r>
            <a:r>
              <a:rPr sz="1900" spc="-15" dirty="0">
                <a:latin typeface="Calibri"/>
                <a:cs typeface="Calibri"/>
              </a:rPr>
              <a:t>n</a:t>
            </a:r>
            <a:r>
              <a:rPr sz="1900" spc="-10" dirty="0">
                <a:latin typeface="Calibri"/>
                <a:cs typeface="Calibri"/>
              </a:rPr>
              <a:t>a</a:t>
            </a:r>
            <a:r>
              <a:rPr sz="1900" spc="-15" dirty="0">
                <a:latin typeface="Calibri"/>
                <a:cs typeface="Calibri"/>
              </a:rPr>
              <a:t>n</a:t>
            </a:r>
            <a:r>
              <a:rPr sz="1900" spc="-10" dirty="0">
                <a:latin typeface="Calibri"/>
                <a:cs typeface="Calibri"/>
              </a:rPr>
              <a:t>c</a:t>
            </a:r>
            <a:r>
              <a:rPr sz="1900" spc="-5" dirty="0">
                <a:latin typeface="Calibri"/>
                <a:cs typeface="Calibri"/>
              </a:rPr>
              <a:t>i</a:t>
            </a:r>
            <a:r>
              <a:rPr sz="1900" spc="-10" dirty="0">
                <a:latin typeface="Calibri"/>
                <a:cs typeface="Calibri"/>
              </a:rPr>
              <a:t>ë</a:t>
            </a:r>
            <a:r>
              <a:rPr sz="1900" spc="-5" dirty="0">
                <a:latin typeface="Calibri"/>
                <a:cs typeface="Calibri"/>
              </a:rPr>
              <a:t>l</a:t>
            </a:r>
            <a:r>
              <a:rPr sz="1900" spc="-10" dirty="0">
                <a:latin typeface="Calibri"/>
                <a:cs typeface="Calibri"/>
              </a:rPr>
              <a:t>e</a:t>
            </a:r>
            <a:r>
              <a:rPr sz="1900" spc="1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act</a:t>
            </a:r>
            <a:r>
              <a:rPr sz="1900" spc="-5" dirty="0">
                <a:latin typeface="Calibri"/>
                <a:cs typeface="Calibri"/>
              </a:rPr>
              <a:t>i</a:t>
            </a:r>
            <a:r>
              <a:rPr sz="1900" spc="-40" dirty="0">
                <a:latin typeface="Calibri"/>
                <a:cs typeface="Calibri"/>
              </a:rPr>
              <a:t>v</a:t>
            </a:r>
            <a:r>
              <a:rPr sz="1900" spc="-10" dirty="0">
                <a:latin typeface="Calibri"/>
                <a:cs typeface="Calibri"/>
              </a:rPr>
              <a:t>a;</a:t>
            </a:r>
            <a:endParaRPr sz="1900" dirty="0">
              <a:latin typeface="Calibri"/>
              <a:cs typeface="Calibri"/>
            </a:endParaRPr>
          </a:p>
          <a:p>
            <a:pPr marL="253365" indent="-240665">
              <a:lnSpc>
                <a:spcPct val="100000"/>
              </a:lnSpc>
              <a:spcBef>
                <a:spcPts val="765"/>
              </a:spcBef>
              <a:buFont typeface="Calibri"/>
              <a:buAutoNum type="alphaLcPeriod"/>
              <a:tabLst>
                <a:tab pos="254000" algn="l"/>
              </a:tabLst>
            </a:pPr>
            <a:r>
              <a:rPr sz="1900" b="1" spc="-40" dirty="0">
                <a:latin typeface="Calibri"/>
                <a:cs typeface="Calibri"/>
              </a:rPr>
              <a:t>r</a:t>
            </a:r>
            <a:r>
              <a:rPr sz="1900" b="1" spc="-30" dirty="0">
                <a:latin typeface="Calibri"/>
                <a:cs typeface="Calibri"/>
              </a:rPr>
              <a:t>o</a:t>
            </a:r>
            <a:r>
              <a:rPr sz="1900" b="1" spc="-35" dirty="0">
                <a:latin typeface="Calibri"/>
                <a:cs typeface="Calibri"/>
              </a:rPr>
              <a:t>y</a:t>
            </a:r>
            <a:r>
              <a:rPr sz="1900" b="1" spc="-10" dirty="0">
                <a:latin typeface="Calibri"/>
                <a:cs typeface="Calibri"/>
              </a:rPr>
              <a:t>alt</a:t>
            </a:r>
            <a:r>
              <a:rPr sz="1900" b="1" spc="50" dirty="0">
                <a:latin typeface="Calibri"/>
                <a:cs typeface="Calibri"/>
              </a:rPr>
              <a:t>y</a:t>
            </a:r>
            <a:r>
              <a:rPr sz="1900" b="1" spc="-110" dirty="0">
                <a:latin typeface="Calibri"/>
                <a:cs typeface="Calibri"/>
              </a:rPr>
              <a:t>’</a:t>
            </a:r>
            <a:r>
              <a:rPr sz="1900" b="1" spc="-10" dirty="0">
                <a:latin typeface="Calibri"/>
                <a:cs typeface="Calibri"/>
              </a:rPr>
              <a:t>s</a:t>
            </a:r>
            <a:r>
              <a:rPr sz="1900" b="1" dirty="0">
                <a:latin typeface="Calibri"/>
                <a:cs typeface="Calibri"/>
              </a:rPr>
              <a:t> </a:t>
            </a:r>
            <a:r>
              <a:rPr sz="1900" spc="-15" dirty="0">
                <a:latin typeface="Calibri"/>
                <a:cs typeface="Calibri"/>
              </a:rPr>
              <a:t>o</a:t>
            </a:r>
            <a:r>
              <a:rPr sz="1900" spc="-10" dirty="0">
                <a:latin typeface="Calibri"/>
                <a:cs typeface="Calibri"/>
              </a:rPr>
              <a:t>f</a:t>
            </a:r>
            <a:r>
              <a:rPr sz="1900" dirty="0">
                <a:latin typeface="Calibri"/>
                <a:cs typeface="Calibri"/>
              </a:rPr>
              <a:t> </a:t>
            </a:r>
            <a:r>
              <a:rPr sz="1900" b="1" spc="-10" dirty="0">
                <a:latin typeface="Calibri"/>
                <a:cs typeface="Calibri"/>
              </a:rPr>
              <a:t>and</a:t>
            </a:r>
            <a:r>
              <a:rPr sz="1900" b="1" spc="-5" dirty="0">
                <a:latin typeface="Calibri"/>
                <a:cs typeface="Calibri"/>
              </a:rPr>
              <a:t>e</a:t>
            </a:r>
            <a:r>
              <a:rPr sz="1900" b="1" spc="-40" dirty="0">
                <a:latin typeface="Calibri"/>
                <a:cs typeface="Calibri"/>
              </a:rPr>
              <a:t>r</a:t>
            </a:r>
            <a:r>
              <a:rPr sz="1900" b="1" spc="-10" dirty="0">
                <a:latin typeface="Calibri"/>
                <a:cs typeface="Calibri"/>
              </a:rPr>
              <a:t>e</a:t>
            </a:r>
            <a:r>
              <a:rPr sz="1900" b="1" spc="15" dirty="0">
                <a:latin typeface="Calibri"/>
                <a:cs typeface="Calibri"/>
              </a:rPr>
              <a:t> </a:t>
            </a:r>
            <a:r>
              <a:rPr sz="1900" b="1" spc="-20" dirty="0">
                <a:latin typeface="Calibri"/>
                <a:cs typeface="Calibri"/>
              </a:rPr>
              <a:t>v</a:t>
            </a:r>
            <a:r>
              <a:rPr sz="1900" b="1" spc="-15" dirty="0">
                <a:latin typeface="Calibri"/>
                <a:cs typeface="Calibri"/>
              </a:rPr>
              <a:t>oo</a:t>
            </a:r>
            <a:r>
              <a:rPr sz="1900" b="1" spc="-40" dirty="0">
                <a:latin typeface="Calibri"/>
                <a:cs typeface="Calibri"/>
              </a:rPr>
              <a:t>r</a:t>
            </a:r>
            <a:r>
              <a:rPr sz="1900" b="1" spc="-15" dirty="0">
                <a:latin typeface="Calibri"/>
                <a:cs typeface="Calibri"/>
              </a:rPr>
              <a:t>d</a:t>
            </a:r>
            <a:r>
              <a:rPr sz="1900" b="1" spc="-5" dirty="0">
                <a:latin typeface="Calibri"/>
                <a:cs typeface="Calibri"/>
              </a:rPr>
              <a:t>ele</a:t>
            </a:r>
            <a:r>
              <a:rPr sz="1900" b="1" spc="-15" dirty="0">
                <a:latin typeface="Calibri"/>
                <a:cs typeface="Calibri"/>
              </a:rPr>
              <a:t>n</a:t>
            </a:r>
            <a:r>
              <a:rPr sz="1900" b="1" spc="15" dirty="0">
                <a:latin typeface="Calibri"/>
                <a:cs typeface="Calibri"/>
              </a:rPr>
              <a:t> </a:t>
            </a:r>
            <a:r>
              <a:rPr sz="1900" spc="-15" dirty="0">
                <a:latin typeface="Calibri"/>
                <a:cs typeface="Calibri"/>
              </a:rPr>
              <a:t>u</a:t>
            </a:r>
            <a:r>
              <a:rPr sz="1900" spc="-5" dirty="0">
                <a:latin typeface="Calibri"/>
                <a:cs typeface="Calibri"/>
              </a:rPr>
              <a:t>i</a:t>
            </a:r>
            <a:r>
              <a:rPr sz="1900" spc="-10" dirty="0">
                <a:latin typeface="Calibri"/>
                <a:cs typeface="Calibri"/>
              </a:rPr>
              <a:t>t</a:t>
            </a:r>
            <a:r>
              <a:rPr sz="1900" spc="15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i</a:t>
            </a:r>
            <a:r>
              <a:rPr sz="1900" spc="-25" dirty="0">
                <a:latin typeface="Calibri"/>
                <a:cs typeface="Calibri"/>
              </a:rPr>
              <a:t>n</a:t>
            </a:r>
            <a:r>
              <a:rPr sz="1900" spc="-35" dirty="0">
                <a:latin typeface="Calibri"/>
                <a:cs typeface="Calibri"/>
              </a:rPr>
              <a:t>t</a:t>
            </a:r>
            <a:r>
              <a:rPr sz="1900" spc="-10" dirty="0">
                <a:latin typeface="Calibri"/>
                <a:cs typeface="Calibri"/>
              </a:rPr>
              <a:t>e</a:t>
            </a:r>
            <a:r>
              <a:rPr sz="1900" spc="-5" dirty="0">
                <a:latin typeface="Calibri"/>
                <a:cs typeface="Calibri"/>
              </a:rPr>
              <a:t>ll</a:t>
            </a:r>
            <a:r>
              <a:rPr sz="1900" spc="-10" dirty="0">
                <a:latin typeface="Calibri"/>
                <a:cs typeface="Calibri"/>
              </a:rPr>
              <a:t>ect</a:t>
            </a:r>
            <a:r>
              <a:rPr sz="1900" spc="-15" dirty="0">
                <a:latin typeface="Calibri"/>
                <a:cs typeface="Calibri"/>
              </a:rPr>
              <a:t>u</a:t>
            </a:r>
            <a:r>
              <a:rPr sz="1900" spc="-10" dirty="0">
                <a:latin typeface="Calibri"/>
                <a:cs typeface="Calibri"/>
              </a:rPr>
              <a:t>e</a:t>
            </a:r>
            <a:r>
              <a:rPr sz="1900" spc="-5" dirty="0">
                <a:latin typeface="Calibri"/>
                <a:cs typeface="Calibri"/>
              </a:rPr>
              <a:t>l</a:t>
            </a:r>
            <a:r>
              <a:rPr sz="1900" spc="-10" dirty="0">
                <a:latin typeface="Calibri"/>
                <a:cs typeface="Calibri"/>
              </a:rPr>
              <a:t>e</a:t>
            </a:r>
            <a:r>
              <a:rPr sz="1900" spc="3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e</a:t>
            </a:r>
            <a:r>
              <a:rPr sz="1900" spc="-5" dirty="0">
                <a:latin typeface="Calibri"/>
                <a:cs typeface="Calibri"/>
              </a:rPr>
              <a:t>i</a:t>
            </a:r>
            <a:r>
              <a:rPr sz="1900" spc="-30" dirty="0">
                <a:latin typeface="Calibri"/>
                <a:cs typeface="Calibri"/>
              </a:rPr>
              <a:t>g</a:t>
            </a:r>
            <a:r>
              <a:rPr sz="1900" spc="-10" dirty="0">
                <a:latin typeface="Calibri"/>
                <a:cs typeface="Calibri"/>
              </a:rPr>
              <a:t>e</a:t>
            </a:r>
            <a:r>
              <a:rPr sz="1900" spc="-15" dirty="0">
                <a:latin typeface="Calibri"/>
                <a:cs typeface="Calibri"/>
              </a:rPr>
              <a:t>ndom;</a:t>
            </a:r>
            <a:endParaRPr sz="1900" dirty="0">
              <a:latin typeface="Calibri"/>
              <a:cs typeface="Calibri"/>
            </a:endParaRPr>
          </a:p>
          <a:p>
            <a:pPr marL="229235" indent="-216535">
              <a:lnSpc>
                <a:spcPct val="100000"/>
              </a:lnSpc>
              <a:spcBef>
                <a:spcPts val="765"/>
              </a:spcBef>
              <a:buFont typeface="Calibri"/>
              <a:buAutoNum type="alphaLcPeriod"/>
              <a:tabLst>
                <a:tab pos="229870" algn="l"/>
              </a:tabLst>
            </a:pPr>
            <a:r>
              <a:rPr sz="1900" b="1" spc="-10" dirty="0">
                <a:latin typeface="Calibri"/>
                <a:cs typeface="Calibri"/>
              </a:rPr>
              <a:t>divid</a:t>
            </a:r>
            <a:r>
              <a:rPr sz="1900" b="1" spc="-5" dirty="0">
                <a:latin typeface="Calibri"/>
                <a:cs typeface="Calibri"/>
              </a:rPr>
              <a:t>e</a:t>
            </a:r>
            <a:r>
              <a:rPr sz="1900" b="1" spc="-15" dirty="0">
                <a:latin typeface="Calibri"/>
                <a:cs typeface="Calibri"/>
              </a:rPr>
              <a:t>nd</a:t>
            </a:r>
            <a:r>
              <a:rPr sz="1900" b="1" spc="-5" dirty="0">
                <a:latin typeface="Calibri"/>
                <a:cs typeface="Calibri"/>
              </a:rPr>
              <a:t>e</a:t>
            </a:r>
            <a:r>
              <a:rPr sz="1900" b="1" spc="-15" dirty="0">
                <a:latin typeface="Calibri"/>
                <a:cs typeface="Calibri"/>
              </a:rPr>
              <a:t>n</a:t>
            </a:r>
            <a:r>
              <a:rPr sz="1900" b="1" spc="1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en</a:t>
            </a:r>
            <a:r>
              <a:rPr sz="1900" dirty="0">
                <a:latin typeface="Calibri"/>
                <a:cs typeface="Calibri"/>
              </a:rPr>
              <a:t> </a:t>
            </a:r>
            <a:r>
              <a:rPr sz="1900" spc="-30" dirty="0">
                <a:latin typeface="Calibri"/>
                <a:cs typeface="Calibri"/>
              </a:rPr>
              <a:t>v</a:t>
            </a:r>
            <a:r>
              <a:rPr sz="1900" spc="-15" dirty="0">
                <a:latin typeface="Calibri"/>
                <a:cs typeface="Calibri"/>
              </a:rPr>
              <a:t>oo</a:t>
            </a:r>
            <a:r>
              <a:rPr sz="1900" spc="-35" dirty="0">
                <a:latin typeface="Calibri"/>
                <a:cs typeface="Calibri"/>
              </a:rPr>
              <a:t>r</a:t>
            </a:r>
            <a:r>
              <a:rPr sz="1900" spc="-15" dirty="0">
                <a:latin typeface="Calibri"/>
                <a:cs typeface="Calibri"/>
              </a:rPr>
              <a:t>d</a:t>
            </a:r>
            <a:r>
              <a:rPr sz="1900" spc="-10" dirty="0">
                <a:latin typeface="Calibri"/>
                <a:cs typeface="Calibri"/>
              </a:rPr>
              <a:t>e</a:t>
            </a:r>
            <a:r>
              <a:rPr sz="1900" spc="-5" dirty="0">
                <a:latin typeface="Calibri"/>
                <a:cs typeface="Calibri"/>
              </a:rPr>
              <a:t>l</a:t>
            </a:r>
            <a:r>
              <a:rPr sz="1900" spc="-10" dirty="0">
                <a:latin typeface="Calibri"/>
                <a:cs typeface="Calibri"/>
              </a:rPr>
              <a:t>en</a:t>
            </a:r>
            <a:r>
              <a:rPr sz="1900" spc="25" dirty="0">
                <a:latin typeface="Calibri"/>
                <a:cs typeface="Calibri"/>
              </a:rPr>
              <a:t> </a:t>
            </a:r>
            <a:r>
              <a:rPr sz="1900" spc="-15" dirty="0">
                <a:latin typeface="Calibri"/>
                <a:cs typeface="Calibri"/>
              </a:rPr>
              <a:t>u</a:t>
            </a:r>
            <a:r>
              <a:rPr sz="1900" spc="-5" dirty="0">
                <a:latin typeface="Calibri"/>
                <a:cs typeface="Calibri"/>
              </a:rPr>
              <a:t>i</a:t>
            </a:r>
            <a:r>
              <a:rPr sz="1900" spc="-10" dirty="0">
                <a:latin typeface="Calibri"/>
                <a:cs typeface="Calibri"/>
              </a:rPr>
              <a:t>t</a:t>
            </a:r>
            <a:r>
              <a:rPr sz="1900" dirty="0">
                <a:latin typeface="Calibri"/>
                <a:cs typeface="Calibri"/>
              </a:rPr>
              <a:t> </a:t>
            </a:r>
            <a:r>
              <a:rPr sz="1900" b="1" spc="-10" dirty="0">
                <a:latin typeface="Calibri"/>
                <a:cs typeface="Calibri"/>
              </a:rPr>
              <a:t>de</a:t>
            </a:r>
            <a:r>
              <a:rPr sz="1900" b="1" spc="5" dirty="0">
                <a:latin typeface="Calibri"/>
                <a:cs typeface="Calibri"/>
              </a:rPr>
              <a:t> </a:t>
            </a:r>
            <a:r>
              <a:rPr sz="1900" b="1" spc="-20" dirty="0">
                <a:latin typeface="Calibri"/>
                <a:cs typeface="Calibri"/>
              </a:rPr>
              <a:t>v</a:t>
            </a:r>
            <a:r>
              <a:rPr sz="1900" b="1" spc="-5" dirty="0">
                <a:latin typeface="Calibri"/>
                <a:cs typeface="Calibri"/>
              </a:rPr>
              <a:t>e</a:t>
            </a:r>
            <a:r>
              <a:rPr sz="1900" b="1" dirty="0">
                <a:latin typeface="Calibri"/>
                <a:cs typeface="Calibri"/>
              </a:rPr>
              <a:t>r</a:t>
            </a:r>
            <a:r>
              <a:rPr sz="1900" b="1" spc="-10" dirty="0">
                <a:latin typeface="Calibri"/>
                <a:cs typeface="Calibri"/>
              </a:rPr>
              <a:t>v</a:t>
            </a:r>
            <a:r>
              <a:rPr sz="1900" b="1" spc="-40" dirty="0">
                <a:latin typeface="Calibri"/>
                <a:cs typeface="Calibri"/>
              </a:rPr>
              <a:t>r</a:t>
            </a:r>
            <a:r>
              <a:rPr sz="1900" b="1" spc="-5" dirty="0">
                <a:latin typeface="Calibri"/>
                <a:cs typeface="Calibri"/>
              </a:rPr>
              <a:t>ee</a:t>
            </a:r>
            <a:r>
              <a:rPr sz="1900" b="1" spc="-15" dirty="0">
                <a:latin typeface="Calibri"/>
                <a:cs typeface="Calibri"/>
              </a:rPr>
              <a:t>m</a:t>
            </a:r>
            <a:r>
              <a:rPr sz="1900" b="1" spc="-10" dirty="0">
                <a:latin typeface="Calibri"/>
                <a:cs typeface="Calibri"/>
              </a:rPr>
              <a:t>ding</a:t>
            </a:r>
            <a:r>
              <a:rPr sz="1900" b="1" spc="10" dirty="0">
                <a:latin typeface="Calibri"/>
                <a:cs typeface="Calibri"/>
              </a:rPr>
              <a:t> </a:t>
            </a:r>
            <a:r>
              <a:rPr sz="1900" spc="-40" dirty="0">
                <a:latin typeface="Calibri"/>
                <a:cs typeface="Calibri"/>
              </a:rPr>
              <a:t>v</a:t>
            </a:r>
            <a:r>
              <a:rPr sz="1900" spc="-10" dirty="0">
                <a:latin typeface="Calibri"/>
                <a:cs typeface="Calibri"/>
              </a:rPr>
              <a:t>an</a:t>
            </a:r>
            <a:r>
              <a:rPr sz="1900" spc="10" dirty="0">
                <a:latin typeface="Calibri"/>
                <a:cs typeface="Calibri"/>
              </a:rPr>
              <a:t> </a:t>
            </a:r>
            <a:r>
              <a:rPr sz="1900" b="1" spc="-10" dirty="0">
                <a:latin typeface="Calibri"/>
                <a:cs typeface="Calibri"/>
              </a:rPr>
              <a:t>aand</a:t>
            </a:r>
            <a:r>
              <a:rPr sz="1900" b="1" spc="-5" dirty="0">
                <a:latin typeface="Calibri"/>
                <a:cs typeface="Calibri"/>
              </a:rPr>
              <a:t>ele</a:t>
            </a:r>
            <a:r>
              <a:rPr sz="1900" b="1" spc="-15" dirty="0">
                <a:latin typeface="Calibri"/>
                <a:cs typeface="Calibri"/>
              </a:rPr>
              <a:t>n</a:t>
            </a:r>
            <a:r>
              <a:rPr sz="1900" spc="-5" dirty="0">
                <a:latin typeface="Calibri"/>
                <a:cs typeface="Calibri"/>
              </a:rPr>
              <a:t>;</a:t>
            </a:r>
            <a:endParaRPr sz="1900" dirty="0">
              <a:latin typeface="Calibri"/>
              <a:cs typeface="Calibri"/>
            </a:endParaRPr>
          </a:p>
          <a:p>
            <a:pPr marL="253365" indent="-240665">
              <a:lnSpc>
                <a:spcPct val="100000"/>
              </a:lnSpc>
              <a:spcBef>
                <a:spcPts val="780"/>
              </a:spcBef>
              <a:buFont typeface="Calibri"/>
              <a:buAutoNum type="alphaLcPeriod"/>
              <a:tabLst>
                <a:tab pos="254000" algn="l"/>
              </a:tabLst>
            </a:pPr>
            <a:r>
              <a:rPr sz="1900" spc="-30" dirty="0">
                <a:latin typeface="Calibri"/>
                <a:cs typeface="Calibri"/>
              </a:rPr>
              <a:t>v</a:t>
            </a:r>
            <a:r>
              <a:rPr sz="1900" spc="-15" dirty="0">
                <a:latin typeface="Calibri"/>
                <a:cs typeface="Calibri"/>
              </a:rPr>
              <a:t>oo</a:t>
            </a:r>
            <a:r>
              <a:rPr sz="1900" spc="-35" dirty="0">
                <a:latin typeface="Calibri"/>
                <a:cs typeface="Calibri"/>
              </a:rPr>
              <a:t>r</a:t>
            </a:r>
            <a:r>
              <a:rPr sz="1900" spc="-15" dirty="0">
                <a:latin typeface="Calibri"/>
                <a:cs typeface="Calibri"/>
              </a:rPr>
              <a:t>d</a:t>
            </a:r>
            <a:r>
              <a:rPr sz="1900" spc="-10" dirty="0">
                <a:latin typeface="Calibri"/>
                <a:cs typeface="Calibri"/>
              </a:rPr>
              <a:t>e</a:t>
            </a:r>
            <a:r>
              <a:rPr sz="1900" spc="-5" dirty="0">
                <a:latin typeface="Calibri"/>
                <a:cs typeface="Calibri"/>
              </a:rPr>
              <a:t>l</a:t>
            </a:r>
            <a:r>
              <a:rPr sz="1900" spc="-10" dirty="0">
                <a:latin typeface="Calibri"/>
                <a:cs typeface="Calibri"/>
              </a:rPr>
              <a:t>en</a:t>
            </a:r>
            <a:r>
              <a:rPr sz="1900" spc="25" dirty="0">
                <a:latin typeface="Calibri"/>
                <a:cs typeface="Calibri"/>
              </a:rPr>
              <a:t> </a:t>
            </a:r>
            <a:r>
              <a:rPr sz="1900" spc="-15" dirty="0">
                <a:latin typeface="Calibri"/>
                <a:cs typeface="Calibri"/>
              </a:rPr>
              <a:t>u</a:t>
            </a:r>
            <a:r>
              <a:rPr sz="1900" spc="-5" dirty="0">
                <a:latin typeface="Calibri"/>
                <a:cs typeface="Calibri"/>
              </a:rPr>
              <a:t>i</a:t>
            </a:r>
            <a:r>
              <a:rPr sz="1900" spc="-10" dirty="0">
                <a:latin typeface="Calibri"/>
                <a:cs typeface="Calibri"/>
              </a:rPr>
              <a:t>t</a:t>
            </a:r>
            <a:r>
              <a:rPr sz="1900" spc="15" dirty="0">
                <a:latin typeface="Calibri"/>
                <a:cs typeface="Calibri"/>
              </a:rPr>
              <a:t> </a:t>
            </a:r>
            <a:r>
              <a:rPr sz="1900" b="1" spc="-10" dirty="0">
                <a:latin typeface="Calibri"/>
                <a:cs typeface="Calibri"/>
              </a:rPr>
              <a:t>finan</a:t>
            </a:r>
            <a:r>
              <a:rPr sz="1900" b="1" spc="-15" dirty="0">
                <a:latin typeface="Calibri"/>
                <a:cs typeface="Calibri"/>
              </a:rPr>
              <a:t>c</a:t>
            </a:r>
            <a:r>
              <a:rPr sz="1900" b="1" spc="-5" dirty="0">
                <a:latin typeface="Calibri"/>
                <a:cs typeface="Calibri"/>
              </a:rPr>
              <a:t>iëlele</a:t>
            </a:r>
            <a:r>
              <a:rPr sz="1900" b="1" spc="-10" dirty="0">
                <a:latin typeface="Calibri"/>
                <a:cs typeface="Calibri"/>
              </a:rPr>
              <a:t>a</a:t>
            </a:r>
            <a:r>
              <a:rPr sz="1900" b="1" spc="-15" dirty="0">
                <a:latin typeface="Calibri"/>
                <a:cs typeface="Calibri"/>
              </a:rPr>
              <a:t>s</a:t>
            </a:r>
            <a:r>
              <a:rPr sz="1900" b="1" spc="-10" dirty="0">
                <a:latin typeface="Calibri"/>
                <a:cs typeface="Calibri"/>
              </a:rPr>
              <a:t>in</a:t>
            </a:r>
            <a:r>
              <a:rPr sz="1900" b="1" spc="-45" dirty="0">
                <a:latin typeface="Calibri"/>
                <a:cs typeface="Calibri"/>
              </a:rPr>
              <a:t>g</a:t>
            </a:r>
            <a:r>
              <a:rPr sz="1900" b="1" spc="-10" dirty="0">
                <a:latin typeface="Calibri"/>
                <a:cs typeface="Calibri"/>
              </a:rPr>
              <a:t>a</a:t>
            </a:r>
            <a:r>
              <a:rPr sz="1900" b="1" spc="-15" dirty="0">
                <a:latin typeface="Calibri"/>
                <a:cs typeface="Calibri"/>
              </a:rPr>
              <a:t>c</a:t>
            </a:r>
            <a:r>
              <a:rPr sz="1900" b="1" spc="-10" dirty="0">
                <a:latin typeface="Calibri"/>
                <a:cs typeface="Calibri"/>
              </a:rPr>
              <a:t>tivi</a:t>
            </a:r>
            <a:r>
              <a:rPr sz="1900" b="1" spc="-35" dirty="0">
                <a:latin typeface="Calibri"/>
                <a:cs typeface="Calibri"/>
              </a:rPr>
              <a:t>t</a:t>
            </a:r>
            <a:r>
              <a:rPr sz="1900" b="1" spc="-5" dirty="0">
                <a:latin typeface="Calibri"/>
                <a:cs typeface="Calibri"/>
              </a:rPr>
              <a:t>ei</a:t>
            </a:r>
            <a:r>
              <a:rPr sz="1900" b="1" spc="-35" dirty="0">
                <a:latin typeface="Calibri"/>
                <a:cs typeface="Calibri"/>
              </a:rPr>
              <a:t>t</a:t>
            </a:r>
            <a:r>
              <a:rPr sz="1900" b="1" spc="-5" dirty="0">
                <a:latin typeface="Calibri"/>
                <a:cs typeface="Calibri"/>
              </a:rPr>
              <a:t>e</a:t>
            </a:r>
            <a:r>
              <a:rPr sz="1900" b="1" spc="-15" dirty="0">
                <a:latin typeface="Calibri"/>
                <a:cs typeface="Calibri"/>
              </a:rPr>
              <a:t>n</a:t>
            </a:r>
            <a:r>
              <a:rPr sz="1900" spc="-5" dirty="0">
                <a:latin typeface="Calibri"/>
                <a:cs typeface="Calibri"/>
              </a:rPr>
              <a:t>;</a:t>
            </a:r>
            <a:endParaRPr sz="1900" dirty="0">
              <a:latin typeface="Calibri"/>
              <a:cs typeface="Calibri"/>
            </a:endParaRPr>
          </a:p>
          <a:p>
            <a:pPr marL="247650" indent="-234950">
              <a:lnSpc>
                <a:spcPct val="100000"/>
              </a:lnSpc>
              <a:spcBef>
                <a:spcPts val="765"/>
              </a:spcBef>
              <a:buFont typeface="Calibri"/>
              <a:buAutoNum type="alphaLcPeriod"/>
              <a:tabLst>
                <a:tab pos="247650" algn="l"/>
              </a:tabLst>
            </a:pPr>
            <a:r>
              <a:rPr sz="1900" spc="-30" dirty="0">
                <a:latin typeface="Calibri"/>
                <a:cs typeface="Calibri"/>
              </a:rPr>
              <a:t>v</a:t>
            </a:r>
            <a:r>
              <a:rPr sz="1900" spc="-15" dirty="0">
                <a:latin typeface="Calibri"/>
                <a:cs typeface="Calibri"/>
              </a:rPr>
              <a:t>oo</a:t>
            </a:r>
            <a:r>
              <a:rPr sz="1900" spc="-35" dirty="0">
                <a:latin typeface="Calibri"/>
                <a:cs typeface="Calibri"/>
              </a:rPr>
              <a:t>r</a:t>
            </a:r>
            <a:r>
              <a:rPr sz="1900" spc="-15" dirty="0">
                <a:latin typeface="Calibri"/>
                <a:cs typeface="Calibri"/>
              </a:rPr>
              <a:t>d</a:t>
            </a:r>
            <a:r>
              <a:rPr sz="1900" spc="-10" dirty="0">
                <a:latin typeface="Calibri"/>
                <a:cs typeface="Calibri"/>
              </a:rPr>
              <a:t>e</a:t>
            </a:r>
            <a:r>
              <a:rPr sz="1900" spc="-5" dirty="0">
                <a:latin typeface="Calibri"/>
                <a:cs typeface="Calibri"/>
              </a:rPr>
              <a:t>l</a:t>
            </a:r>
            <a:r>
              <a:rPr sz="1900" spc="-10" dirty="0">
                <a:latin typeface="Calibri"/>
                <a:cs typeface="Calibri"/>
              </a:rPr>
              <a:t>en</a:t>
            </a:r>
            <a:r>
              <a:rPr sz="1900" spc="25" dirty="0">
                <a:latin typeface="Calibri"/>
                <a:cs typeface="Calibri"/>
              </a:rPr>
              <a:t> </a:t>
            </a:r>
            <a:r>
              <a:rPr sz="1900" spc="-15" dirty="0">
                <a:latin typeface="Calibri"/>
                <a:cs typeface="Calibri"/>
              </a:rPr>
              <a:t>u</a:t>
            </a:r>
            <a:r>
              <a:rPr sz="1900" spc="-5" dirty="0">
                <a:latin typeface="Calibri"/>
                <a:cs typeface="Calibri"/>
              </a:rPr>
              <a:t>i</a:t>
            </a:r>
            <a:r>
              <a:rPr sz="1900" spc="-10" dirty="0">
                <a:latin typeface="Calibri"/>
                <a:cs typeface="Calibri"/>
              </a:rPr>
              <a:t>t</a:t>
            </a:r>
            <a:r>
              <a:rPr sz="1900" spc="15" dirty="0">
                <a:latin typeface="Calibri"/>
                <a:cs typeface="Calibri"/>
              </a:rPr>
              <a:t> </a:t>
            </a:r>
            <a:r>
              <a:rPr sz="1900" b="1" spc="-20" dirty="0">
                <a:latin typeface="Calibri"/>
                <a:cs typeface="Calibri"/>
              </a:rPr>
              <a:t>v</a:t>
            </a:r>
            <a:r>
              <a:rPr sz="1900" b="1" spc="-5" dirty="0">
                <a:latin typeface="Calibri"/>
                <a:cs typeface="Calibri"/>
              </a:rPr>
              <a:t>e</a:t>
            </a:r>
            <a:r>
              <a:rPr sz="1900" b="1" spc="-15" dirty="0">
                <a:latin typeface="Calibri"/>
                <a:cs typeface="Calibri"/>
              </a:rPr>
              <a:t>r</a:t>
            </a:r>
            <a:r>
              <a:rPr sz="1900" b="1" spc="-45" dirty="0">
                <a:latin typeface="Calibri"/>
                <a:cs typeface="Calibri"/>
              </a:rPr>
              <a:t>z</a:t>
            </a:r>
            <a:r>
              <a:rPr sz="1900" b="1" spc="-5" dirty="0">
                <a:latin typeface="Calibri"/>
                <a:cs typeface="Calibri"/>
              </a:rPr>
              <a:t>e</a:t>
            </a:r>
            <a:r>
              <a:rPr sz="1900" b="1" spc="-60" dirty="0">
                <a:latin typeface="Calibri"/>
                <a:cs typeface="Calibri"/>
              </a:rPr>
              <a:t>k</a:t>
            </a:r>
            <a:r>
              <a:rPr sz="1900" b="1" spc="-5" dirty="0">
                <a:latin typeface="Calibri"/>
                <a:cs typeface="Calibri"/>
              </a:rPr>
              <a:t>e</a:t>
            </a:r>
            <a:r>
              <a:rPr sz="1900" b="1" spc="-15" dirty="0">
                <a:latin typeface="Calibri"/>
                <a:cs typeface="Calibri"/>
              </a:rPr>
              <a:t>r</a:t>
            </a:r>
            <a:r>
              <a:rPr sz="1900" b="1" spc="-10" dirty="0">
                <a:latin typeface="Calibri"/>
                <a:cs typeface="Calibri"/>
              </a:rPr>
              <a:t>ing</a:t>
            </a:r>
            <a:r>
              <a:rPr sz="1900" b="1" spc="-15" dirty="0">
                <a:latin typeface="Calibri"/>
                <a:cs typeface="Calibri"/>
              </a:rPr>
              <a:t>s-</a:t>
            </a:r>
            <a:r>
              <a:rPr sz="1900" b="1" spc="-5" dirty="0">
                <a:latin typeface="Calibri"/>
                <a:cs typeface="Calibri"/>
              </a:rPr>
              <a:t>,</a:t>
            </a:r>
            <a:r>
              <a:rPr sz="1900" b="1" spc="5" dirty="0">
                <a:latin typeface="Calibri"/>
                <a:cs typeface="Calibri"/>
              </a:rPr>
              <a:t> </a:t>
            </a:r>
            <a:r>
              <a:rPr sz="1900" b="1" spc="-10" dirty="0">
                <a:latin typeface="Calibri"/>
                <a:cs typeface="Calibri"/>
              </a:rPr>
              <a:t>bank-</a:t>
            </a:r>
            <a:r>
              <a:rPr sz="1900" b="1" spc="10" dirty="0">
                <a:latin typeface="Calibri"/>
                <a:cs typeface="Calibri"/>
              </a:rPr>
              <a:t> </a:t>
            </a:r>
            <a:r>
              <a:rPr sz="1900" b="1" spc="-5" dirty="0">
                <a:latin typeface="Calibri"/>
                <a:cs typeface="Calibri"/>
              </a:rPr>
              <a:t>e</a:t>
            </a:r>
            <a:r>
              <a:rPr sz="1900" b="1" spc="-15" dirty="0">
                <a:latin typeface="Calibri"/>
                <a:cs typeface="Calibri"/>
              </a:rPr>
              <a:t>n</a:t>
            </a:r>
            <a:r>
              <a:rPr sz="1900" b="1" spc="5" dirty="0">
                <a:latin typeface="Calibri"/>
                <a:cs typeface="Calibri"/>
              </a:rPr>
              <a:t> </a:t>
            </a:r>
            <a:r>
              <a:rPr sz="1900" b="1" spc="-10" dirty="0">
                <a:latin typeface="Calibri"/>
                <a:cs typeface="Calibri"/>
              </a:rPr>
              <a:t>and</a:t>
            </a:r>
            <a:r>
              <a:rPr sz="1900" b="1" spc="-5" dirty="0">
                <a:latin typeface="Calibri"/>
                <a:cs typeface="Calibri"/>
              </a:rPr>
              <a:t>e</a:t>
            </a:r>
            <a:r>
              <a:rPr sz="1900" b="1" spc="-40" dirty="0">
                <a:latin typeface="Calibri"/>
                <a:cs typeface="Calibri"/>
              </a:rPr>
              <a:t>r</a:t>
            </a:r>
            <a:r>
              <a:rPr sz="1900" b="1" spc="-10" dirty="0">
                <a:latin typeface="Calibri"/>
                <a:cs typeface="Calibri"/>
              </a:rPr>
              <a:t>e</a:t>
            </a:r>
            <a:r>
              <a:rPr sz="1900" b="1" spc="30" dirty="0">
                <a:latin typeface="Calibri"/>
                <a:cs typeface="Calibri"/>
              </a:rPr>
              <a:t> </a:t>
            </a:r>
            <a:r>
              <a:rPr sz="1900" b="1" spc="-10" dirty="0">
                <a:latin typeface="Calibri"/>
                <a:cs typeface="Calibri"/>
              </a:rPr>
              <a:t>fin</a:t>
            </a:r>
            <a:r>
              <a:rPr sz="1900" b="1" spc="-15" dirty="0">
                <a:latin typeface="Calibri"/>
                <a:cs typeface="Calibri"/>
              </a:rPr>
              <a:t>anc</a:t>
            </a:r>
            <a:r>
              <a:rPr sz="1900" b="1" spc="-5" dirty="0">
                <a:latin typeface="Calibri"/>
                <a:cs typeface="Calibri"/>
              </a:rPr>
              <a:t>ië</a:t>
            </a:r>
            <a:r>
              <a:rPr sz="1900" b="1" spc="-10" dirty="0">
                <a:latin typeface="Calibri"/>
                <a:cs typeface="Calibri"/>
              </a:rPr>
              <a:t>le</a:t>
            </a:r>
            <a:r>
              <a:rPr sz="1900" b="1" spc="5" dirty="0">
                <a:latin typeface="Calibri"/>
                <a:cs typeface="Calibri"/>
              </a:rPr>
              <a:t> </a:t>
            </a:r>
            <a:r>
              <a:rPr sz="1900" b="1" spc="-10" dirty="0">
                <a:latin typeface="Calibri"/>
                <a:cs typeface="Calibri"/>
              </a:rPr>
              <a:t>a</a:t>
            </a:r>
            <a:r>
              <a:rPr sz="1900" b="1" spc="-15" dirty="0">
                <a:latin typeface="Calibri"/>
                <a:cs typeface="Calibri"/>
              </a:rPr>
              <a:t>c</a:t>
            </a:r>
            <a:r>
              <a:rPr sz="1900" b="1" spc="-10" dirty="0">
                <a:latin typeface="Calibri"/>
                <a:cs typeface="Calibri"/>
              </a:rPr>
              <a:t>tivi</a:t>
            </a:r>
            <a:r>
              <a:rPr sz="1900" b="1" spc="-35" dirty="0">
                <a:latin typeface="Calibri"/>
                <a:cs typeface="Calibri"/>
              </a:rPr>
              <a:t>t</a:t>
            </a:r>
            <a:r>
              <a:rPr sz="1900" b="1" spc="-5" dirty="0">
                <a:latin typeface="Calibri"/>
                <a:cs typeface="Calibri"/>
              </a:rPr>
              <a:t>ei</a:t>
            </a:r>
            <a:r>
              <a:rPr sz="1900" b="1" spc="-35" dirty="0">
                <a:latin typeface="Calibri"/>
                <a:cs typeface="Calibri"/>
              </a:rPr>
              <a:t>t</a:t>
            </a:r>
            <a:r>
              <a:rPr sz="1900" b="1" spc="-5" dirty="0">
                <a:latin typeface="Calibri"/>
                <a:cs typeface="Calibri"/>
              </a:rPr>
              <a:t>e</a:t>
            </a:r>
            <a:r>
              <a:rPr sz="1900" b="1" spc="-15" dirty="0">
                <a:latin typeface="Calibri"/>
                <a:cs typeface="Calibri"/>
              </a:rPr>
              <a:t>n</a:t>
            </a:r>
            <a:r>
              <a:rPr sz="1900" spc="-5" dirty="0">
                <a:latin typeface="Calibri"/>
                <a:cs typeface="Calibri"/>
              </a:rPr>
              <a:t>;</a:t>
            </a:r>
            <a:r>
              <a:rPr sz="1900" spc="10" dirty="0">
                <a:latin typeface="Calibri"/>
                <a:cs typeface="Calibri"/>
              </a:rPr>
              <a:t> </a:t>
            </a:r>
            <a:r>
              <a:rPr sz="1900" spc="-15" dirty="0">
                <a:latin typeface="Calibri"/>
                <a:cs typeface="Calibri"/>
              </a:rPr>
              <a:t>of</a:t>
            </a:r>
            <a:endParaRPr sz="1900" dirty="0">
              <a:latin typeface="Calibri"/>
              <a:cs typeface="Calibri"/>
            </a:endParaRPr>
          </a:p>
          <a:p>
            <a:pPr marL="12700" marR="5080">
              <a:lnSpc>
                <a:spcPts val="2050"/>
              </a:lnSpc>
              <a:spcBef>
                <a:spcPts val="1025"/>
              </a:spcBef>
              <a:buFont typeface="Calibri"/>
              <a:buAutoNum type="alphaLcPeriod"/>
              <a:tabLst>
                <a:tab pos="184150" algn="l"/>
              </a:tabLst>
            </a:pPr>
            <a:r>
              <a:rPr sz="1900" spc="-30" dirty="0">
                <a:latin typeface="Calibri"/>
                <a:cs typeface="Calibri"/>
              </a:rPr>
              <a:t>v</a:t>
            </a:r>
            <a:r>
              <a:rPr sz="1900" spc="-15" dirty="0">
                <a:latin typeface="Calibri"/>
                <a:cs typeface="Calibri"/>
              </a:rPr>
              <a:t>oo</a:t>
            </a:r>
            <a:r>
              <a:rPr sz="1900" spc="-35" dirty="0">
                <a:latin typeface="Calibri"/>
                <a:cs typeface="Calibri"/>
              </a:rPr>
              <a:t>r</a:t>
            </a:r>
            <a:r>
              <a:rPr sz="1900" spc="-15" dirty="0">
                <a:latin typeface="Calibri"/>
                <a:cs typeface="Calibri"/>
              </a:rPr>
              <a:t>d</a:t>
            </a:r>
            <a:r>
              <a:rPr sz="1900" spc="-10" dirty="0">
                <a:latin typeface="Calibri"/>
                <a:cs typeface="Calibri"/>
              </a:rPr>
              <a:t>e</a:t>
            </a:r>
            <a:r>
              <a:rPr sz="1900" spc="-5" dirty="0">
                <a:latin typeface="Calibri"/>
                <a:cs typeface="Calibri"/>
              </a:rPr>
              <a:t>l</a:t>
            </a:r>
            <a:r>
              <a:rPr sz="1900" spc="-10" dirty="0">
                <a:latin typeface="Calibri"/>
                <a:cs typeface="Calibri"/>
              </a:rPr>
              <a:t>en</a:t>
            </a:r>
            <a:r>
              <a:rPr sz="1900" spc="25" dirty="0">
                <a:latin typeface="Calibri"/>
                <a:cs typeface="Calibri"/>
              </a:rPr>
              <a:t> </a:t>
            </a:r>
            <a:r>
              <a:rPr sz="1900" spc="-15" dirty="0">
                <a:latin typeface="Calibri"/>
                <a:cs typeface="Calibri"/>
              </a:rPr>
              <a:t>u</a:t>
            </a:r>
            <a:r>
              <a:rPr sz="1900" spc="-5" dirty="0">
                <a:latin typeface="Calibri"/>
                <a:cs typeface="Calibri"/>
              </a:rPr>
              <a:t>i</a:t>
            </a:r>
            <a:r>
              <a:rPr sz="1900" spc="-10" dirty="0">
                <a:latin typeface="Calibri"/>
                <a:cs typeface="Calibri"/>
              </a:rPr>
              <a:t>t</a:t>
            </a:r>
            <a:r>
              <a:rPr sz="1900" spc="15" dirty="0">
                <a:latin typeface="Calibri"/>
                <a:cs typeface="Calibri"/>
              </a:rPr>
              <a:t> </a:t>
            </a:r>
            <a:r>
              <a:rPr sz="1900" spc="-30" dirty="0">
                <a:latin typeface="Calibri"/>
                <a:cs typeface="Calibri"/>
              </a:rPr>
              <a:t>w</a:t>
            </a:r>
            <a:r>
              <a:rPr sz="1900" spc="-10" dirty="0">
                <a:latin typeface="Calibri"/>
                <a:cs typeface="Calibri"/>
              </a:rPr>
              <a:t>e</a:t>
            </a:r>
            <a:r>
              <a:rPr sz="1900" spc="-5" dirty="0">
                <a:latin typeface="Calibri"/>
                <a:cs typeface="Calibri"/>
              </a:rPr>
              <a:t>i</a:t>
            </a:r>
            <a:r>
              <a:rPr sz="1900" spc="-15" dirty="0">
                <a:latin typeface="Calibri"/>
                <a:cs typeface="Calibri"/>
              </a:rPr>
              <a:t>n</a:t>
            </a:r>
            <a:r>
              <a:rPr sz="1900" spc="-5" dirty="0">
                <a:latin typeface="Calibri"/>
                <a:cs typeface="Calibri"/>
              </a:rPr>
              <a:t>i</a:t>
            </a:r>
            <a:r>
              <a:rPr sz="1900" spc="-10" dirty="0">
                <a:latin typeface="Calibri"/>
                <a:cs typeface="Calibri"/>
              </a:rPr>
              <a:t>g</a:t>
            </a:r>
            <a:r>
              <a:rPr sz="1900" spc="20" dirty="0">
                <a:latin typeface="Calibri"/>
                <a:cs typeface="Calibri"/>
              </a:rPr>
              <a:t> </a:t>
            </a:r>
            <a:r>
              <a:rPr sz="1900" spc="-15" dirty="0">
                <a:latin typeface="Calibri"/>
                <a:cs typeface="Calibri"/>
              </a:rPr>
              <a:t>o</a:t>
            </a:r>
            <a:r>
              <a:rPr sz="1900" spc="-10" dirty="0">
                <a:latin typeface="Calibri"/>
                <a:cs typeface="Calibri"/>
              </a:rPr>
              <a:t>f</a:t>
            </a:r>
            <a:r>
              <a:rPr sz="1900" spc="-15" dirty="0">
                <a:latin typeface="Calibri"/>
                <a:cs typeface="Calibri"/>
              </a:rPr>
              <a:t> </a:t>
            </a:r>
            <a:r>
              <a:rPr sz="1900" spc="-30" dirty="0">
                <a:latin typeface="Calibri"/>
                <a:cs typeface="Calibri"/>
              </a:rPr>
              <a:t>g</a:t>
            </a:r>
            <a:r>
              <a:rPr sz="1900" spc="-10" dirty="0">
                <a:latin typeface="Calibri"/>
                <a:cs typeface="Calibri"/>
              </a:rPr>
              <a:t>een</a:t>
            </a:r>
            <a:r>
              <a:rPr sz="1900" spc="1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e</a:t>
            </a:r>
            <a:r>
              <a:rPr sz="1900" spc="-20" dirty="0">
                <a:latin typeface="Calibri"/>
                <a:cs typeface="Calibri"/>
              </a:rPr>
              <a:t>c</a:t>
            </a:r>
            <a:r>
              <a:rPr sz="1900" spc="-15" dirty="0">
                <a:latin typeface="Calibri"/>
                <a:cs typeface="Calibri"/>
              </a:rPr>
              <a:t>onomi</a:t>
            </a:r>
            <a:r>
              <a:rPr sz="1900" spc="-10" dirty="0">
                <a:latin typeface="Calibri"/>
                <a:cs typeface="Calibri"/>
              </a:rPr>
              <a:t>sc</a:t>
            </a:r>
            <a:r>
              <a:rPr sz="1900" spc="-15" dirty="0">
                <a:latin typeface="Calibri"/>
                <a:cs typeface="Calibri"/>
              </a:rPr>
              <a:t>h</a:t>
            </a:r>
            <a:r>
              <a:rPr sz="1900" spc="-10" dirty="0">
                <a:latin typeface="Calibri"/>
                <a:cs typeface="Calibri"/>
              </a:rPr>
              <a:t>e</a:t>
            </a:r>
            <a:r>
              <a:rPr sz="1900" spc="5" dirty="0">
                <a:latin typeface="Calibri"/>
                <a:cs typeface="Calibri"/>
              </a:rPr>
              <a:t> </a:t>
            </a:r>
            <a:r>
              <a:rPr sz="1900" spc="-40" dirty="0">
                <a:latin typeface="Calibri"/>
                <a:cs typeface="Calibri"/>
              </a:rPr>
              <a:t>w</a:t>
            </a:r>
            <a:r>
              <a:rPr sz="1900" spc="-10" dirty="0">
                <a:latin typeface="Calibri"/>
                <a:cs typeface="Calibri"/>
              </a:rPr>
              <a:t>aa</a:t>
            </a:r>
            <a:r>
              <a:rPr sz="1900" spc="-35" dirty="0">
                <a:latin typeface="Calibri"/>
                <a:cs typeface="Calibri"/>
              </a:rPr>
              <a:t>r</a:t>
            </a:r>
            <a:r>
              <a:rPr sz="1900" spc="-15" dirty="0">
                <a:latin typeface="Calibri"/>
                <a:cs typeface="Calibri"/>
              </a:rPr>
              <a:t>d</a:t>
            </a:r>
            <a:r>
              <a:rPr sz="1900" spc="-10" dirty="0">
                <a:latin typeface="Calibri"/>
                <a:cs typeface="Calibri"/>
              </a:rPr>
              <a:t>e</a:t>
            </a:r>
            <a:r>
              <a:rPr sz="1900" spc="15" dirty="0">
                <a:latin typeface="Calibri"/>
                <a:cs typeface="Calibri"/>
              </a:rPr>
              <a:t> </a:t>
            </a:r>
            <a:r>
              <a:rPr sz="1900" spc="-35" dirty="0">
                <a:latin typeface="Calibri"/>
                <a:cs typeface="Calibri"/>
              </a:rPr>
              <a:t>t</a:t>
            </a:r>
            <a:r>
              <a:rPr sz="1900" spc="-15" dirty="0">
                <a:latin typeface="Calibri"/>
                <a:cs typeface="Calibri"/>
              </a:rPr>
              <a:t>o</a:t>
            </a:r>
            <a:r>
              <a:rPr sz="1900" spc="-20" dirty="0">
                <a:latin typeface="Calibri"/>
                <a:cs typeface="Calibri"/>
              </a:rPr>
              <a:t>e</a:t>
            </a:r>
            <a:r>
              <a:rPr sz="1900" spc="-30" dirty="0">
                <a:latin typeface="Calibri"/>
                <a:cs typeface="Calibri"/>
              </a:rPr>
              <a:t>v</a:t>
            </a:r>
            <a:r>
              <a:rPr sz="1900" spc="-15" dirty="0">
                <a:latin typeface="Calibri"/>
                <a:cs typeface="Calibri"/>
              </a:rPr>
              <a:t>o</a:t>
            </a:r>
            <a:r>
              <a:rPr sz="1900" spc="-10" dirty="0">
                <a:latin typeface="Calibri"/>
                <a:cs typeface="Calibri"/>
              </a:rPr>
              <a:t>e</a:t>
            </a:r>
            <a:r>
              <a:rPr sz="1900" spc="-30" dirty="0">
                <a:latin typeface="Calibri"/>
                <a:cs typeface="Calibri"/>
              </a:rPr>
              <a:t>g</a:t>
            </a:r>
            <a:r>
              <a:rPr sz="1900" spc="-10" dirty="0">
                <a:latin typeface="Calibri"/>
                <a:cs typeface="Calibri"/>
              </a:rPr>
              <a:t>e</a:t>
            </a:r>
            <a:r>
              <a:rPr sz="1900" spc="-15" dirty="0">
                <a:latin typeface="Calibri"/>
                <a:cs typeface="Calibri"/>
              </a:rPr>
              <a:t>nd</a:t>
            </a:r>
            <a:r>
              <a:rPr sz="1900" spc="-10" dirty="0">
                <a:latin typeface="Calibri"/>
                <a:cs typeface="Calibri"/>
              </a:rPr>
              <a:t>e</a:t>
            </a:r>
            <a:r>
              <a:rPr sz="1900" spc="45" dirty="0">
                <a:latin typeface="Calibri"/>
                <a:cs typeface="Calibri"/>
              </a:rPr>
              <a:t> </a:t>
            </a:r>
            <a:r>
              <a:rPr sz="1900" b="1" spc="-50" dirty="0">
                <a:latin typeface="Calibri"/>
                <a:cs typeface="Calibri"/>
              </a:rPr>
              <a:t>f</a:t>
            </a:r>
            <a:r>
              <a:rPr sz="1900" b="1" spc="-10" dirty="0">
                <a:latin typeface="Calibri"/>
                <a:cs typeface="Calibri"/>
              </a:rPr>
              <a:t>a</a:t>
            </a:r>
            <a:r>
              <a:rPr sz="1900" b="1" spc="-15" dirty="0">
                <a:latin typeface="Calibri"/>
                <a:cs typeface="Calibri"/>
              </a:rPr>
              <a:t>c</a:t>
            </a:r>
            <a:r>
              <a:rPr sz="1900" b="1" spc="-10" dirty="0">
                <a:latin typeface="Calibri"/>
                <a:cs typeface="Calibri"/>
              </a:rPr>
              <a:t>tu</a:t>
            </a:r>
            <a:r>
              <a:rPr sz="1900" b="1" spc="-40" dirty="0">
                <a:latin typeface="Calibri"/>
                <a:cs typeface="Calibri"/>
              </a:rPr>
              <a:t>r</a:t>
            </a:r>
            <a:r>
              <a:rPr sz="1900" b="1" spc="-5" dirty="0">
                <a:latin typeface="Calibri"/>
                <a:cs typeface="Calibri"/>
              </a:rPr>
              <a:t>e</a:t>
            </a:r>
            <a:r>
              <a:rPr sz="1900" b="1" spc="-15" dirty="0">
                <a:latin typeface="Calibri"/>
                <a:cs typeface="Calibri"/>
              </a:rPr>
              <a:t>r</a:t>
            </a:r>
            <a:r>
              <a:rPr sz="1900" b="1" spc="-10" dirty="0">
                <a:latin typeface="Calibri"/>
                <a:cs typeface="Calibri"/>
              </a:rPr>
              <a:t>ing</a:t>
            </a:r>
            <a:r>
              <a:rPr sz="1900" b="1" spc="-15" dirty="0">
                <a:latin typeface="Calibri"/>
                <a:cs typeface="Calibri"/>
              </a:rPr>
              <a:t>s</a:t>
            </a:r>
            <a:r>
              <a:rPr sz="1900" b="1" spc="-10" dirty="0">
                <a:latin typeface="Calibri"/>
                <a:cs typeface="Calibri"/>
              </a:rPr>
              <a:t>a</a:t>
            </a:r>
            <a:r>
              <a:rPr sz="1900" b="1" spc="-15" dirty="0">
                <a:latin typeface="Calibri"/>
                <a:cs typeface="Calibri"/>
              </a:rPr>
              <a:t>c</a:t>
            </a:r>
            <a:r>
              <a:rPr sz="1900" b="1" spc="-10" dirty="0">
                <a:latin typeface="Calibri"/>
                <a:cs typeface="Calibri"/>
              </a:rPr>
              <a:t>tivi</a:t>
            </a:r>
            <a:r>
              <a:rPr sz="1900" b="1" spc="-35" dirty="0">
                <a:latin typeface="Calibri"/>
                <a:cs typeface="Calibri"/>
              </a:rPr>
              <a:t>t</a:t>
            </a:r>
            <a:r>
              <a:rPr sz="1900" b="1" spc="-5" dirty="0">
                <a:latin typeface="Calibri"/>
                <a:cs typeface="Calibri"/>
              </a:rPr>
              <a:t>ei</a:t>
            </a:r>
            <a:r>
              <a:rPr sz="1900" b="1" spc="-35" dirty="0">
                <a:latin typeface="Calibri"/>
                <a:cs typeface="Calibri"/>
              </a:rPr>
              <a:t>t</a:t>
            </a:r>
            <a:r>
              <a:rPr sz="1900" b="1" spc="-5" dirty="0">
                <a:latin typeface="Calibri"/>
                <a:cs typeface="Calibri"/>
              </a:rPr>
              <a:t>e</a:t>
            </a:r>
            <a:r>
              <a:rPr sz="1900" b="1" spc="-15" dirty="0">
                <a:latin typeface="Calibri"/>
                <a:cs typeface="Calibri"/>
              </a:rPr>
              <a:t>n</a:t>
            </a:r>
            <a:r>
              <a:rPr sz="1900" b="1" spc="50" dirty="0">
                <a:latin typeface="Calibri"/>
                <a:cs typeface="Calibri"/>
              </a:rPr>
              <a:t> </a:t>
            </a:r>
            <a:r>
              <a:rPr sz="1900" spc="-15" dirty="0">
                <a:latin typeface="Calibri"/>
                <a:cs typeface="Calibri"/>
              </a:rPr>
              <a:t>b</a:t>
            </a:r>
            <a:r>
              <a:rPr sz="1900" spc="-10" dirty="0">
                <a:latin typeface="Calibri"/>
                <a:cs typeface="Calibri"/>
              </a:rPr>
              <a:t>e</a:t>
            </a:r>
            <a:r>
              <a:rPr sz="1900" spc="-35" dirty="0">
                <a:latin typeface="Calibri"/>
                <a:cs typeface="Calibri"/>
              </a:rPr>
              <a:t>st</a:t>
            </a:r>
            <a:r>
              <a:rPr sz="1900" spc="-10" dirty="0">
                <a:latin typeface="Calibri"/>
                <a:cs typeface="Calibri"/>
              </a:rPr>
              <a:t>aa</a:t>
            </a:r>
            <a:r>
              <a:rPr sz="1900" spc="-15" dirty="0">
                <a:latin typeface="Calibri"/>
                <a:cs typeface="Calibri"/>
              </a:rPr>
              <a:t>nd</a:t>
            </a:r>
            <a:r>
              <a:rPr sz="1900" spc="-10" dirty="0">
                <a:latin typeface="Calibri"/>
                <a:cs typeface="Calibri"/>
              </a:rPr>
              <a:t>e</a:t>
            </a:r>
            <a:r>
              <a:rPr sz="1900" spc="15" dirty="0">
                <a:latin typeface="Calibri"/>
                <a:cs typeface="Calibri"/>
              </a:rPr>
              <a:t> </a:t>
            </a:r>
            <a:r>
              <a:rPr sz="1900" spc="-15" dirty="0">
                <a:latin typeface="Calibri"/>
                <a:cs typeface="Calibri"/>
              </a:rPr>
              <a:t>ui</a:t>
            </a:r>
            <a:r>
              <a:rPr sz="1900" spc="-10" dirty="0">
                <a:latin typeface="Calibri"/>
                <a:cs typeface="Calibri"/>
              </a:rPr>
              <a:t>t</a:t>
            </a:r>
            <a:r>
              <a:rPr sz="1900" spc="-5" dirty="0">
                <a:latin typeface="Calibri"/>
                <a:cs typeface="Calibri"/>
              </a:rPr>
              <a:t> </a:t>
            </a:r>
            <a:r>
              <a:rPr sz="1900" spc="-40" dirty="0">
                <a:latin typeface="Calibri"/>
                <a:cs typeface="Calibri"/>
              </a:rPr>
              <a:t>v</a:t>
            </a:r>
            <a:r>
              <a:rPr sz="1900" spc="-10" dirty="0">
                <a:latin typeface="Calibri"/>
                <a:cs typeface="Calibri"/>
              </a:rPr>
              <a:t>e</a:t>
            </a:r>
            <a:r>
              <a:rPr sz="1900" spc="-15" dirty="0">
                <a:latin typeface="Calibri"/>
                <a:cs typeface="Calibri"/>
              </a:rPr>
              <a:t>r</a:t>
            </a:r>
            <a:r>
              <a:rPr sz="1900" spc="-70" dirty="0">
                <a:latin typeface="Calibri"/>
                <a:cs typeface="Calibri"/>
              </a:rPr>
              <a:t>k</a:t>
            </a:r>
            <a:r>
              <a:rPr sz="1900" spc="-15" dirty="0">
                <a:latin typeface="Calibri"/>
                <a:cs typeface="Calibri"/>
              </a:rPr>
              <a:t>oo</a:t>
            </a:r>
            <a:r>
              <a:rPr sz="1900" spc="-25" dirty="0">
                <a:latin typeface="Calibri"/>
                <a:cs typeface="Calibri"/>
              </a:rPr>
              <a:t>p</a:t>
            </a:r>
            <a:r>
              <a:rPr sz="1900" spc="-30" dirty="0">
                <a:latin typeface="Calibri"/>
                <a:cs typeface="Calibri"/>
              </a:rPr>
              <a:t>v</a:t>
            </a:r>
            <a:r>
              <a:rPr sz="1900" spc="-15" dirty="0">
                <a:latin typeface="Calibri"/>
                <a:cs typeface="Calibri"/>
              </a:rPr>
              <a:t>oo</a:t>
            </a:r>
            <a:r>
              <a:rPr sz="1900" spc="-35" dirty="0">
                <a:latin typeface="Calibri"/>
                <a:cs typeface="Calibri"/>
              </a:rPr>
              <a:t>r</a:t>
            </a:r>
            <a:r>
              <a:rPr sz="1900" spc="-15" dirty="0">
                <a:latin typeface="Calibri"/>
                <a:cs typeface="Calibri"/>
              </a:rPr>
              <a:t>d</a:t>
            </a:r>
            <a:r>
              <a:rPr sz="1900" spc="-10" dirty="0">
                <a:latin typeface="Calibri"/>
                <a:cs typeface="Calibri"/>
              </a:rPr>
              <a:t>elen</a:t>
            </a:r>
            <a:r>
              <a:rPr sz="1900" spc="50" dirty="0">
                <a:latin typeface="Calibri"/>
                <a:cs typeface="Calibri"/>
              </a:rPr>
              <a:t> </a:t>
            </a:r>
            <a:r>
              <a:rPr sz="1900" spc="-15" dirty="0">
                <a:latin typeface="Calibri"/>
                <a:cs typeface="Calibri"/>
              </a:rPr>
              <a:t>o</a:t>
            </a:r>
            <a:r>
              <a:rPr sz="1900" spc="-10" dirty="0">
                <a:latin typeface="Calibri"/>
                <a:cs typeface="Calibri"/>
              </a:rPr>
              <a:t>f</a:t>
            </a:r>
            <a:r>
              <a:rPr sz="1900" dirty="0">
                <a:latin typeface="Calibri"/>
                <a:cs typeface="Calibri"/>
              </a:rPr>
              <a:t> </a:t>
            </a:r>
            <a:r>
              <a:rPr sz="1900" spc="-15" dirty="0">
                <a:latin typeface="Calibri"/>
                <a:cs typeface="Calibri"/>
              </a:rPr>
              <a:t>d</a:t>
            </a:r>
            <a:r>
              <a:rPr sz="1900" spc="-5" dirty="0">
                <a:latin typeface="Calibri"/>
                <a:cs typeface="Calibri"/>
              </a:rPr>
              <a:t>i</a:t>
            </a:r>
            <a:r>
              <a:rPr sz="1900" spc="-10" dirty="0">
                <a:latin typeface="Calibri"/>
                <a:cs typeface="Calibri"/>
              </a:rPr>
              <a:t>e</a:t>
            </a:r>
            <a:r>
              <a:rPr sz="1900" spc="-15" dirty="0">
                <a:latin typeface="Calibri"/>
                <a:cs typeface="Calibri"/>
              </a:rPr>
              <a:t>n</a:t>
            </a:r>
            <a:r>
              <a:rPr sz="1900" spc="-35" dirty="0">
                <a:latin typeface="Calibri"/>
                <a:cs typeface="Calibri"/>
              </a:rPr>
              <a:t>st</a:t>
            </a:r>
            <a:r>
              <a:rPr sz="1900" spc="-10" dirty="0">
                <a:latin typeface="Calibri"/>
                <a:cs typeface="Calibri"/>
              </a:rPr>
              <a:t>e</a:t>
            </a:r>
            <a:r>
              <a:rPr sz="1900" spc="-50" dirty="0">
                <a:latin typeface="Calibri"/>
                <a:cs typeface="Calibri"/>
              </a:rPr>
              <a:t>n</a:t>
            </a:r>
            <a:r>
              <a:rPr sz="1900" spc="-30" dirty="0">
                <a:latin typeface="Calibri"/>
                <a:cs typeface="Calibri"/>
              </a:rPr>
              <a:t>v</a:t>
            </a:r>
            <a:r>
              <a:rPr sz="1900" spc="-15" dirty="0">
                <a:latin typeface="Calibri"/>
                <a:cs typeface="Calibri"/>
              </a:rPr>
              <a:t>oo</a:t>
            </a:r>
            <a:r>
              <a:rPr sz="1900" spc="-35" dirty="0">
                <a:latin typeface="Calibri"/>
                <a:cs typeface="Calibri"/>
              </a:rPr>
              <a:t>r</a:t>
            </a:r>
            <a:r>
              <a:rPr sz="1900" spc="-15" dirty="0">
                <a:latin typeface="Calibri"/>
                <a:cs typeface="Calibri"/>
              </a:rPr>
              <a:t>d</a:t>
            </a:r>
            <a:r>
              <a:rPr sz="1900" spc="-10" dirty="0">
                <a:latin typeface="Calibri"/>
                <a:cs typeface="Calibri"/>
              </a:rPr>
              <a:t>elen</a:t>
            </a:r>
            <a:r>
              <a:rPr sz="1900" spc="5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be</a:t>
            </a:r>
            <a:r>
              <a:rPr sz="1900" spc="-15" dirty="0">
                <a:latin typeface="Calibri"/>
                <a:cs typeface="Calibri"/>
              </a:rPr>
              <a:t>h</a:t>
            </a:r>
            <a:r>
              <a:rPr sz="1900" spc="-10" dirty="0">
                <a:latin typeface="Calibri"/>
                <a:cs typeface="Calibri"/>
              </a:rPr>
              <a:t>aald</a:t>
            </a:r>
            <a:r>
              <a:rPr sz="1900" spc="25" dirty="0">
                <a:latin typeface="Calibri"/>
                <a:cs typeface="Calibri"/>
              </a:rPr>
              <a:t> </a:t>
            </a:r>
            <a:r>
              <a:rPr sz="1900" spc="-25" dirty="0">
                <a:latin typeface="Calibri"/>
                <a:cs typeface="Calibri"/>
              </a:rPr>
              <a:t>m</a:t>
            </a:r>
            <a:r>
              <a:rPr sz="1900" spc="-20" dirty="0">
                <a:latin typeface="Calibri"/>
                <a:cs typeface="Calibri"/>
              </a:rPr>
              <a:t>e</a:t>
            </a:r>
            <a:r>
              <a:rPr sz="1900" spc="-10" dirty="0">
                <a:latin typeface="Calibri"/>
                <a:cs typeface="Calibri"/>
              </a:rPr>
              <a:t>t </a:t>
            </a:r>
            <a:r>
              <a:rPr sz="1900" spc="-30" dirty="0">
                <a:latin typeface="Calibri"/>
                <a:cs typeface="Calibri"/>
              </a:rPr>
              <a:t>g</a:t>
            </a:r>
            <a:r>
              <a:rPr sz="1900" spc="-15" dirty="0">
                <a:latin typeface="Calibri"/>
                <a:cs typeface="Calibri"/>
              </a:rPr>
              <a:t>o</a:t>
            </a:r>
            <a:r>
              <a:rPr sz="1900" spc="-10" dirty="0">
                <a:latin typeface="Calibri"/>
                <a:cs typeface="Calibri"/>
              </a:rPr>
              <a:t>ede</a:t>
            </a:r>
            <a:r>
              <a:rPr sz="1900" spc="-35" dirty="0">
                <a:latin typeface="Calibri"/>
                <a:cs typeface="Calibri"/>
              </a:rPr>
              <a:t>r</a:t>
            </a:r>
            <a:r>
              <a:rPr sz="1900" spc="-10" dirty="0">
                <a:latin typeface="Calibri"/>
                <a:cs typeface="Calibri"/>
              </a:rPr>
              <a:t>en</a:t>
            </a:r>
            <a:r>
              <a:rPr sz="1900" spc="25" dirty="0">
                <a:latin typeface="Calibri"/>
                <a:cs typeface="Calibri"/>
              </a:rPr>
              <a:t> </a:t>
            </a:r>
            <a:r>
              <a:rPr sz="1900" spc="-15" dirty="0">
                <a:latin typeface="Calibri"/>
                <a:cs typeface="Calibri"/>
              </a:rPr>
              <a:t>o</a:t>
            </a:r>
            <a:r>
              <a:rPr sz="1900" spc="-10" dirty="0">
                <a:latin typeface="Calibri"/>
                <a:cs typeface="Calibri"/>
              </a:rPr>
              <a:t>f</a:t>
            </a:r>
            <a:r>
              <a:rPr sz="1900" dirty="0">
                <a:latin typeface="Calibri"/>
                <a:cs typeface="Calibri"/>
              </a:rPr>
              <a:t> </a:t>
            </a:r>
            <a:r>
              <a:rPr sz="1900" spc="-15" dirty="0">
                <a:latin typeface="Calibri"/>
                <a:cs typeface="Calibri"/>
              </a:rPr>
              <a:t>d</a:t>
            </a:r>
            <a:r>
              <a:rPr sz="1900" spc="-5" dirty="0">
                <a:latin typeface="Calibri"/>
                <a:cs typeface="Calibri"/>
              </a:rPr>
              <a:t>i</a:t>
            </a:r>
            <a:r>
              <a:rPr sz="1900" spc="-10" dirty="0">
                <a:latin typeface="Calibri"/>
                <a:cs typeface="Calibri"/>
              </a:rPr>
              <a:t>e</a:t>
            </a:r>
            <a:r>
              <a:rPr sz="1900" spc="-15" dirty="0">
                <a:latin typeface="Calibri"/>
                <a:cs typeface="Calibri"/>
              </a:rPr>
              <a:t>n</a:t>
            </a:r>
            <a:r>
              <a:rPr sz="1900" spc="-35" dirty="0">
                <a:latin typeface="Calibri"/>
                <a:cs typeface="Calibri"/>
              </a:rPr>
              <a:t>st</a:t>
            </a:r>
            <a:r>
              <a:rPr sz="1900" spc="-10" dirty="0">
                <a:latin typeface="Calibri"/>
                <a:cs typeface="Calibri"/>
              </a:rPr>
              <a:t>e</a:t>
            </a:r>
            <a:r>
              <a:rPr sz="1900" spc="-15" dirty="0">
                <a:latin typeface="Calibri"/>
                <a:cs typeface="Calibri"/>
              </a:rPr>
              <a:t>n</a:t>
            </a:r>
            <a:r>
              <a:rPr sz="1900" spc="-5" dirty="0">
                <a:latin typeface="Calibri"/>
                <a:cs typeface="Calibri"/>
              </a:rPr>
              <a:t>,</a:t>
            </a:r>
            <a:r>
              <a:rPr sz="1900" spc="20" dirty="0">
                <a:latin typeface="Calibri"/>
                <a:cs typeface="Calibri"/>
              </a:rPr>
              <a:t> </a:t>
            </a:r>
            <a:r>
              <a:rPr sz="1900" spc="-30" dirty="0">
                <a:latin typeface="Calibri"/>
                <a:cs typeface="Calibri"/>
              </a:rPr>
              <a:t>g</a:t>
            </a:r>
            <a:r>
              <a:rPr sz="1900" spc="-10" dirty="0">
                <a:latin typeface="Calibri"/>
                <a:cs typeface="Calibri"/>
              </a:rPr>
              <a:t>e</a:t>
            </a:r>
            <a:r>
              <a:rPr sz="1900" spc="-70" dirty="0">
                <a:latin typeface="Calibri"/>
                <a:cs typeface="Calibri"/>
              </a:rPr>
              <a:t>k</a:t>
            </a:r>
            <a:r>
              <a:rPr sz="1900" spc="-15" dirty="0">
                <a:latin typeface="Calibri"/>
                <a:cs typeface="Calibri"/>
              </a:rPr>
              <a:t>o</a:t>
            </a:r>
            <a:r>
              <a:rPr sz="1900" spc="-10" dirty="0">
                <a:latin typeface="Calibri"/>
                <a:cs typeface="Calibri"/>
              </a:rPr>
              <a:t>c</a:t>
            </a:r>
            <a:r>
              <a:rPr sz="1900" spc="-25" dirty="0">
                <a:latin typeface="Calibri"/>
                <a:cs typeface="Calibri"/>
              </a:rPr>
              <a:t>h</a:t>
            </a:r>
            <a:r>
              <a:rPr sz="1900" spc="-10" dirty="0">
                <a:latin typeface="Calibri"/>
                <a:cs typeface="Calibri"/>
              </a:rPr>
              <a:t>t</a:t>
            </a:r>
            <a:r>
              <a:rPr sz="1900" dirty="0">
                <a:latin typeface="Calibri"/>
                <a:cs typeface="Calibri"/>
              </a:rPr>
              <a:t> </a:t>
            </a:r>
            <a:r>
              <a:rPr sz="1900" spc="-40" dirty="0">
                <a:latin typeface="Calibri"/>
                <a:cs typeface="Calibri"/>
              </a:rPr>
              <a:t>v</a:t>
            </a:r>
            <a:r>
              <a:rPr sz="1900" spc="-10" dirty="0">
                <a:latin typeface="Calibri"/>
                <a:cs typeface="Calibri"/>
              </a:rPr>
              <a:t>an</a:t>
            </a:r>
            <a:r>
              <a:rPr sz="1900" dirty="0">
                <a:latin typeface="Calibri"/>
                <a:cs typeface="Calibri"/>
              </a:rPr>
              <a:t> </a:t>
            </a:r>
            <a:r>
              <a:rPr sz="1900" spc="-15" dirty="0">
                <a:latin typeface="Calibri"/>
                <a:cs typeface="Calibri"/>
              </a:rPr>
              <a:t>o</a:t>
            </a:r>
            <a:r>
              <a:rPr sz="1900" spc="-10" dirty="0">
                <a:latin typeface="Calibri"/>
                <a:cs typeface="Calibri"/>
              </a:rPr>
              <a:t>f</a:t>
            </a:r>
            <a:r>
              <a:rPr sz="1900" dirty="0">
                <a:latin typeface="Calibri"/>
                <a:cs typeface="Calibri"/>
              </a:rPr>
              <a:t> </a:t>
            </a:r>
            <a:r>
              <a:rPr sz="1900" spc="-40" dirty="0">
                <a:latin typeface="Calibri"/>
                <a:cs typeface="Calibri"/>
              </a:rPr>
              <a:t>v</a:t>
            </a:r>
            <a:r>
              <a:rPr sz="1900" spc="-10" dirty="0">
                <a:latin typeface="Calibri"/>
                <a:cs typeface="Calibri"/>
              </a:rPr>
              <a:t>e</a:t>
            </a:r>
            <a:r>
              <a:rPr sz="1900" spc="-15" dirty="0">
                <a:latin typeface="Calibri"/>
                <a:cs typeface="Calibri"/>
              </a:rPr>
              <a:t>r</a:t>
            </a:r>
            <a:r>
              <a:rPr sz="1900" spc="-70" dirty="0">
                <a:latin typeface="Calibri"/>
                <a:cs typeface="Calibri"/>
              </a:rPr>
              <a:t>k</a:t>
            </a:r>
            <a:r>
              <a:rPr sz="1900" spc="-15" dirty="0">
                <a:latin typeface="Calibri"/>
                <a:cs typeface="Calibri"/>
              </a:rPr>
              <a:t>o</a:t>
            </a:r>
            <a:r>
              <a:rPr sz="1900" spc="-10" dirty="0">
                <a:latin typeface="Calibri"/>
                <a:cs typeface="Calibri"/>
              </a:rPr>
              <a:t>c</a:t>
            </a:r>
            <a:r>
              <a:rPr sz="1900" spc="-25" dirty="0">
                <a:latin typeface="Calibri"/>
                <a:cs typeface="Calibri"/>
              </a:rPr>
              <a:t>h</a:t>
            </a:r>
            <a:r>
              <a:rPr sz="1900" spc="-10" dirty="0">
                <a:latin typeface="Calibri"/>
                <a:cs typeface="Calibri"/>
              </a:rPr>
              <a:t>t</a:t>
            </a:r>
            <a:r>
              <a:rPr sz="190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aan</a:t>
            </a:r>
            <a:r>
              <a:rPr sz="1900" dirty="0">
                <a:latin typeface="Calibri"/>
                <a:cs typeface="Calibri"/>
              </a:rPr>
              <a:t> </a:t>
            </a:r>
            <a:r>
              <a:rPr sz="1900" spc="-15" dirty="0">
                <a:latin typeface="Calibri"/>
                <a:cs typeface="Calibri"/>
              </a:rPr>
              <a:t>d</a:t>
            </a:r>
            <a:r>
              <a:rPr sz="1900" spc="-10" dirty="0">
                <a:latin typeface="Calibri"/>
                <a:cs typeface="Calibri"/>
              </a:rPr>
              <a:t>e</a:t>
            </a:r>
            <a:r>
              <a:rPr sz="1900" spc="-5" dirty="0">
                <a:latin typeface="Calibri"/>
                <a:cs typeface="Calibri"/>
              </a:rPr>
              <a:t> </a:t>
            </a:r>
            <a:r>
              <a:rPr sz="1900" spc="-15" dirty="0">
                <a:latin typeface="Calibri"/>
                <a:cs typeface="Calibri"/>
              </a:rPr>
              <a:t>b</a:t>
            </a:r>
            <a:r>
              <a:rPr sz="1900" spc="-10" dirty="0">
                <a:latin typeface="Calibri"/>
                <a:cs typeface="Calibri"/>
              </a:rPr>
              <a:t>e</a:t>
            </a:r>
            <a:r>
              <a:rPr sz="1900" spc="-5" dirty="0">
                <a:latin typeface="Calibri"/>
                <a:cs typeface="Calibri"/>
              </a:rPr>
              <a:t>l</a:t>
            </a:r>
            <a:r>
              <a:rPr sz="1900" spc="-10" dirty="0">
                <a:latin typeface="Calibri"/>
                <a:cs typeface="Calibri"/>
              </a:rPr>
              <a:t>a</a:t>
            </a:r>
            <a:r>
              <a:rPr sz="1900" spc="-35" dirty="0">
                <a:latin typeface="Calibri"/>
                <a:cs typeface="Calibri"/>
              </a:rPr>
              <a:t>s</a:t>
            </a:r>
            <a:r>
              <a:rPr sz="1900" spc="-10" dirty="0">
                <a:latin typeface="Calibri"/>
                <a:cs typeface="Calibri"/>
              </a:rPr>
              <a:t>t</a:t>
            </a:r>
            <a:r>
              <a:rPr sz="1900" spc="-5" dirty="0">
                <a:latin typeface="Calibri"/>
                <a:cs typeface="Calibri"/>
              </a:rPr>
              <a:t>i</a:t>
            </a:r>
            <a:r>
              <a:rPr sz="1900" spc="-15" dirty="0">
                <a:latin typeface="Calibri"/>
                <a:cs typeface="Calibri"/>
              </a:rPr>
              <a:t>ngp</a:t>
            </a:r>
            <a:r>
              <a:rPr sz="1900" spc="-5" dirty="0">
                <a:latin typeface="Calibri"/>
                <a:cs typeface="Calibri"/>
              </a:rPr>
              <a:t>li</a:t>
            </a:r>
            <a:r>
              <a:rPr sz="1900" spc="-10" dirty="0">
                <a:latin typeface="Calibri"/>
                <a:cs typeface="Calibri"/>
              </a:rPr>
              <a:t>c</a:t>
            </a:r>
            <a:r>
              <a:rPr sz="1900" spc="-25" dirty="0">
                <a:latin typeface="Calibri"/>
                <a:cs typeface="Calibri"/>
              </a:rPr>
              <a:t>h</a:t>
            </a:r>
            <a:r>
              <a:rPr sz="1900" spc="-10" dirty="0">
                <a:latin typeface="Calibri"/>
                <a:cs typeface="Calibri"/>
              </a:rPr>
              <a:t>t</a:t>
            </a:r>
            <a:r>
              <a:rPr sz="1900" spc="-5" dirty="0">
                <a:latin typeface="Calibri"/>
                <a:cs typeface="Calibri"/>
              </a:rPr>
              <a:t>i</a:t>
            </a:r>
            <a:r>
              <a:rPr sz="1900" spc="-30" dirty="0">
                <a:latin typeface="Calibri"/>
                <a:cs typeface="Calibri"/>
              </a:rPr>
              <a:t>g</a:t>
            </a:r>
            <a:r>
              <a:rPr sz="1900" spc="-10" dirty="0">
                <a:latin typeface="Calibri"/>
                <a:cs typeface="Calibri"/>
              </a:rPr>
              <a:t>e</a:t>
            </a:r>
            <a:r>
              <a:rPr sz="1900" spc="55" dirty="0">
                <a:latin typeface="Calibri"/>
                <a:cs typeface="Calibri"/>
              </a:rPr>
              <a:t> </a:t>
            </a:r>
            <a:r>
              <a:rPr sz="1900" spc="-15" dirty="0">
                <a:latin typeface="Calibri"/>
                <a:cs typeface="Calibri"/>
              </a:rPr>
              <a:t>o</a:t>
            </a:r>
            <a:r>
              <a:rPr sz="1900" spc="-10" dirty="0">
                <a:latin typeface="Calibri"/>
                <a:cs typeface="Calibri"/>
              </a:rPr>
              <a:t>f</a:t>
            </a:r>
            <a:r>
              <a:rPr sz="190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een</a:t>
            </a:r>
            <a:r>
              <a:rPr sz="190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aan</a:t>
            </a:r>
            <a:r>
              <a:rPr sz="1900" dirty="0">
                <a:latin typeface="Calibri"/>
                <a:cs typeface="Calibri"/>
              </a:rPr>
              <a:t> </a:t>
            </a:r>
            <a:r>
              <a:rPr sz="1900" spc="-15" dirty="0">
                <a:latin typeface="Calibri"/>
                <a:cs typeface="Calibri"/>
              </a:rPr>
              <a:t>hem</a:t>
            </a:r>
            <a:r>
              <a:rPr sz="1900" spc="-5" dirty="0">
                <a:latin typeface="Calibri"/>
                <a:cs typeface="Calibri"/>
              </a:rPr>
              <a:t> </a:t>
            </a:r>
            <a:r>
              <a:rPr sz="1900" spc="-30" dirty="0">
                <a:latin typeface="Calibri"/>
                <a:cs typeface="Calibri"/>
              </a:rPr>
              <a:t>g</a:t>
            </a:r>
            <a:r>
              <a:rPr sz="1900" spc="-10" dirty="0">
                <a:latin typeface="Calibri"/>
                <a:cs typeface="Calibri"/>
              </a:rPr>
              <a:t>e</a:t>
            </a:r>
            <a:r>
              <a:rPr sz="1900" spc="-5" dirty="0">
                <a:latin typeface="Calibri"/>
                <a:cs typeface="Calibri"/>
              </a:rPr>
              <a:t>li</a:t>
            </a:r>
            <a:r>
              <a:rPr sz="1900" spc="-10" dirty="0">
                <a:latin typeface="Calibri"/>
                <a:cs typeface="Calibri"/>
              </a:rPr>
              <a:t>ee</a:t>
            </a:r>
            <a:r>
              <a:rPr sz="1900" spc="-35" dirty="0">
                <a:latin typeface="Calibri"/>
                <a:cs typeface="Calibri"/>
              </a:rPr>
              <a:t>r</a:t>
            </a:r>
            <a:r>
              <a:rPr sz="1900" spc="-10" dirty="0">
                <a:latin typeface="Calibri"/>
                <a:cs typeface="Calibri"/>
              </a:rPr>
              <a:t>d</a:t>
            </a:r>
            <a:r>
              <a:rPr sz="1900" spc="25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li</a:t>
            </a:r>
            <a:r>
              <a:rPr sz="1900" spc="-10" dirty="0">
                <a:latin typeface="Calibri"/>
                <a:cs typeface="Calibri"/>
              </a:rPr>
              <a:t>c</a:t>
            </a:r>
            <a:r>
              <a:rPr sz="1900" spc="-15" dirty="0">
                <a:latin typeface="Calibri"/>
                <a:cs typeface="Calibri"/>
              </a:rPr>
              <a:t>haam</a:t>
            </a:r>
            <a:r>
              <a:rPr sz="1900" spc="-5" dirty="0">
                <a:latin typeface="Calibri"/>
                <a:cs typeface="Calibri"/>
              </a:rPr>
              <a:t> </a:t>
            </a:r>
            <a:r>
              <a:rPr sz="1900" spc="-15" dirty="0">
                <a:latin typeface="Calibri"/>
                <a:cs typeface="Calibri"/>
              </a:rPr>
              <a:t>o</a:t>
            </a:r>
            <a:r>
              <a:rPr sz="1900" spc="-10" dirty="0">
                <a:latin typeface="Calibri"/>
                <a:cs typeface="Calibri"/>
              </a:rPr>
              <a:t>f</a:t>
            </a:r>
            <a:r>
              <a:rPr sz="1900" dirty="0">
                <a:latin typeface="Calibri"/>
                <a:cs typeface="Calibri"/>
              </a:rPr>
              <a:t> </a:t>
            </a:r>
            <a:r>
              <a:rPr sz="1900" spc="-30" dirty="0">
                <a:latin typeface="Calibri"/>
                <a:cs typeface="Calibri"/>
              </a:rPr>
              <a:t>g</a:t>
            </a:r>
            <a:r>
              <a:rPr sz="1900" spc="-10" dirty="0">
                <a:latin typeface="Calibri"/>
                <a:cs typeface="Calibri"/>
              </a:rPr>
              <a:t>e</a:t>
            </a:r>
            <a:r>
              <a:rPr sz="1900" spc="-5" dirty="0">
                <a:latin typeface="Calibri"/>
                <a:cs typeface="Calibri"/>
              </a:rPr>
              <a:t>li</a:t>
            </a:r>
            <a:r>
              <a:rPr sz="1900" spc="-10" dirty="0">
                <a:latin typeface="Calibri"/>
                <a:cs typeface="Calibri"/>
              </a:rPr>
              <a:t>ee</a:t>
            </a:r>
            <a:r>
              <a:rPr sz="1900" spc="-35" dirty="0">
                <a:latin typeface="Calibri"/>
                <a:cs typeface="Calibri"/>
              </a:rPr>
              <a:t>r</a:t>
            </a:r>
            <a:r>
              <a:rPr sz="1900" spc="-15" dirty="0">
                <a:latin typeface="Calibri"/>
                <a:cs typeface="Calibri"/>
              </a:rPr>
              <a:t>d</a:t>
            </a:r>
            <a:r>
              <a:rPr sz="1900" spc="-10" dirty="0">
                <a:latin typeface="Calibri"/>
                <a:cs typeface="Calibri"/>
              </a:rPr>
              <a:t>e</a:t>
            </a:r>
            <a:r>
              <a:rPr sz="1900" spc="30" dirty="0">
                <a:latin typeface="Calibri"/>
                <a:cs typeface="Calibri"/>
              </a:rPr>
              <a:t> </a:t>
            </a:r>
            <a:r>
              <a:rPr sz="1900" spc="-15" dirty="0">
                <a:latin typeface="Calibri"/>
                <a:cs typeface="Calibri"/>
              </a:rPr>
              <a:t>n</a:t>
            </a:r>
            <a:r>
              <a:rPr sz="1900" spc="-20" dirty="0">
                <a:latin typeface="Calibri"/>
                <a:cs typeface="Calibri"/>
              </a:rPr>
              <a:t>a</a:t>
            </a:r>
            <a:r>
              <a:rPr sz="1900" spc="-10" dirty="0">
                <a:latin typeface="Calibri"/>
                <a:cs typeface="Calibri"/>
              </a:rPr>
              <a:t>t</a:t>
            </a:r>
            <a:r>
              <a:rPr sz="1900" spc="-15" dirty="0">
                <a:latin typeface="Calibri"/>
                <a:cs typeface="Calibri"/>
              </a:rPr>
              <a:t>uur</a:t>
            </a:r>
            <a:r>
              <a:rPr sz="1900" spc="-5" dirty="0">
                <a:latin typeface="Calibri"/>
                <a:cs typeface="Calibri"/>
              </a:rPr>
              <a:t>li</a:t>
            </a:r>
            <a:r>
              <a:rPr sz="1900" spc="-10" dirty="0">
                <a:latin typeface="Calibri"/>
                <a:cs typeface="Calibri"/>
              </a:rPr>
              <a:t>jk</a:t>
            </a:r>
            <a:r>
              <a:rPr sz="1900" spc="5" dirty="0">
                <a:latin typeface="Calibri"/>
                <a:cs typeface="Calibri"/>
              </a:rPr>
              <a:t> </a:t>
            </a:r>
            <a:r>
              <a:rPr sz="1900" spc="-15" dirty="0">
                <a:latin typeface="Calibri"/>
                <a:cs typeface="Calibri"/>
              </a:rPr>
              <a:t>p</a:t>
            </a:r>
            <a:r>
              <a:rPr sz="1900" spc="-10" dirty="0">
                <a:latin typeface="Calibri"/>
                <a:cs typeface="Calibri"/>
              </a:rPr>
              <a:t>e</a:t>
            </a:r>
            <a:r>
              <a:rPr sz="1900" spc="-50" dirty="0">
                <a:latin typeface="Calibri"/>
                <a:cs typeface="Calibri"/>
              </a:rPr>
              <a:t>r</a:t>
            </a:r>
            <a:r>
              <a:rPr sz="1900" spc="-10" dirty="0">
                <a:latin typeface="Calibri"/>
                <a:cs typeface="Calibri"/>
              </a:rPr>
              <a:t>s</a:t>
            </a:r>
            <a:r>
              <a:rPr sz="1900" spc="-15" dirty="0">
                <a:latin typeface="Calibri"/>
                <a:cs typeface="Calibri"/>
              </a:rPr>
              <a:t>oo</a:t>
            </a:r>
            <a:r>
              <a:rPr sz="1900" spc="-10" dirty="0">
                <a:latin typeface="Calibri"/>
                <a:cs typeface="Calibri"/>
              </a:rPr>
              <a:t>n;</a:t>
            </a:r>
            <a:endParaRPr sz="19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4"/>
              </a:spcBef>
            </a:pPr>
            <a:endParaRPr sz="25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900" i="1" spc="-20" dirty="0">
                <a:solidFill>
                  <a:srgbClr val="548235"/>
                </a:solidFill>
                <a:latin typeface="Calibri"/>
                <a:cs typeface="Calibri"/>
              </a:rPr>
              <a:t>ve</a:t>
            </a:r>
            <a:r>
              <a:rPr sz="1900" i="1" spc="-15" dirty="0">
                <a:solidFill>
                  <a:srgbClr val="548235"/>
                </a:solidFill>
                <a:latin typeface="Calibri"/>
                <a:cs typeface="Calibri"/>
              </a:rPr>
              <a:t>rminder</a:t>
            </a:r>
            <a:r>
              <a:rPr sz="1900" i="1" spc="-10" dirty="0">
                <a:solidFill>
                  <a:srgbClr val="548235"/>
                </a:solidFill>
                <a:latin typeface="Calibri"/>
                <a:cs typeface="Calibri"/>
              </a:rPr>
              <a:t>d</a:t>
            </a:r>
            <a:r>
              <a:rPr sz="1900" i="1" spc="45" dirty="0">
                <a:solidFill>
                  <a:srgbClr val="548235"/>
                </a:solidFill>
                <a:latin typeface="Calibri"/>
                <a:cs typeface="Calibri"/>
              </a:rPr>
              <a:t> </a:t>
            </a:r>
            <a:r>
              <a:rPr sz="1900" i="1" spc="-15" dirty="0">
                <a:solidFill>
                  <a:srgbClr val="548235"/>
                </a:solidFill>
                <a:latin typeface="Calibri"/>
                <a:cs typeface="Calibri"/>
              </a:rPr>
              <a:t>m</a:t>
            </a:r>
            <a:r>
              <a:rPr sz="1900" i="1" spc="-30" dirty="0">
                <a:solidFill>
                  <a:srgbClr val="548235"/>
                </a:solidFill>
                <a:latin typeface="Calibri"/>
                <a:cs typeface="Calibri"/>
              </a:rPr>
              <a:t>e</a:t>
            </a:r>
            <a:r>
              <a:rPr sz="1900" i="1" spc="-10" dirty="0">
                <a:solidFill>
                  <a:srgbClr val="548235"/>
                </a:solidFill>
                <a:latin typeface="Calibri"/>
                <a:cs typeface="Calibri"/>
              </a:rPr>
              <a:t>t</a:t>
            </a:r>
            <a:r>
              <a:rPr sz="1900" i="1" spc="15" dirty="0">
                <a:solidFill>
                  <a:srgbClr val="548235"/>
                </a:solidFill>
                <a:latin typeface="Calibri"/>
                <a:cs typeface="Calibri"/>
              </a:rPr>
              <a:t> </a:t>
            </a:r>
            <a:r>
              <a:rPr sz="1900" i="1" spc="-15" dirty="0">
                <a:solidFill>
                  <a:srgbClr val="548235"/>
                </a:solidFill>
                <a:latin typeface="Calibri"/>
                <a:cs typeface="Calibri"/>
              </a:rPr>
              <a:t>d</a:t>
            </a:r>
            <a:r>
              <a:rPr sz="1900" i="1" spc="-10" dirty="0">
                <a:solidFill>
                  <a:srgbClr val="548235"/>
                </a:solidFill>
                <a:latin typeface="Calibri"/>
                <a:cs typeface="Calibri"/>
              </a:rPr>
              <a:t>e</a:t>
            </a:r>
            <a:r>
              <a:rPr sz="1900" i="1" spc="-5" dirty="0">
                <a:solidFill>
                  <a:srgbClr val="548235"/>
                </a:solidFill>
                <a:latin typeface="Calibri"/>
                <a:cs typeface="Calibri"/>
              </a:rPr>
              <a:t> </a:t>
            </a:r>
            <a:r>
              <a:rPr sz="1900" i="1" spc="-15" dirty="0">
                <a:solidFill>
                  <a:srgbClr val="548235"/>
                </a:solidFill>
                <a:latin typeface="Calibri"/>
                <a:cs typeface="Calibri"/>
              </a:rPr>
              <a:t>m</a:t>
            </a:r>
            <a:r>
              <a:rPr sz="1900" i="1" spc="-30" dirty="0">
                <a:solidFill>
                  <a:srgbClr val="548235"/>
                </a:solidFill>
                <a:latin typeface="Calibri"/>
                <a:cs typeface="Calibri"/>
              </a:rPr>
              <a:t>e</a:t>
            </a:r>
            <a:r>
              <a:rPr sz="1900" i="1" spc="-10" dirty="0">
                <a:solidFill>
                  <a:srgbClr val="548235"/>
                </a:solidFill>
                <a:latin typeface="Calibri"/>
                <a:cs typeface="Calibri"/>
              </a:rPr>
              <a:t>t</a:t>
            </a:r>
            <a:r>
              <a:rPr sz="1900" i="1" spc="15" dirty="0">
                <a:solidFill>
                  <a:srgbClr val="548235"/>
                </a:solidFill>
                <a:latin typeface="Calibri"/>
                <a:cs typeface="Calibri"/>
              </a:rPr>
              <a:t> </a:t>
            </a:r>
            <a:r>
              <a:rPr sz="1900" i="1" spc="-15" dirty="0">
                <a:solidFill>
                  <a:srgbClr val="548235"/>
                </a:solidFill>
                <a:latin typeface="Calibri"/>
                <a:cs typeface="Calibri"/>
              </a:rPr>
              <a:t>di</a:t>
            </a:r>
            <a:r>
              <a:rPr sz="1900" i="1" spc="-10" dirty="0">
                <a:solidFill>
                  <a:srgbClr val="548235"/>
                </a:solidFill>
                <a:latin typeface="Calibri"/>
                <a:cs typeface="Calibri"/>
              </a:rPr>
              <a:t>e</a:t>
            </a:r>
            <a:r>
              <a:rPr sz="1900" i="1" spc="5" dirty="0">
                <a:solidFill>
                  <a:srgbClr val="548235"/>
                </a:solidFill>
                <a:latin typeface="Calibri"/>
                <a:cs typeface="Calibri"/>
              </a:rPr>
              <a:t> </a:t>
            </a:r>
            <a:r>
              <a:rPr sz="1900" i="1" spc="-30" dirty="0">
                <a:solidFill>
                  <a:srgbClr val="548235"/>
                </a:solidFill>
                <a:latin typeface="Calibri"/>
                <a:cs typeface="Calibri"/>
              </a:rPr>
              <a:t>v</a:t>
            </a:r>
            <a:r>
              <a:rPr sz="1900" i="1" spc="-15" dirty="0">
                <a:solidFill>
                  <a:srgbClr val="548235"/>
                </a:solidFill>
                <a:latin typeface="Calibri"/>
                <a:cs typeface="Calibri"/>
              </a:rPr>
              <a:t>oord</a:t>
            </a:r>
            <a:r>
              <a:rPr sz="1900" i="1" spc="-20" dirty="0">
                <a:solidFill>
                  <a:srgbClr val="548235"/>
                </a:solidFill>
                <a:latin typeface="Calibri"/>
                <a:cs typeface="Calibri"/>
              </a:rPr>
              <a:t>e</a:t>
            </a:r>
            <a:r>
              <a:rPr sz="1900" i="1" spc="-10" dirty="0">
                <a:solidFill>
                  <a:srgbClr val="548235"/>
                </a:solidFill>
                <a:latin typeface="Calibri"/>
                <a:cs typeface="Calibri"/>
              </a:rPr>
              <a:t>l</a:t>
            </a:r>
            <a:r>
              <a:rPr sz="1900" i="1" spc="-20" dirty="0">
                <a:solidFill>
                  <a:srgbClr val="548235"/>
                </a:solidFill>
                <a:latin typeface="Calibri"/>
                <a:cs typeface="Calibri"/>
              </a:rPr>
              <a:t>e</a:t>
            </a:r>
            <a:r>
              <a:rPr sz="1900" i="1" spc="-10" dirty="0">
                <a:solidFill>
                  <a:srgbClr val="548235"/>
                </a:solidFill>
                <a:latin typeface="Calibri"/>
                <a:cs typeface="Calibri"/>
              </a:rPr>
              <a:t>n</a:t>
            </a:r>
            <a:r>
              <a:rPr sz="1900" i="1" spc="60" dirty="0">
                <a:solidFill>
                  <a:srgbClr val="548235"/>
                </a:solidFill>
                <a:latin typeface="Calibri"/>
                <a:cs typeface="Calibri"/>
              </a:rPr>
              <a:t> </a:t>
            </a:r>
            <a:r>
              <a:rPr sz="1900" i="1" spc="-20" dirty="0">
                <a:solidFill>
                  <a:srgbClr val="548235"/>
                </a:solidFill>
                <a:latin typeface="Calibri"/>
                <a:cs typeface="Calibri"/>
              </a:rPr>
              <a:t>ve</a:t>
            </a:r>
            <a:r>
              <a:rPr sz="1900" i="1" spc="-15" dirty="0">
                <a:solidFill>
                  <a:srgbClr val="548235"/>
                </a:solidFill>
                <a:latin typeface="Calibri"/>
                <a:cs typeface="Calibri"/>
              </a:rPr>
              <a:t>rban</a:t>
            </a:r>
            <a:r>
              <a:rPr sz="1900" i="1" spc="-10" dirty="0">
                <a:solidFill>
                  <a:srgbClr val="548235"/>
                </a:solidFill>
                <a:latin typeface="Calibri"/>
                <a:cs typeface="Calibri"/>
              </a:rPr>
              <a:t>d</a:t>
            </a:r>
            <a:r>
              <a:rPr sz="1900" i="1" spc="20" dirty="0">
                <a:solidFill>
                  <a:srgbClr val="548235"/>
                </a:solidFill>
                <a:latin typeface="Calibri"/>
                <a:cs typeface="Calibri"/>
              </a:rPr>
              <a:t> </a:t>
            </a:r>
            <a:r>
              <a:rPr sz="1900" i="1" spc="-15" dirty="0" err="1">
                <a:solidFill>
                  <a:srgbClr val="548235"/>
                </a:solidFill>
                <a:latin typeface="Calibri"/>
                <a:cs typeface="Calibri"/>
              </a:rPr>
              <a:t>houd</a:t>
            </a:r>
            <a:r>
              <a:rPr sz="1900" i="1" spc="-20" dirty="0" err="1">
                <a:solidFill>
                  <a:srgbClr val="548235"/>
                </a:solidFill>
                <a:latin typeface="Calibri"/>
                <a:cs typeface="Calibri"/>
              </a:rPr>
              <a:t>e</a:t>
            </a:r>
            <a:r>
              <a:rPr sz="1900" i="1" spc="-15" dirty="0" err="1">
                <a:solidFill>
                  <a:srgbClr val="548235"/>
                </a:solidFill>
                <a:latin typeface="Calibri"/>
                <a:cs typeface="Calibri"/>
              </a:rPr>
              <a:t>nd</a:t>
            </a:r>
            <a:r>
              <a:rPr sz="1900" i="1" spc="-10" dirty="0" err="1">
                <a:solidFill>
                  <a:srgbClr val="548235"/>
                </a:solidFill>
                <a:latin typeface="Calibri"/>
                <a:cs typeface="Calibri"/>
              </a:rPr>
              <a:t>e</a:t>
            </a:r>
            <a:r>
              <a:rPr sz="1900" i="1" spc="30" dirty="0">
                <a:solidFill>
                  <a:srgbClr val="548235"/>
                </a:solidFill>
                <a:latin typeface="Calibri"/>
                <a:cs typeface="Calibri"/>
              </a:rPr>
              <a:t> </a:t>
            </a:r>
            <a:r>
              <a:rPr sz="1900" i="1" spc="-70" dirty="0" err="1">
                <a:solidFill>
                  <a:srgbClr val="548235"/>
                </a:solidFill>
                <a:latin typeface="Calibri"/>
                <a:cs typeface="Calibri"/>
              </a:rPr>
              <a:t>k</a:t>
            </a:r>
            <a:r>
              <a:rPr sz="1900" i="1" spc="-15" dirty="0" err="1">
                <a:solidFill>
                  <a:srgbClr val="548235"/>
                </a:solidFill>
                <a:latin typeface="Calibri"/>
                <a:cs typeface="Calibri"/>
              </a:rPr>
              <a:t>o</a:t>
            </a:r>
            <a:r>
              <a:rPr sz="1900" i="1" spc="-40" dirty="0" err="1">
                <a:solidFill>
                  <a:srgbClr val="548235"/>
                </a:solidFill>
                <a:latin typeface="Calibri"/>
                <a:cs typeface="Calibri"/>
              </a:rPr>
              <a:t>s</a:t>
            </a:r>
            <a:r>
              <a:rPr sz="1900" i="1" spc="-35" dirty="0" err="1">
                <a:solidFill>
                  <a:srgbClr val="548235"/>
                </a:solidFill>
                <a:latin typeface="Calibri"/>
                <a:cs typeface="Calibri"/>
              </a:rPr>
              <a:t>t</a:t>
            </a:r>
            <a:r>
              <a:rPr sz="1900" i="1" spc="-20" dirty="0" err="1">
                <a:solidFill>
                  <a:srgbClr val="548235"/>
                </a:solidFill>
                <a:latin typeface="Calibri"/>
                <a:cs typeface="Calibri"/>
              </a:rPr>
              <a:t>e</a:t>
            </a:r>
            <a:r>
              <a:rPr sz="1900" i="1" spc="-30" dirty="0" err="1">
                <a:solidFill>
                  <a:srgbClr val="548235"/>
                </a:solidFill>
                <a:latin typeface="Calibri"/>
                <a:cs typeface="Calibri"/>
              </a:rPr>
              <a:t>n</a:t>
            </a:r>
            <a:r>
              <a:rPr lang="nl-NL" sz="1900" i="1" spc="-30" dirty="0">
                <a:solidFill>
                  <a:srgbClr val="548235"/>
                </a:solidFill>
                <a:latin typeface="Calibri"/>
                <a:cs typeface="Calibri"/>
              </a:rPr>
              <a:t> bij de CFC</a:t>
            </a:r>
            <a:r>
              <a:rPr sz="1800" i="1" dirty="0">
                <a:solidFill>
                  <a:srgbClr val="548235"/>
                </a:solidFill>
                <a:latin typeface="Calibri"/>
                <a:cs typeface="Calibri"/>
              </a:rPr>
              <a:t>.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GB"/>
              <a:t>© Suniel Pancham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12</a:t>
            </a:fld>
            <a:endParaRPr lang="en-GB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/>
              <a:t>Implementatie (art. 13ab VPB)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nl-NL" spc="-4" dirty="0">
                <a:cs typeface="Calibri"/>
              </a:rPr>
              <a:t> Sanctie slechts indien </a:t>
            </a:r>
            <a:r>
              <a:rPr lang="nl-NL" u="sng" spc="-4" dirty="0">
                <a:cs typeface="Calibri"/>
              </a:rPr>
              <a:t>niet</a:t>
            </a:r>
            <a:r>
              <a:rPr lang="nl-NL" spc="-4" dirty="0">
                <a:cs typeface="Calibri"/>
              </a:rPr>
              <a:t> uitgekeerd voor einde boekjaar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NL" spc="-4" dirty="0">
                <a:cs typeface="Calibri"/>
              </a:rPr>
              <a:t>einde boekjaar </a:t>
            </a:r>
            <a:r>
              <a:rPr lang="nl-NL" i="1" spc="-4" dirty="0">
                <a:cs typeface="Calibri"/>
              </a:rPr>
              <a:t>belastingplichtige of CFC lichaam?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nl-NL" i="1" spc="-4" dirty="0"/>
          </a:p>
          <a:p>
            <a:pPr>
              <a:buFont typeface="Wingdings" panose="05000000000000000000" pitchFamily="2" charset="2"/>
              <a:buChar char="§"/>
            </a:pPr>
            <a:r>
              <a:rPr lang="nl-NL" dirty="0" err="1"/>
              <a:t>Lifo</a:t>
            </a:r>
            <a:r>
              <a:rPr lang="nl-NL" dirty="0"/>
              <a:t> of dividendbesluit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NL" dirty="0"/>
              <a:t>Verkapt dividend</a:t>
            </a:r>
          </a:p>
          <a:p>
            <a:pPr marL="457200" lvl="1" indent="0">
              <a:buNone/>
            </a:pPr>
            <a:endParaRPr lang="nl-NL" dirty="0"/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Naar tijdsgelang en naar rato</a:t>
            </a:r>
          </a:p>
          <a:p>
            <a:pPr marL="0" indent="0">
              <a:buNone/>
            </a:pPr>
            <a:endParaRPr lang="nl-NL" dirty="0"/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Saldo voordelen per CFC dient positief te zijn / voortwenteling negatief saldo</a:t>
            </a:r>
          </a:p>
          <a:p>
            <a:pPr marL="0" indent="0">
              <a:buNone/>
            </a:pPr>
            <a:endParaRPr lang="nl-NL" dirty="0"/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CFC inkomen is aparte categorie inkomen</a:t>
            </a:r>
          </a:p>
          <a:p>
            <a:pPr>
              <a:buFont typeface="Wingdings" panose="05000000000000000000" pitchFamily="2" charset="2"/>
              <a:buChar char="§"/>
            </a:pPr>
            <a:endParaRPr lang="nl-NL" dirty="0"/>
          </a:p>
          <a:p>
            <a:pPr>
              <a:buFont typeface="Wingdings" panose="05000000000000000000" pitchFamily="2" charset="2"/>
              <a:buChar char="§"/>
            </a:pPr>
            <a:endParaRPr lang="nl-NL" dirty="0"/>
          </a:p>
          <a:p>
            <a:pPr>
              <a:buFont typeface="Wingdings" panose="05000000000000000000" pitchFamily="2" charset="2"/>
              <a:buChar char="§"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1517B-8722-4B42-99A2-FAE68F7ECE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© Suniel Pancham</a:t>
            </a:r>
          </a:p>
        </p:txBody>
      </p:sp>
    </p:spTree>
    <p:extLst>
      <p:ext uri="{BB962C8B-B14F-4D97-AF65-F5344CB8AC3E}">
        <p14:creationId xmlns:p14="http://schemas.microsoft.com/office/powerpoint/2010/main" val="37575966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dirty="0"/>
              <a:t>A</a:t>
            </a:r>
            <a:r>
              <a:rPr spc="-5" dirty="0"/>
              <a:t>SUS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7188" y="1796738"/>
            <a:ext cx="4551045" cy="355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25" dirty="0">
                <a:latin typeface="Calibri"/>
                <a:cs typeface="Calibri"/>
              </a:rPr>
              <a:t>H</a:t>
            </a:r>
            <a:r>
              <a:rPr sz="2800" spc="-15" dirty="0">
                <a:latin typeface="Calibri"/>
                <a:cs typeface="Calibri"/>
              </a:rPr>
              <a:t>oe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45" dirty="0">
                <a:latin typeface="Calibri"/>
                <a:cs typeface="Calibri"/>
              </a:rPr>
              <a:t>v</a:t>
            </a:r>
            <a:r>
              <a:rPr sz="2800" spc="-15" dirty="0">
                <a:latin typeface="Calibri"/>
                <a:cs typeface="Calibri"/>
              </a:rPr>
              <a:t>oo</a:t>
            </a:r>
            <a:r>
              <a:rPr sz="2800" spc="-50" dirty="0">
                <a:latin typeface="Calibri"/>
                <a:cs typeface="Calibri"/>
              </a:rPr>
              <a:t>r</a:t>
            </a:r>
            <a:r>
              <a:rPr sz="2800" spc="-20" dirty="0">
                <a:latin typeface="Calibri"/>
                <a:cs typeface="Calibri"/>
              </a:rPr>
              <a:t>d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20" dirty="0">
                <a:latin typeface="Calibri"/>
                <a:cs typeface="Calibri"/>
              </a:rPr>
              <a:t>l</a:t>
            </a:r>
            <a:r>
              <a:rPr sz="2800" spc="-15" dirty="0">
                <a:latin typeface="Calibri"/>
                <a:cs typeface="Calibri"/>
              </a:rPr>
              <a:t>en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C</a:t>
            </a:r>
            <a:r>
              <a:rPr sz="2800" spc="-40" dirty="0">
                <a:latin typeface="Calibri"/>
                <a:cs typeface="Calibri"/>
              </a:rPr>
              <a:t>F</a:t>
            </a:r>
            <a:r>
              <a:rPr sz="2800" spc="-15" dirty="0">
                <a:latin typeface="Calibri"/>
                <a:cs typeface="Calibri"/>
              </a:rPr>
              <a:t>C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b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20" dirty="0">
                <a:latin typeface="Calibri"/>
                <a:cs typeface="Calibri"/>
              </a:rPr>
              <a:t>p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spc="-20" dirty="0">
                <a:latin typeface="Calibri"/>
                <a:cs typeface="Calibri"/>
              </a:rPr>
              <a:t>l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20" dirty="0">
                <a:latin typeface="Calibri"/>
                <a:cs typeface="Calibri"/>
              </a:rPr>
              <a:t>n</a:t>
            </a:r>
            <a:r>
              <a:rPr sz="2800" spc="-15" dirty="0">
                <a:latin typeface="Calibri"/>
                <a:cs typeface="Calibri"/>
              </a:rPr>
              <a:t>?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388363" y="3348228"/>
            <a:ext cx="1104900" cy="6141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328927" y="4405884"/>
            <a:ext cx="1223759" cy="73151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682495" y="4504943"/>
            <a:ext cx="515111" cy="59893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388363" y="4445508"/>
            <a:ext cx="1104900" cy="61417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866336" y="4643937"/>
            <a:ext cx="14732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142470" y="4764561"/>
            <a:ext cx="3373754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20" dirty="0">
                <a:latin typeface="Calibri"/>
                <a:cs typeface="Calibri"/>
              </a:rPr>
              <a:t>U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dirty="0">
                <a:latin typeface="Calibri"/>
                <a:cs typeface="Calibri"/>
              </a:rPr>
              <a:t>u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nd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p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50" dirty="0">
                <a:latin typeface="Calibri"/>
                <a:cs typeface="Calibri"/>
              </a:rPr>
              <a:t>r</a:t>
            </a:r>
            <a:r>
              <a:rPr sz="1800" spc="-15" dirty="0">
                <a:latin typeface="Calibri"/>
                <a:cs typeface="Calibri"/>
              </a:rPr>
              <a:t>at</a:t>
            </a:r>
            <a:r>
              <a:rPr sz="1800" spc="-5" dirty="0">
                <a:latin typeface="Calibri"/>
                <a:cs typeface="Calibri"/>
              </a:rPr>
              <a:t>io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10" dirty="0">
                <a:latin typeface="Calibri"/>
                <a:cs typeface="Calibri"/>
              </a:rPr>
              <a:t>ele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ivi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n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895600" y="3902454"/>
            <a:ext cx="0" cy="750570"/>
          </a:xfrm>
          <a:custGeom>
            <a:avLst/>
            <a:gdLst/>
            <a:ahLst/>
            <a:cxnLst/>
            <a:rect l="l" t="t" r="r" b="b"/>
            <a:pathLst>
              <a:path h="750570">
                <a:moveTo>
                  <a:pt x="0" y="750188"/>
                </a:moveTo>
                <a:lnTo>
                  <a:pt x="0" y="0"/>
                </a:lnTo>
              </a:path>
            </a:pathLst>
          </a:custGeom>
          <a:ln w="12700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857505" y="3838954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38100" y="0"/>
                </a:moveTo>
                <a:lnTo>
                  <a:pt x="0" y="76200"/>
                </a:lnTo>
                <a:lnTo>
                  <a:pt x="76200" y="76200"/>
                </a:lnTo>
                <a:lnTo>
                  <a:pt x="38100" y="0"/>
                </a:lnTo>
                <a:close/>
              </a:path>
            </a:pathLst>
          </a:custGeom>
          <a:solidFill>
            <a:srgbClr val="5B9B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024202" y="3573326"/>
            <a:ext cx="3394075" cy="831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indent="171450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Aan</a:t>
            </a:r>
            <a:r>
              <a:rPr sz="1800" spc="-20" dirty="0">
                <a:latin typeface="Calibri"/>
                <a:cs typeface="Calibri"/>
              </a:rPr>
              <a:t>ge</a:t>
            </a:r>
            <a:r>
              <a:rPr sz="1800" spc="-30" dirty="0">
                <a:latin typeface="Calibri"/>
                <a:cs typeface="Calibri"/>
              </a:rPr>
              <a:t>w</a:t>
            </a:r>
            <a:r>
              <a:rPr sz="1800" spc="-20" dirty="0">
                <a:latin typeface="Calibri"/>
                <a:cs typeface="Calibri"/>
              </a:rPr>
              <a:t>e</a:t>
            </a:r>
            <a:r>
              <a:rPr sz="1800" spc="-40" dirty="0">
                <a:latin typeface="Calibri"/>
                <a:cs typeface="Calibri"/>
              </a:rPr>
              <a:t>z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s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(</a:t>
            </a:r>
            <a:r>
              <a:rPr sz="1800" b="1" spc="-15" dirty="0">
                <a:latin typeface="Calibri"/>
                <a:cs typeface="Calibri"/>
              </a:rPr>
              <a:t>EU</a:t>
            </a:r>
            <a:r>
              <a:rPr sz="1800" b="1" spc="10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bl</a:t>
            </a:r>
            <a:r>
              <a:rPr sz="1800" b="1" spc="-15" dirty="0">
                <a:latin typeface="Calibri"/>
                <a:cs typeface="Calibri"/>
              </a:rPr>
              <a:t>a</a:t>
            </a:r>
            <a:r>
              <a:rPr sz="1800" b="1" dirty="0">
                <a:latin typeface="Calibri"/>
                <a:cs typeface="Calibri"/>
              </a:rPr>
              <a:t>c</a:t>
            </a:r>
            <a:r>
              <a:rPr sz="1800" b="1" spc="-10" dirty="0">
                <a:latin typeface="Calibri"/>
                <a:cs typeface="Calibri"/>
              </a:rPr>
              <a:t>kli</a:t>
            </a:r>
            <a:r>
              <a:rPr sz="1800" b="1" spc="-35" dirty="0">
                <a:latin typeface="Calibri"/>
                <a:cs typeface="Calibri"/>
              </a:rPr>
              <a:t>st</a:t>
            </a:r>
            <a:r>
              <a:rPr sz="1800" b="1" spc="-10" dirty="0">
                <a:latin typeface="Calibri"/>
                <a:cs typeface="Calibri"/>
              </a:rPr>
              <a:t>e</a:t>
            </a:r>
            <a:r>
              <a:rPr sz="1800" b="1" spc="-20" dirty="0">
                <a:latin typeface="Calibri"/>
                <a:cs typeface="Calibri"/>
              </a:rPr>
              <a:t>d</a:t>
            </a:r>
            <a:r>
              <a:rPr sz="1800" dirty="0">
                <a:latin typeface="Calibri"/>
                <a:cs typeface="Calibri"/>
              </a:rPr>
              <a:t>)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6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d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v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d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nd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466979" y="5917717"/>
            <a:ext cx="8275320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nl-NL" sz="1800" b="1" spc="-5" dirty="0">
                <a:latin typeface="Calibri"/>
                <a:cs typeface="Calibri"/>
              </a:rPr>
              <a:t>Toelichting </a:t>
            </a:r>
            <a:r>
              <a:rPr sz="1800" b="1" spc="-5" dirty="0">
                <a:latin typeface="Calibri"/>
                <a:cs typeface="Calibri"/>
              </a:rPr>
              <a:t>“</a:t>
            </a:r>
            <a:r>
              <a:rPr sz="1800" b="1" dirty="0">
                <a:latin typeface="Calibri"/>
                <a:cs typeface="Calibri"/>
              </a:rPr>
              <a:t>De</a:t>
            </a:r>
            <a:r>
              <a:rPr sz="1800" b="1" spc="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o</a:t>
            </a:r>
            <a:r>
              <a:rPr sz="1800" b="1" spc="-25" dirty="0">
                <a:latin typeface="Calibri"/>
                <a:cs typeface="Calibri"/>
              </a:rPr>
              <a:t>mv</a:t>
            </a:r>
            <a:r>
              <a:rPr sz="1800" b="1" spc="-15" dirty="0">
                <a:latin typeface="Calibri"/>
                <a:cs typeface="Calibri"/>
              </a:rPr>
              <a:t>a</a:t>
            </a:r>
            <a:r>
              <a:rPr sz="1800" b="1" spc="-5" dirty="0">
                <a:latin typeface="Calibri"/>
                <a:cs typeface="Calibri"/>
              </a:rPr>
              <a:t>n</a:t>
            </a:r>
            <a:r>
              <a:rPr sz="1800" b="1" spc="-10" dirty="0">
                <a:latin typeface="Calibri"/>
                <a:cs typeface="Calibri"/>
              </a:rPr>
              <a:t>g</a:t>
            </a:r>
            <a:r>
              <a:rPr sz="1800" b="1" spc="-25" dirty="0">
                <a:latin typeface="Calibri"/>
                <a:cs typeface="Calibri"/>
              </a:rPr>
              <a:t> v</a:t>
            </a:r>
            <a:r>
              <a:rPr sz="1800" b="1" spc="-15" dirty="0">
                <a:latin typeface="Calibri"/>
                <a:cs typeface="Calibri"/>
              </a:rPr>
              <a:t>a</a:t>
            </a:r>
            <a:r>
              <a:rPr sz="1800" b="1" spc="-10" dirty="0">
                <a:latin typeface="Calibri"/>
                <a:cs typeface="Calibri"/>
              </a:rPr>
              <a:t>n</a:t>
            </a:r>
            <a:r>
              <a:rPr sz="1800" b="1" spc="-5" dirty="0">
                <a:latin typeface="Calibri"/>
                <a:cs typeface="Calibri"/>
              </a:rPr>
              <a:t> </a:t>
            </a:r>
            <a:r>
              <a:rPr sz="1800" b="1" spc="5" dirty="0">
                <a:latin typeface="Calibri"/>
                <a:cs typeface="Calibri"/>
              </a:rPr>
              <a:t>d</a:t>
            </a:r>
            <a:r>
              <a:rPr sz="1800" b="1" dirty="0">
                <a:latin typeface="Calibri"/>
                <a:cs typeface="Calibri"/>
              </a:rPr>
              <a:t>e</a:t>
            </a:r>
            <a:r>
              <a:rPr sz="1800" b="1" spc="-5" dirty="0">
                <a:latin typeface="Calibri"/>
                <a:cs typeface="Calibri"/>
              </a:rPr>
              <a:t> </a:t>
            </a:r>
            <a:r>
              <a:rPr sz="1800" b="1" spc="5" dirty="0">
                <a:latin typeface="Calibri"/>
                <a:cs typeface="Calibri"/>
              </a:rPr>
              <a:t>be</a:t>
            </a:r>
            <a:r>
              <a:rPr sz="1800" b="1" spc="-10" dirty="0">
                <a:latin typeface="Calibri"/>
                <a:cs typeface="Calibri"/>
              </a:rPr>
              <a:t>s</a:t>
            </a:r>
            <a:r>
              <a:rPr sz="1800" b="1" spc="-5" dirty="0">
                <a:latin typeface="Calibri"/>
                <a:cs typeface="Calibri"/>
              </a:rPr>
              <a:t>m</a:t>
            </a:r>
            <a:r>
              <a:rPr sz="1800" b="1" spc="-20" dirty="0">
                <a:latin typeface="Calibri"/>
                <a:cs typeface="Calibri"/>
              </a:rPr>
              <a:t>e</a:t>
            </a:r>
            <a:r>
              <a:rPr sz="1800" b="1" spc="-35" dirty="0">
                <a:latin typeface="Calibri"/>
                <a:cs typeface="Calibri"/>
              </a:rPr>
              <a:t>tt</a:t>
            </a:r>
            <a:r>
              <a:rPr sz="1800" b="1" dirty="0">
                <a:latin typeface="Calibri"/>
                <a:cs typeface="Calibri"/>
              </a:rPr>
              <a:t>e</a:t>
            </a:r>
            <a:r>
              <a:rPr sz="1800" b="1" spc="-30" dirty="0">
                <a:latin typeface="Calibri"/>
                <a:cs typeface="Calibri"/>
              </a:rPr>
              <a:t> </a:t>
            </a:r>
            <a:r>
              <a:rPr sz="1800" b="1" spc="-15" dirty="0">
                <a:latin typeface="Calibri"/>
                <a:cs typeface="Calibri"/>
              </a:rPr>
              <a:t>v</a:t>
            </a:r>
            <a:r>
              <a:rPr sz="1800" b="1" spc="-10" dirty="0">
                <a:latin typeface="Calibri"/>
                <a:cs typeface="Calibri"/>
              </a:rPr>
              <a:t>oo</a:t>
            </a:r>
            <a:r>
              <a:rPr sz="1800" b="1" spc="-30" dirty="0">
                <a:latin typeface="Calibri"/>
                <a:cs typeface="Calibri"/>
              </a:rPr>
              <a:t>r</a:t>
            </a:r>
            <a:r>
              <a:rPr sz="1800" b="1" spc="5" dirty="0">
                <a:latin typeface="Calibri"/>
                <a:cs typeface="Calibri"/>
              </a:rPr>
              <a:t>d</a:t>
            </a:r>
            <a:r>
              <a:rPr sz="1800" b="1" spc="-10" dirty="0">
                <a:latin typeface="Calibri"/>
                <a:cs typeface="Calibri"/>
              </a:rPr>
              <a:t>e</a:t>
            </a:r>
            <a:r>
              <a:rPr sz="1800" b="1" spc="-5" dirty="0">
                <a:latin typeface="Calibri"/>
                <a:cs typeface="Calibri"/>
              </a:rPr>
              <a:t>l</a:t>
            </a:r>
            <a:r>
              <a:rPr sz="1800" b="1" spc="-10" dirty="0">
                <a:latin typeface="Calibri"/>
                <a:cs typeface="Calibri"/>
              </a:rPr>
              <a:t>en</a:t>
            </a:r>
            <a:r>
              <a:rPr sz="1800" b="1" spc="-4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wo</a:t>
            </a:r>
            <a:r>
              <a:rPr sz="1800" b="1" spc="-30" dirty="0">
                <a:latin typeface="Calibri"/>
                <a:cs typeface="Calibri"/>
              </a:rPr>
              <a:t>r</a:t>
            </a:r>
            <a:r>
              <a:rPr sz="1800" b="1" spc="-5" dirty="0">
                <a:latin typeface="Calibri"/>
                <a:cs typeface="Calibri"/>
              </a:rPr>
              <a:t>d</a:t>
            </a:r>
            <a:r>
              <a:rPr sz="1800" b="1" spc="-10" dirty="0">
                <a:latin typeface="Calibri"/>
                <a:cs typeface="Calibri"/>
              </a:rPr>
              <a:t>t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n</a:t>
            </a:r>
            <a:r>
              <a:rPr sz="1800" b="1" spc="-15" dirty="0">
                <a:latin typeface="Calibri"/>
                <a:cs typeface="Calibri"/>
              </a:rPr>
              <a:t>aa</a:t>
            </a:r>
            <a:r>
              <a:rPr sz="1800" b="1" dirty="0">
                <a:latin typeface="Calibri"/>
                <a:cs typeface="Calibri"/>
              </a:rPr>
              <a:t>r</a:t>
            </a:r>
            <a:r>
              <a:rPr sz="1800" b="1" spc="-15" dirty="0">
                <a:latin typeface="Calibri"/>
                <a:cs typeface="Calibri"/>
              </a:rPr>
              <a:t> N</a:t>
            </a:r>
            <a:r>
              <a:rPr sz="1800" b="1" spc="5" dirty="0">
                <a:latin typeface="Calibri"/>
                <a:cs typeface="Calibri"/>
              </a:rPr>
              <a:t>ede</a:t>
            </a:r>
            <a:r>
              <a:rPr sz="1800" b="1" spc="-5" dirty="0">
                <a:latin typeface="Calibri"/>
                <a:cs typeface="Calibri"/>
              </a:rPr>
              <a:t>rl</a:t>
            </a:r>
            <a:r>
              <a:rPr sz="1800" b="1" spc="-15" dirty="0">
                <a:latin typeface="Calibri"/>
                <a:cs typeface="Calibri"/>
              </a:rPr>
              <a:t>a</a:t>
            </a:r>
            <a:r>
              <a:rPr sz="1800" b="1" spc="-20" dirty="0">
                <a:latin typeface="Calibri"/>
                <a:cs typeface="Calibri"/>
              </a:rPr>
              <a:t>nd</a:t>
            </a:r>
            <a:r>
              <a:rPr sz="1800" b="1" spc="-10" dirty="0">
                <a:latin typeface="Calibri"/>
                <a:cs typeface="Calibri"/>
              </a:rPr>
              <a:t>s</a:t>
            </a:r>
            <a:r>
              <a:rPr sz="1800" b="1" dirty="0">
                <a:latin typeface="Calibri"/>
                <a:cs typeface="Calibri"/>
              </a:rPr>
              <a:t>e</a:t>
            </a:r>
            <a:r>
              <a:rPr sz="1800" b="1" spc="-4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m</a:t>
            </a:r>
            <a:r>
              <a:rPr sz="1800" b="1" spc="-15" dirty="0">
                <a:latin typeface="Calibri"/>
                <a:cs typeface="Calibri"/>
              </a:rPr>
              <a:t>a</a:t>
            </a:r>
            <a:r>
              <a:rPr sz="1800" b="1" spc="-25" dirty="0">
                <a:latin typeface="Calibri"/>
                <a:cs typeface="Calibri"/>
              </a:rPr>
              <a:t>a</a:t>
            </a:r>
            <a:r>
              <a:rPr sz="1800" b="1" spc="-10" dirty="0">
                <a:latin typeface="Calibri"/>
                <a:cs typeface="Calibri"/>
              </a:rPr>
              <a:t>t</a:t>
            </a:r>
            <a:r>
              <a:rPr sz="1800" b="1" spc="-35" dirty="0">
                <a:latin typeface="Calibri"/>
                <a:cs typeface="Calibri"/>
              </a:rPr>
              <a:t>s</a:t>
            </a:r>
            <a:r>
              <a:rPr sz="1800" b="1" spc="-25" dirty="0">
                <a:latin typeface="Calibri"/>
                <a:cs typeface="Calibri"/>
              </a:rPr>
              <a:t>t</a:t>
            </a:r>
            <a:r>
              <a:rPr sz="1800" b="1" spc="-35" dirty="0">
                <a:latin typeface="Calibri"/>
                <a:cs typeface="Calibri"/>
              </a:rPr>
              <a:t>a</a:t>
            </a:r>
            <a:r>
              <a:rPr sz="1800" b="1" spc="-15" dirty="0">
                <a:latin typeface="Calibri"/>
                <a:cs typeface="Calibri"/>
              </a:rPr>
              <a:t>v</a:t>
            </a:r>
            <a:r>
              <a:rPr sz="1800" b="1" spc="5" dirty="0">
                <a:latin typeface="Calibri"/>
                <a:cs typeface="Calibri"/>
              </a:rPr>
              <a:t>e</a:t>
            </a:r>
            <a:r>
              <a:rPr sz="1800" b="1" spc="-10" dirty="0">
                <a:latin typeface="Calibri"/>
                <a:cs typeface="Calibri"/>
              </a:rPr>
              <a:t>n</a:t>
            </a:r>
            <a:r>
              <a:rPr sz="1800" b="1" spc="-30" dirty="0">
                <a:latin typeface="Calibri"/>
                <a:cs typeface="Calibri"/>
              </a:rPr>
              <a:t> </a:t>
            </a:r>
            <a:r>
              <a:rPr sz="1800" b="1" spc="5" dirty="0">
                <a:latin typeface="Calibri"/>
                <a:cs typeface="Calibri"/>
              </a:rPr>
              <a:t>be</a:t>
            </a:r>
            <a:r>
              <a:rPr sz="1800" b="1" spc="-5" dirty="0">
                <a:latin typeface="Calibri"/>
                <a:cs typeface="Calibri"/>
              </a:rPr>
              <a:t>p</a:t>
            </a:r>
            <a:r>
              <a:rPr sz="1800" b="1" spc="-15" dirty="0">
                <a:latin typeface="Calibri"/>
                <a:cs typeface="Calibri"/>
              </a:rPr>
              <a:t>aa</a:t>
            </a:r>
            <a:r>
              <a:rPr sz="1800" b="1" spc="-5" dirty="0">
                <a:latin typeface="Calibri"/>
                <a:cs typeface="Calibri"/>
              </a:rPr>
              <a:t>l</a:t>
            </a:r>
            <a:r>
              <a:rPr sz="1800" b="1" spc="-20" dirty="0">
                <a:latin typeface="Calibri"/>
                <a:cs typeface="Calibri"/>
              </a:rPr>
              <a:t>d</a:t>
            </a:r>
            <a:r>
              <a:rPr sz="1800" b="1" spc="-170" dirty="0">
                <a:latin typeface="Calibri"/>
                <a:cs typeface="Calibri"/>
              </a:rPr>
              <a:t>.“</a:t>
            </a:r>
            <a:endParaRPr sz="1800" dirty="0">
              <a:latin typeface="Calibri"/>
              <a:cs typeface="Calibri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1382267" y="2368295"/>
          <a:ext cx="1104897" cy="207022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53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16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14172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BV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192">
                      <a:solidFill>
                        <a:srgbClr val="797979"/>
                      </a:solidFill>
                      <a:prstDash val="solid"/>
                    </a:lnL>
                    <a:lnR w="12192">
                      <a:solidFill>
                        <a:srgbClr val="797979"/>
                      </a:solidFill>
                      <a:prstDash val="solid"/>
                    </a:lnR>
                    <a:lnT w="12192">
                      <a:solidFill>
                        <a:srgbClr val="797979"/>
                      </a:solidFill>
                      <a:prstDash val="solid"/>
                    </a:lnT>
                    <a:lnB w="12192">
                      <a:solidFill>
                        <a:srgbClr val="797979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663">
                <a:tc>
                  <a:txBody>
                    <a:bodyPr/>
                    <a:lstStyle/>
                    <a:p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192">
                      <a:solidFill>
                        <a:srgbClr val="44546A"/>
                      </a:solidFill>
                      <a:prstDash val="solid"/>
                    </a:lnR>
                    <a:lnT w="12192">
                      <a:solidFill>
                        <a:srgbClr val="797979"/>
                      </a:solidFill>
                      <a:prstDash val="solid"/>
                    </a:lnT>
                    <a:lnB w="6096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192">
                      <a:solidFill>
                        <a:srgbClr val="44546A"/>
                      </a:solidFill>
                      <a:prstDash val="solid"/>
                    </a:lnL>
                    <a:lnT w="12192">
                      <a:solidFill>
                        <a:srgbClr val="797979"/>
                      </a:solidFill>
                      <a:prstDash val="solid"/>
                    </a:lnT>
                    <a:lnB w="6096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4172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8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H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096">
                      <a:solidFill>
                        <a:srgbClr val="A6A6A6"/>
                      </a:solidFill>
                      <a:prstDash val="solid"/>
                    </a:lnL>
                    <a:lnR w="6096">
                      <a:solidFill>
                        <a:srgbClr val="A6A6A6"/>
                      </a:solidFill>
                      <a:prstDash val="solid"/>
                    </a:lnR>
                    <a:lnT w="6096">
                      <a:solidFill>
                        <a:srgbClr val="A6A6A6"/>
                      </a:solidFill>
                      <a:prstDash val="solid"/>
                    </a:lnT>
                    <a:lnB w="6096">
                      <a:solidFill>
                        <a:srgbClr val="A6A6A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2219">
                <a:tc>
                  <a:txBody>
                    <a:bodyPr/>
                    <a:lstStyle/>
                    <a:p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192">
                      <a:solidFill>
                        <a:srgbClr val="44546A"/>
                      </a:solidFill>
                      <a:prstDash val="solid"/>
                    </a:lnR>
                    <a:lnT w="6096">
                      <a:solidFill>
                        <a:srgbClr val="A6A6A6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192">
                      <a:solidFill>
                        <a:srgbClr val="44546A"/>
                      </a:solidFill>
                      <a:prstDash val="solid"/>
                    </a:lnL>
                    <a:lnT w="6096">
                      <a:solidFill>
                        <a:srgbClr val="A6A6A6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6" name="Tijdelijke aanduiding voor voettekst 15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GB"/>
              <a:t>© Suniel Pancham</a:t>
            </a:r>
          </a:p>
        </p:txBody>
      </p:sp>
      <p:sp>
        <p:nvSpPr>
          <p:cNvPr id="17" name="Tijdelijke aanduiding voor dianummer 16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14</a:t>
            </a:fld>
            <a:endParaRPr lang="en-GB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462409"/>
            <a:ext cx="11353800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4675" algn="ctr">
              <a:lnSpc>
                <a:spcPct val="100000"/>
              </a:lnSpc>
            </a:pPr>
            <a:r>
              <a:rPr spc="-10" dirty="0" err="1">
                <a:latin typeface="Calibri Light"/>
                <a:cs typeface="Calibri Light"/>
              </a:rPr>
              <a:t>I</a:t>
            </a:r>
            <a:r>
              <a:rPr spc="-65" dirty="0" err="1">
                <a:latin typeface="Calibri Light"/>
                <a:cs typeface="Calibri Light"/>
              </a:rPr>
              <a:t>m</a:t>
            </a:r>
            <a:r>
              <a:rPr spc="-45" dirty="0" err="1">
                <a:latin typeface="Calibri Light"/>
                <a:cs typeface="Calibri Light"/>
              </a:rPr>
              <a:t>p</a:t>
            </a:r>
            <a:r>
              <a:rPr spc="-35" dirty="0" err="1">
                <a:latin typeface="Calibri Light"/>
                <a:cs typeface="Calibri Light"/>
              </a:rPr>
              <a:t>l</a:t>
            </a:r>
            <a:r>
              <a:rPr spc="-45" dirty="0" err="1">
                <a:latin typeface="Calibri Light"/>
                <a:cs typeface="Calibri Light"/>
              </a:rPr>
              <a:t>e</a:t>
            </a:r>
            <a:r>
              <a:rPr spc="-65" dirty="0" err="1">
                <a:latin typeface="Calibri Light"/>
                <a:cs typeface="Calibri Light"/>
              </a:rPr>
              <a:t>m</a:t>
            </a:r>
            <a:r>
              <a:rPr spc="-45" dirty="0" err="1">
                <a:latin typeface="Calibri Light"/>
                <a:cs typeface="Calibri Light"/>
              </a:rPr>
              <a:t>e</a:t>
            </a:r>
            <a:r>
              <a:rPr spc="-95" dirty="0" err="1">
                <a:latin typeface="Calibri Light"/>
                <a:cs typeface="Calibri Light"/>
              </a:rPr>
              <a:t>n</a:t>
            </a:r>
            <a:r>
              <a:rPr spc="-110" dirty="0" err="1">
                <a:latin typeface="Calibri Light"/>
                <a:cs typeface="Calibri Light"/>
              </a:rPr>
              <a:t>t</a:t>
            </a:r>
            <a:r>
              <a:rPr spc="-85" dirty="0" err="1">
                <a:latin typeface="Calibri Light"/>
                <a:cs typeface="Calibri Light"/>
              </a:rPr>
              <a:t>a</a:t>
            </a:r>
            <a:r>
              <a:rPr spc="-35" dirty="0" err="1">
                <a:latin typeface="Calibri Light"/>
                <a:cs typeface="Calibri Light"/>
              </a:rPr>
              <a:t>t</a:t>
            </a:r>
            <a:r>
              <a:rPr spc="-25" dirty="0" err="1">
                <a:latin typeface="Calibri Light"/>
                <a:cs typeface="Calibri Light"/>
              </a:rPr>
              <a:t>i</a:t>
            </a:r>
            <a:r>
              <a:rPr dirty="0" err="1">
                <a:latin typeface="Calibri Light"/>
                <a:cs typeface="Calibri Light"/>
              </a:rPr>
              <a:t>e</a:t>
            </a:r>
            <a:r>
              <a:rPr lang="nl-NL" dirty="0">
                <a:latin typeface="Calibri Light"/>
                <a:cs typeface="Calibri Light"/>
              </a:rPr>
              <a:t> Model B</a:t>
            </a:r>
            <a:r>
              <a:rPr spc="-100" dirty="0">
                <a:latin typeface="Calibri Light"/>
                <a:cs typeface="Calibri Light"/>
              </a:rPr>
              <a:t> </a:t>
            </a:r>
            <a:r>
              <a:rPr spc="-10" dirty="0">
                <a:latin typeface="Calibri Light"/>
                <a:cs typeface="Calibri Light"/>
              </a:rPr>
              <a:t>(</a:t>
            </a:r>
            <a:r>
              <a:rPr spc="-35" dirty="0">
                <a:latin typeface="Calibri Light"/>
                <a:cs typeface="Calibri Light"/>
              </a:rPr>
              <a:t>a</a:t>
            </a:r>
            <a:r>
              <a:rPr spc="-20" dirty="0">
                <a:latin typeface="Calibri Light"/>
                <a:cs typeface="Calibri Light"/>
              </a:rPr>
              <a:t>r</a:t>
            </a:r>
            <a:r>
              <a:rPr spc="-35" dirty="0">
                <a:latin typeface="Calibri Light"/>
                <a:cs typeface="Calibri Light"/>
              </a:rPr>
              <a:t>t</a:t>
            </a:r>
            <a:r>
              <a:rPr spc="-15" dirty="0">
                <a:latin typeface="Calibri Light"/>
                <a:cs typeface="Calibri Light"/>
              </a:rPr>
              <a:t>.</a:t>
            </a:r>
            <a:r>
              <a:rPr spc="-80" dirty="0">
                <a:latin typeface="Calibri Light"/>
                <a:cs typeface="Calibri Light"/>
              </a:rPr>
              <a:t> </a:t>
            </a:r>
            <a:r>
              <a:rPr spc="-40" dirty="0">
                <a:latin typeface="Calibri Light"/>
                <a:cs typeface="Calibri Light"/>
              </a:rPr>
              <a:t>13</a:t>
            </a:r>
            <a:r>
              <a:rPr spc="-35" dirty="0">
                <a:latin typeface="Calibri Light"/>
                <a:cs typeface="Calibri Light"/>
              </a:rPr>
              <a:t>a</a:t>
            </a:r>
            <a:r>
              <a:rPr dirty="0">
                <a:latin typeface="Calibri Light"/>
                <a:cs typeface="Calibri Light"/>
              </a:rPr>
              <a:t>b</a:t>
            </a:r>
            <a:r>
              <a:rPr spc="-80" dirty="0">
                <a:latin typeface="Calibri Light"/>
                <a:cs typeface="Calibri Light"/>
              </a:rPr>
              <a:t> </a:t>
            </a:r>
            <a:r>
              <a:rPr spc="-30" dirty="0">
                <a:latin typeface="Calibri Light"/>
                <a:cs typeface="Calibri Light"/>
              </a:rPr>
              <a:t>V</a:t>
            </a:r>
            <a:r>
              <a:rPr spc="-40" dirty="0">
                <a:latin typeface="Calibri Light"/>
                <a:cs typeface="Calibri Light"/>
              </a:rPr>
              <a:t>PB)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834769"/>
            <a:ext cx="10180955" cy="40216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u="heavy" spc="-204" dirty="0">
                <a:latin typeface="Calibri"/>
                <a:cs typeface="Calibri"/>
              </a:rPr>
              <a:t>A</a:t>
            </a:r>
            <a:r>
              <a:rPr sz="2400" u="heavy" spc="-215" dirty="0">
                <a:latin typeface="Calibri"/>
                <a:cs typeface="Calibri"/>
              </a:rPr>
              <a:t>TA</a:t>
            </a:r>
            <a:r>
              <a:rPr sz="2400" u="heavy" spc="-345" dirty="0">
                <a:latin typeface="Calibri"/>
                <a:cs typeface="Calibri"/>
              </a:rPr>
              <a:t> </a:t>
            </a:r>
            <a:r>
              <a:rPr sz="2400" u="heavy" spc="-5" dirty="0">
                <a:latin typeface="Calibri"/>
                <a:cs typeface="Calibri"/>
              </a:rPr>
              <a:t>D</a:t>
            </a:r>
            <a:r>
              <a:rPr sz="2400" u="heavy" spc="-15" dirty="0">
                <a:latin typeface="Calibri"/>
                <a:cs typeface="Calibri"/>
              </a:rPr>
              <a:t>1</a:t>
            </a:r>
            <a:r>
              <a:rPr sz="2400" u="heavy" spc="5" dirty="0">
                <a:latin typeface="Calibri"/>
                <a:cs typeface="Calibri"/>
              </a:rPr>
              <a:t> </a:t>
            </a:r>
            <a:r>
              <a:rPr sz="2400" u="heavy" dirty="0">
                <a:latin typeface="Calibri"/>
                <a:cs typeface="Calibri"/>
              </a:rPr>
              <a:t>-</a:t>
            </a:r>
            <a:r>
              <a:rPr sz="2400" u="heavy" spc="-10" dirty="0">
                <a:latin typeface="Calibri"/>
                <a:cs typeface="Calibri"/>
              </a:rPr>
              <a:t> </a:t>
            </a:r>
            <a:r>
              <a:rPr sz="2400" u="heavy" dirty="0">
                <a:latin typeface="Calibri"/>
                <a:cs typeface="Calibri"/>
              </a:rPr>
              <a:t>M</a:t>
            </a:r>
            <a:r>
              <a:rPr sz="2400" u="heavy" spc="-10" dirty="0">
                <a:latin typeface="Calibri"/>
                <a:cs typeface="Calibri"/>
              </a:rPr>
              <a:t>o</a:t>
            </a:r>
            <a:r>
              <a:rPr sz="2400" u="heavy" spc="-20" dirty="0">
                <a:latin typeface="Calibri"/>
                <a:cs typeface="Calibri"/>
              </a:rPr>
              <a:t>d</a:t>
            </a:r>
            <a:r>
              <a:rPr sz="2400" u="heavy" spc="-10" dirty="0">
                <a:latin typeface="Calibri"/>
                <a:cs typeface="Calibri"/>
              </a:rPr>
              <a:t>e</a:t>
            </a:r>
            <a:r>
              <a:rPr sz="2400" u="heavy" dirty="0">
                <a:latin typeface="Calibri"/>
                <a:cs typeface="Calibri"/>
              </a:rPr>
              <a:t>l</a:t>
            </a:r>
            <a:r>
              <a:rPr sz="2400" u="heavy" spc="-5" dirty="0">
                <a:latin typeface="Calibri"/>
                <a:cs typeface="Calibri"/>
              </a:rPr>
              <a:t> </a:t>
            </a:r>
            <a:r>
              <a:rPr sz="2400" u="heavy" spc="-15" dirty="0">
                <a:latin typeface="Calibri"/>
                <a:cs typeface="Calibri"/>
              </a:rPr>
              <a:t>B</a:t>
            </a:r>
            <a:endParaRPr sz="24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400" b="1" spc="-5" dirty="0">
                <a:latin typeface="Calibri"/>
                <a:cs typeface="Calibri"/>
              </a:rPr>
              <a:t>O</a:t>
            </a:r>
            <a:r>
              <a:rPr sz="2400" b="1" spc="-20" dirty="0">
                <a:latin typeface="Calibri"/>
                <a:cs typeface="Calibri"/>
              </a:rPr>
              <a:t>pn</a:t>
            </a:r>
            <a:r>
              <a:rPr sz="2400" b="1" spc="-15" dirty="0">
                <a:latin typeface="Calibri"/>
                <a:cs typeface="Calibri"/>
              </a:rPr>
              <a:t>a</a:t>
            </a:r>
            <a:r>
              <a:rPr sz="2400" b="1" dirty="0">
                <a:latin typeface="Calibri"/>
                <a:cs typeface="Calibri"/>
              </a:rPr>
              <a:t>me </a:t>
            </a:r>
            <a:r>
              <a:rPr sz="2400" b="1" spc="-15" dirty="0">
                <a:latin typeface="Calibri"/>
                <a:cs typeface="Calibri"/>
              </a:rPr>
              <a:t>in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d</a:t>
            </a:r>
            <a:r>
              <a:rPr sz="2400" b="1" dirty="0">
                <a:latin typeface="Calibri"/>
                <a:cs typeface="Calibri"/>
              </a:rPr>
              <a:t>e </a:t>
            </a:r>
            <a:r>
              <a:rPr sz="2400" b="1" spc="-5" dirty="0">
                <a:latin typeface="Calibri"/>
                <a:cs typeface="Calibri"/>
              </a:rPr>
              <a:t>w</a:t>
            </a:r>
            <a:r>
              <a:rPr sz="2400" b="1" spc="-15" dirty="0">
                <a:latin typeface="Calibri"/>
                <a:cs typeface="Calibri"/>
              </a:rPr>
              <a:t>in</a:t>
            </a:r>
            <a:r>
              <a:rPr sz="2400" b="1" spc="-35" dirty="0">
                <a:latin typeface="Calibri"/>
                <a:cs typeface="Calibri"/>
              </a:rPr>
              <a:t>s</a:t>
            </a:r>
            <a:r>
              <a:rPr sz="2400" b="1" spc="-10" dirty="0">
                <a:latin typeface="Calibri"/>
                <a:cs typeface="Calibri"/>
              </a:rPr>
              <a:t>t</a:t>
            </a:r>
            <a:r>
              <a:rPr sz="2400" b="1" spc="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b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15" dirty="0">
                <a:latin typeface="Calibri"/>
                <a:cs typeface="Calibri"/>
              </a:rPr>
              <a:t>la</a:t>
            </a:r>
            <a:r>
              <a:rPr sz="2400" b="1" spc="-35" dirty="0">
                <a:latin typeface="Calibri"/>
                <a:cs typeface="Calibri"/>
              </a:rPr>
              <a:t>s</a:t>
            </a:r>
            <a:r>
              <a:rPr sz="2400" b="1" spc="-15" dirty="0">
                <a:latin typeface="Calibri"/>
                <a:cs typeface="Calibri"/>
              </a:rPr>
              <a:t>tingpli</a:t>
            </a:r>
            <a:r>
              <a:rPr sz="2400" b="1" dirty="0">
                <a:latin typeface="Calibri"/>
                <a:cs typeface="Calibri"/>
              </a:rPr>
              <a:t>c</a:t>
            </a:r>
            <a:r>
              <a:rPr sz="2400" b="1" spc="-45" dirty="0">
                <a:latin typeface="Calibri"/>
                <a:cs typeface="Calibri"/>
              </a:rPr>
              <a:t>h</a:t>
            </a:r>
            <a:r>
              <a:rPr sz="2400" b="1" spc="-15" dirty="0">
                <a:latin typeface="Calibri"/>
                <a:cs typeface="Calibri"/>
              </a:rPr>
              <a:t>ti</a:t>
            </a:r>
            <a:r>
              <a:rPr sz="2400" b="1" spc="-25" dirty="0">
                <a:latin typeface="Calibri"/>
                <a:cs typeface="Calibri"/>
              </a:rPr>
              <a:t>g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10" dirty="0">
                <a:latin typeface="Calibri"/>
                <a:cs typeface="Calibri"/>
              </a:rPr>
              <a:t>:</a:t>
            </a:r>
            <a:endParaRPr sz="2400" dirty="0">
              <a:latin typeface="Calibri"/>
              <a:cs typeface="Calibri"/>
            </a:endParaRPr>
          </a:p>
          <a:p>
            <a:pPr marL="241300" marR="95885" indent="-228600">
              <a:lnSpc>
                <a:spcPct val="70000"/>
              </a:lnSpc>
              <a:spcBef>
                <a:spcPts val="1005"/>
              </a:spcBef>
              <a:buFont typeface="Arial"/>
              <a:buChar char="•"/>
              <a:tabLst>
                <a:tab pos="241300" algn="l"/>
              </a:tabLst>
            </a:pPr>
            <a:r>
              <a:rPr sz="2400" spc="-105" dirty="0">
                <a:latin typeface="Calibri"/>
                <a:cs typeface="Calibri"/>
              </a:rPr>
              <a:t>“</a:t>
            </a:r>
            <a:r>
              <a:rPr sz="2400" spc="-5" dirty="0">
                <a:latin typeface="Calibri"/>
                <a:cs typeface="Calibri"/>
              </a:rPr>
              <a:t>d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25" dirty="0">
                <a:latin typeface="Calibri"/>
                <a:cs typeface="Calibri"/>
              </a:rPr>
              <a:t>e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spc="-5" dirty="0">
                <a:latin typeface="Calibri"/>
                <a:cs typeface="Calibri"/>
              </a:rPr>
              <a:t>-u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spc="-45" dirty="0">
                <a:latin typeface="Calibri"/>
                <a:cs typeface="Calibri"/>
              </a:rPr>
              <a:t>g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90" dirty="0">
                <a:latin typeface="Calibri"/>
                <a:cs typeface="Calibri"/>
              </a:rPr>
              <a:t>k</a:t>
            </a:r>
            <a:r>
              <a:rPr sz="2400" spc="-10" dirty="0">
                <a:latin typeface="Calibri"/>
                <a:cs typeface="Calibri"/>
              </a:rPr>
              <a:t>ee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20" dirty="0">
                <a:latin typeface="Calibri"/>
                <a:cs typeface="Calibri"/>
              </a:rPr>
              <a:t>d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wi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spc="-30" dirty="0">
                <a:latin typeface="Calibri"/>
                <a:cs typeface="Calibri"/>
              </a:rPr>
              <a:t>s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5" dirty="0">
                <a:latin typeface="Calibri"/>
                <a:cs typeface="Calibri"/>
              </a:rPr>
              <a:t>v</a:t>
            </a:r>
            <a:r>
              <a:rPr sz="2400" dirty="0">
                <a:latin typeface="Calibri"/>
                <a:cs typeface="Calibri"/>
              </a:rPr>
              <a:t>an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d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2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ti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f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55" dirty="0">
                <a:latin typeface="Calibri"/>
                <a:cs typeface="Calibri"/>
              </a:rPr>
              <a:t>v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30" dirty="0">
                <a:latin typeface="Calibri"/>
                <a:cs typeface="Calibri"/>
              </a:rPr>
              <a:t>s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 i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ri</a:t>
            </a:r>
            <a:r>
              <a:rPr sz="2400" spc="-10" dirty="0">
                <a:latin typeface="Calibri"/>
                <a:cs typeface="Calibri"/>
              </a:rPr>
              <a:t>c</a:t>
            </a:r>
            <a:r>
              <a:rPr sz="2400" spc="-25" dirty="0">
                <a:latin typeface="Calibri"/>
                <a:cs typeface="Calibri"/>
              </a:rPr>
              <a:t>h</a:t>
            </a:r>
            <a:r>
              <a:rPr sz="2400" dirty="0">
                <a:latin typeface="Calibri"/>
                <a:cs typeface="Calibri"/>
              </a:rPr>
              <a:t>ti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g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45" dirty="0">
                <a:latin typeface="Calibri"/>
                <a:cs typeface="Calibri"/>
              </a:rPr>
              <a:t>v</a:t>
            </a:r>
            <a:r>
              <a:rPr sz="2400" spc="-10" dirty="0">
                <a:latin typeface="Calibri"/>
                <a:cs typeface="Calibri"/>
              </a:rPr>
              <a:t>oort</a:t>
            </a:r>
            <a:r>
              <a:rPr sz="2400" spc="-100" dirty="0">
                <a:latin typeface="Calibri"/>
                <a:cs typeface="Calibri"/>
              </a:rPr>
              <a:t>k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20" dirty="0">
                <a:latin typeface="Calibri"/>
                <a:cs typeface="Calibri"/>
              </a:rPr>
              <a:t>m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n</a:t>
            </a:r>
            <a:r>
              <a:rPr sz="2400" spc="-5" dirty="0">
                <a:latin typeface="Calibri"/>
                <a:cs typeface="Calibri"/>
              </a:rPr>
              <a:t> u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10" dirty="0">
                <a:latin typeface="Calibri"/>
                <a:cs typeface="Calibri"/>
              </a:rPr>
              <a:t>t </a:t>
            </a:r>
            <a:r>
              <a:rPr sz="2400" b="1" spc="-40" dirty="0">
                <a:latin typeface="Calibri"/>
                <a:cs typeface="Calibri"/>
              </a:rPr>
              <a:t>k</a:t>
            </a:r>
            <a:r>
              <a:rPr sz="2400" b="1" spc="-20" dirty="0">
                <a:latin typeface="Calibri"/>
                <a:cs typeface="Calibri"/>
              </a:rPr>
              <a:t>un</a:t>
            </a:r>
            <a:r>
              <a:rPr sz="2400" b="1" spc="-35" dirty="0">
                <a:latin typeface="Calibri"/>
                <a:cs typeface="Calibri"/>
              </a:rPr>
              <a:t>s</a:t>
            </a:r>
            <a:r>
              <a:rPr sz="2400" b="1" spc="-5" dirty="0">
                <a:latin typeface="Calibri"/>
                <a:cs typeface="Calibri"/>
              </a:rPr>
              <a:t>t</a:t>
            </a:r>
            <a:r>
              <a:rPr sz="2400" b="1" dirty="0">
                <a:latin typeface="Calibri"/>
                <a:cs typeface="Calibri"/>
              </a:rPr>
              <a:t>m</a:t>
            </a:r>
            <a:r>
              <a:rPr sz="2400" b="1" spc="-40" dirty="0">
                <a:latin typeface="Calibri"/>
                <a:cs typeface="Calibri"/>
              </a:rPr>
              <a:t>a</a:t>
            </a:r>
            <a:r>
              <a:rPr sz="2400" b="1" spc="-15" dirty="0">
                <a:latin typeface="Calibri"/>
                <a:cs typeface="Calibri"/>
              </a:rPr>
              <a:t>ti</a:t>
            </a:r>
            <a:r>
              <a:rPr sz="2400" b="1" spc="-25" dirty="0">
                <a:latin typeface="Calibri"/>
                <a:cs typeface="Calibri"/>
              </a:rPr>
              <a:t>g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co</a:t>
            </a:r>
            <a:r>
              <a:rPr sz="2400" b="1" spc="-20" dirty="0">
                <a:latin typeface="Calibri"/>
                <a:cs typeface="Calibri"/>
              </a:rPr>
              <a:t>n</a:t>
            </a:r>
            <a:r>
              <a:rPr sz="2400" b="1" spc="-35" dirty="0">
                <a:latin typeface="Calibri"/>
                <a:cs typeface="Calibri"/>
              </a:rPr>
              <a:t>s</a:t>
            </a:r>
            <a:r>
              <a:rPr sz="2400" b="1" spc="-5" dirty="0">
                <a:latin typeface="Calibri"/>
                <a:cs typeface="Calibri"/>
              </a:rPr>
              <a:t>tru</a:t>
            </a:r>
            <a:r>
              <a:rPr sz="2400" b="1" dirty="0">
                <a:latin typeface="Calibri"/>
                <a:cs typeface="Calibri"/>
              </a:rPr>
              <a:t>c</a:t>
            </a:r>
            <a:r>
              <a:rPr sz="2400" b="1" spc="-15" dirty="0">
                <a:latin typeface="Calibri"/>
                <a:cs typeface="Calibri"/>
              </a:rPr>
              <a:t>ti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spc="-15" dirty="0">
                <a:latin typeface="Calibri"/>
                <a:cs typeface="Calibri"/>
              </a:rPr>
              <a:t> di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spc="5" dirty="0">
                <a:latin typeface="Calibri"/>
                <a:cs typeface="Calibri"/>
              </a:rPr>
              <a:t>z</a:t>
            </a:r>
            <a:r>
              <a:rPr sz="2400" b="1" spc="-15" dirty="0">
                <a:latin typeface="Calibri"/>
                <a:cs typeface="Calibri"/>
              </a:rPr>
              <a:t>i</a:t>
            </a:r>
            <a:r>
              <a:rPr sz="2400" b="1" spc="-5" dirty="0">
                <a:latin typeface="Calibri"/>
                <a:cs typeface="Calibri"/>
              </a:rPr>
              <a:t>j</a:t>
            </a:r>
            <a:r>
              <a:rPr sz="2400" b="1" spc="-15" dirty="0">
                <a:latin typeface="Calibri"/>
                <a:cs typeface="Calibri"/>
              </a:rPr>
              <a:t>n</a:t>
            </a:r>
            <a:r>
              <a:rPr sz="2400" b="1" spc="-20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o</a:t>
            </a:r>
            <a:r>
              <a:rPr sz="2400" b="1" spc="-20" dirty="0">
                <a:latin typeface="Calibri"/>
                <a:cs typeface="Calibri"/>
              </a:rPr>
              <a:t>p</a:t>
            </a:r>
            <a:r>
              <a:rPr sz="2400" b="1" spc="-40" dirty="0">
                <a:latin typeface="Calibri"/>
                <a:cs typeface="Calibri"/>
              </a:rPr>
              <a:t>g</a:t>
            </a:r>
            <a:r>
              <a:rPr sz="2400" b="1" spc="-25" dirty="0">
                <a:latin typeface="Calibri"/>
                <a:cs typeface="Calibri"/>
              </a:rPr>
              <a:t>e</a:t>
            </a:r>
            <a:r>
              <a:rPr sz="2400" b="1" spc="-45" dirty="0">
                <a:latin typeface="Calibri"/>
                <a:cs typeface="Calibri"/>
              </a:rPr>
              <a:t>z</a:t>
            </a:r>
            <a:r>
              <a:rPr sz="2400" b="1" spc="-10" dirty="0">
                <a:latin typeface="Calibri"/>
                <a:cs typeface="Calibri"/>
              </a:rPr>
              <a:t>et</a:t>
            </a:r>
            <a:r>
              <a:rPr sz="2400" b="1" spc="-2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m</a:t>
            </a:r>
            <a:r>
              <a:rPr sz="2400" b="1" spc="-10" dirty="0">
                <a:latin typeface="Calibri"/>
                <a:cs typeface="Calibri"/>
              </a:rPr>
              <a:t>et </a:t>
            </a:r>
            <a:r>
              <a:rPr sz="2400" b="1" spc="-15" dirty="0">
                <a:latin typeface="Calibri"/>
                <a:cs typeface="Calibri"/>
              </a:rPr>
              <a:t>al</a:t>
            </a: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b="1" spc="-25" dirty="0">
                <a:latin typeface="Calibri"/>
                <a:cs typeface="Calibri"/>
              </a:rPr>
              <a:t>we</a:t>
            </a:r>
            <a:r>
              <a:rPr sz="2400" b="1" spc="-45" dirty="0">
                <a:latin typeface="Calibri"/>
                <a:cs typeface="Calibri"/>
              </a:rPr>
              <a:t>z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15" dirty="0">
                <a:latin typeface="Calibri"/>
                <a:cs typeface="Calibri"/>
              </a:rPr>
              <a:t>nli</a:t>
            </a:r>
            <a:r>
              <a:rPr sz="2400" b="1" spc="-5" dirty="0">
                <a:latin typeface="Calibri"/>
                <a:cs typeface="Calibri"/>
              </a:rPr>
              <a:t>j</a:t>
            </a:r>
            <a:r>
              <a:rPr sz="2400" b="1" spc="-15" dirty="0">
                <a:latin typeface="Calibri"/>
                <a:cs typeface="Calibri"/>
              </a:rPr>
              <a:t>k</a:t>
            </a:r>
            <a:r>
              <a:rPr sz="2400" b="1" spc="-5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d</a:t>
            </a:r>
            <a:r>
              <a:rPr sz="2400" b="1" spc="-10" dirty="0">
                <a:latin typeface="Calibri"/>
                <a:cs typeface="Calibri"/>
              </a:rPr>
              <a:t>o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10" dirty="0">
                <a:latin typeface="Calibri"/>
                <a:cs typeface="Calibri"/>
              </a:rPr>
              <a:t>l</a:t>
            </a:r>
            <a:r>
              <a:rPr sz="2400" b="1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een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b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5" dirty="0">
                <a:latin typeface="Calibri"/>
                <a:cs typeface="Calibri"/>
              </a:rPr>
              <a:t>l</a:t>
            </a:r>
            <a:r>
              <a:rPr sz="2400" b="1" spc="-15" dirty="0">
                <a:latin typeface="Calibri"/>
                <a:cs typeface="Calibri"/>
              </a:rPr>
              <a:t>a</a:t>
            </a:r>
            <a:r>
              <a:rPr sz="2400" b="1" spc="-35" dirty="0">
                <a:latin typeface="Calibri"/>
                <a:cs typeface="Calibri"/>
              </a:rPr>
              <a:t>s</a:t>
            </a:r>
            <a:r>
              <a:rPr sz="2400" b="1" spc="-15" dirty="0">
                <a:latin typeface="Calibri"/>
                <a:cs typeface="Calibri"/>
              </a:rPr>
              <a:t>ti</a:t>
            </a:r>
            <a:r>
              <a:rPr sz="2400" b="1" spc="-20" dirty="0">
                <a:latin typeface="Calibri"/>
                <a:cs typeface="Calibri"/>
              </a:rPr>
              <a:t>n</a:t>
            </a:r>
            <a:r>
              <a:rPr sz="2400" b="1" dirty="0">
                <a:latin typeface="Calibri"/>
                <a:cs typeface="Calibri"/>
              </a:rPr>
              <a:t>g</a:t>
            </a:r>
            <a:r>
              <a:rPr sz="2400" b="1" spc="-20" dirty="0">
                <a:latin typeface="Calibri"/>
                <a:cs typeface="Calibri"/>
              </a:rPr>
              <a:t>v</a:t>
            </a:r>
            <a:r>
              <a:rPr sz="2400" b="1" spc="-10" dirty="0">
                <a:latin typeface="Calibri"/>
                <a:cs typeface="Calibri"/>
              </a:rPr>
              <a:t>oo</a:t>
            </a:r>
            <a:r>
              <a:rPr sz="2400" b="1" spc="-40" dirty="0">
                <a:latin typeface="Calibri"/>
                <a:cs typeface="Calibri"/>
              </a:rPr>
              <a:t>r</a:t>
            </a:r>
            <a:r>
              <a:rPr sz="2400" b="1" spc="-20" dirty="0">
                <a:latin typeface="Calibri"/>
                <a:cs typeface="Calibri"/>
              </a:rPr>
              <a:t>d</a:t>
            </a:r>
            <a:r>
              <a:rPr sz="2400" b="1" dirty="0">
                <a:latin typeface="Calibri"/>
                <a:cs typeface="Calibri"/>
              </a:rPr>
              <a:t>eel</a:t>
            </a:r>
            <a:r>
              <a:rPr sz="2400" b="1" spc="-20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45" dirty="0">
                <a:latin typeface="Calibri"/>
                <a:cs typeface="Calibri"/>
              </a:rPr>
              <a:t>v</a:t>
            </a:r>
            <a:r>
              <a:rPr sz="2400" spc="-10" dirty="0">
                <a:latin typeface="Calibri"/>
                <a:cs typeface="Calibri"/>
              </a:rPr>
              <a:t>erk</a:t>
            </a:r>
            <a:r>
              <a:rPr sz="2400" dirty="0">
                <a:latin typeface="Calibri"/>
                <a:cs typeface="Calibri"/>
              </a:rPr>
              <a:t>rij</a:t>
            </a:r>
            <a:r>
              <a:rPr sz="2400" spc="-30" dirty="0">
                <a:latin typeface="Calibri"/>
                <a:cs typeface="Calibri"/>
              </a:rPr>
              <a:t>g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.</a:t>
            </a:r>
          </a:p>
          <a:p>
            <a:pPr marL="241300" marR="5080" indent="-228600">
              <a:lnSpc>
                <a:spcPct val="70000"/>
              </a:lnSpc>
              <a:spcBef>
                <a:spcPts val="994"/>
              </a:spcBef>
              <a:buFont typeface="Arial"/>
              <a:buChar char="•"/>
              <a:tabLst>
                <a:tab pos="241300" algn="l"/>
              </a:tabLst>
            </a:pPr>
            <a:r>
              <a:rPr sz="2400" spc="-105" dirty="0">
                <a:latin typeface="Calibri"/>
                <a:cs typeface="Calibri"/>
              </a:rPr>
              <a:t>V</a:t>
            </a:r>
            <a:r>
              <a:rPr sz="2400" spc="-10" dirty="0">
                <a:latin typeface="Calibri"/>
                <a:cs typeface="Calibri"/>
              </a:rPr>
              <a:t>oo</a:t>
            </a:r>
            <a:r>
              <a:rPr sz="2400" dirty="0">
                <a:latin typeface="Calibri"/>
                <a:cs typeface="Calibri"/>
              </a:rPr>
              <a:t>r </a:t>
            </a:r>
            <a:r>
              <a:rPr sz="2400" spc="-20" dirty="0">
                <a:latin typeface="Calibri"/>
                <a:cs typeface="Calibri"/>
              </a:rPr>
              <a:t>d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10" dirty="0">
                <a:latin typeface="Calibri"/>
                <a:cs typeface="Calibri"/>
              </a:rPr>
              <a:t>oe</a:t>
            </a:r>
            <a:r>
              <a:rPr sz="2400" spc="-5" dirty="0">
                <a:latin typeface="Calibri"/>
                <a:cs typeface="Calibri"/>
              </a:rPr>
              <a:t>p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5" dirty="0">
                <a:latin typeface="Calibri"/>
                <a:cs typeface="Calibri"/>
              </a:rPr>
              <a:t>ss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g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55" dirty="0">
                <a:latin typeface="Calibri"/>
                <a:cs typeface="Calibri"/>
              </a:rPr>
              <a:t>v</a:t>
            </a:r>
            <a:r>
              <a:rPr sz="2400" dirty="0">
                <a:latin typeface="Calibri"/>
                <a:cs typeface="Calibri"/>
              </a:rPr>
              <a:t>an</a:t>
            </a:r>
            <a:r>
              <a:rPr sz="2400" spc="-5" dirty="0">
                <a:latin typeface="Calibri"/>
                <a:cs typeface="Calibri"/>
              </a:rPr>
              <a:t> d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spc="-5" dirty="0">
                <a:latin typeface="Calibri"/>
                <a:cs typeface="Calibri"/>
              </a:rPr>
              <a:t> pu</a:t>
            </a:r>
            <a:r>
              <a:rPr sz="2400" spc="-25" dirty="0">
                <a:latin typeface="Calibri"/>
                <a:cs typeface="Calibri"/>
              </a:rPr>
              <a:t>n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45" dirty="0">
                <a:latin typeface="Calibri"/>
                <a:cs typeface="Calibri"/>
              </a:rPr>
              <a:t>w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5" dirty="0">
                <a:latin typeface="Calibri"/>
                <a:cs typeface="Calibri"/>
              </a:rPr>
              <a:t>d</a:t>
            </a:r>
            <a:r>
              <a:rPr sz="2400" dirty="0">
                <a:latin typeface="Calibri"/>
                <a:cs typeface="Calibri"/>
              </a:rPr>
              <a:t>t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ee</a:t>
            </a:r>
            <a:r>
              <a:rPr sz="2400" dirty="0">
                <a:latin typeface="Calibri"/>
                <a:cs typeface="Calibri"/>
              </a:rPr>
              <a:t>n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c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spc="-30" dirty="0">
                <a:latin typeface="Calibri"/>
                <a:cs typeface="Calibri"/>
              </a:rPr>
              <a:t>s</a:t>
            </a:r>
            <a:r>
              <a:rPr sz="2400" spc="-10" dirty="0">
                <a:latin typeface="Calibri"/>
                <a:cs typeface="Calibri"/>
              </a:rPr>
              <a:t>tr</a:t>
            </a:r>
            <a:r>
              <a:rPr sz="2400" spc="-5" dirty="0">
                <a:latin typeface="Calibri"/>
                <a:cs typeface="Calibri"/>
              </a:rPr>
              <a:t>u</a:t>
            </a:r>
            <a:r>
              <a:rPr sz="2400" spc="5" dirty="0">
                <a:latin typeface="Calibri"/>
                <a:cs typeface="Calibri"/>
              </a:rPr>
              <a:t>c</a:t>
            </a:r>
            <a:r>
              <a:rPr sz="2400" dirty="0">
                <a:latin typeface="Calibri"/>
                <a:cs typeface="Calibri"/>
              </a:rPr>
              <a:t>ti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f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ee</a:t>
            </a:r>
            <a:r>
              <a:rPr sz="2400" dirty="0">
                <a:latin typeface="Calibri"/>
                <a:cs typeface="Calibri"/>
              </a:rPr>
              <a:t>n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ee</a:t>
            </a:r>
            <a:r>
              <a:rPr sz="2400" spc="-40" dirty="0">
                <a:latin typeface="Calibri"/>
                <a:cs typeface="Calibri"/>
              </a:rPr>
              <a:t>k</a:t>
            </a:r>
            <a:r>
              <a:rPr sz="2400" dirty="0">
                <a:latin typeface="Calibri"/>
                <a:cs typeface="Calibri"/>
              </a:rPr>
              <a:t>s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c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spc="-30" dirty="0">
                <a:latin typeface="Calibri"/>
                <a:cs typeface="Calibri"/>
              </a:rPr>
              <a:t>s</a:t>
            </a:r>
            <a:r>
              <a:rPr sz="2400" spc="-10" dirty="0">
                <a:latin typeface="Calibri"/>
                <a:cs typeface="Calibri"/>
              </a:rPr>
              <a:t>tr</a:t>
            </a:r>
            <a:r>
              <a:rPr sz="2400" spc="-5" dirty="0">
                <a:latin typeface="Calibri"/>
                <a:cs typeface="Calibri"/>
              </a:rPr>
              <a:t>u</a:t>
            </a:r>
            <a:r>
              <a:rPr sz="2400" spc="5" dirty="0">
                <a:latin typeface="Calibri"/>
                <a:cs typeface="Calibri"/>
              </a:rPr>
              <a:t>c</a:t>
            </a:r>
            <a:r>
              <a:rPr sz="2400" dirty="0">
                <a:latin typeface="Calibri"/>
                <a:cs typeface="Calibri"/>
              </a:rPr>
              <a:t>ti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s </a:t>
            </a:r>
            <a:r>
              <a:rPr sz="2400" b="1" spc="-15" dirty="0">
                <a:solidFill>
                  <a:srgbClr val="FF0000"/>
                </a:solidFill>
                <a:latin typeface="Calibri"/>
                <a:cs typeface="Calibri"/>
              </a:rPr>
              <a:t>al</a:t>
            </a:r>
            <a:r>
              <a:rPr sz="2400" b="1" spc="-10" dirty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2400" b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b="1" spc="-40" dirty="0">
                <a:solidFill>
                  <a:srgbClr val="FF0000"/>
                </a:solidFill>
                <a:latin typeface="Calibri"/>
                <a:cs typeface="Calibri"/>
              </a:rPr>
              <a:t>k</a:t>
            </a:r>
            <a:r>
              <a:rPr sz="2400" b="1" spc="-20" dirty="0">
                <a:solidFill>
                  <a:srgbClr val="FF0000"/>
                </a:solidFill>
                <a:latin typeface="Calibri"/>
                <a:cs typeface="Calibri"/>
              </a:rPr>
              <a:t>un</a:t>
            </a:r>
            <a:r>
              <a:rPr sz="2400" b="1" spc="-35" dirty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2400" b="1" spc="-5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2400" b="1" dirty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2400" b="1" spc="-40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2400" b="1" spc="-15" dirty="0">
                <a:solidFill>
                  <a:srgbClr val="FF0000"/>
                </a:solidFill>
                <a:latin typeface="Calibri"/>
                <a:cs typeface="Calibri"/>
              </a:rPr>
              <a:t>ti</a:t>
            </a:r>
            <a:r>
              <a:rPr sz="2400" b="1" dirty="0">
                <a:solidFill>
                  <a:srgbClr val="FF0000"/>
                </a:solidFill>
                <a:latin typeface="Calibri"/>
                <a:cs typeface="Calibri"/>
              </a:rPr>
              <a:t>g</a:t>
            </a:r>
            <a:r>
              <a:rPr sz="2400" b="1" spc="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b="1" spc="-15" dirty="0">
                <a:solidFill>
                  <a:srgbClr val="FF0000"/>
                </a:solidFill>
                <a:latin typeface="Calibri"/>
                <a:cs typeface="Calibri"/>
              </a:rPr>
              <a:t>aa</a:t>
            </a:r>
            <a:r>
              <a:rPr sz="2400" b="1" spc="-20" dirty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2400" b="1" spc="-40" dirty="0">
                <a:solidFill>
                  <a:srgbClr val="FF0000"/>
                </a:solidFill>
                <a:latin typeface="Calibri"/>
                <a:cs typeface="Calibri"/>
              </a:rPr>
              <a:t>g</a:t>
            </a:r>
            <a:r>
              <a:rPr sz="2400" b="1" dirty="0">
                <a:solidFill>
                  <a:srgbClr val="FF0000"/>
                </a:solidFill>
                <a:latin typeface="Calibri"/>
                <a:cs typeface="Calibri"/>
              </a:rPr>
              <a:t>eme</a:t>
            </a:r>
            <a:r>
              <a:rPr sz="2400" b="1" spc="-5" dirty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2400" b="1" spc="-30" dirty="0">
                <a:solidFill>
                  <a:srgbClr val="FF0000"/>
                </a:solidFill>
                <a:latin typeface="Calibri"/>
                <a:cs typeface="Calibri"/>
              </a:rPr>
              <a:t>k</a:t>
            </a:r>
            <a:r>
              <a:rPr sz="2400" b="1" spc="-10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2400" b="1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v</a:t>
            </a:r>
            <a:r>
              <a:rPr sz="2400" b="1" spc="-10" dirty="0">
                <a:latin typeface="Calibri"/>
                <a:cs typeface="Calibri"/>
              </a:rPr>
              <a:t>oor</a:t>
            </a:r>
            <a:r>
              <a:rPr sz="2400" b="1" spc="-30" dirty="0">
                <a:latin typeface="Calibri"/>
                <a:cs typeface="Calibri"/>
              </a:rPr>
              <a:t> z</a:t>
            </a:r>
            <a:r>
              <a:rPr sz="2400" b="1" spc="-25" dirty="0">
                <a:latin typeface="Calibri"/>
                <a:cs typeface="Calibri"/>
              </a:rPr>
              <a:t>o</a:t>
            </a:r>
            <a:r>
              <a:rPr sz="2400" b="1" spc="-20" dirty="0">
                <a:latin typeface="Calibri"/>
                <a:cs typeface="Calibri"/>
              </a:rPr>
              <a:t>v</a:t>
            </a:r>
            <a:r>
              <a:rPr sz="2400" b="1" dirty="0">
                <a:latin typeface="Calibri"/>
                <a:cs typeface="Calibri"/>
              </a:rPr>
              <a:t>er</a:t>
            </a:r>
            <a:r>
              <a:rPr sz="2400" b="1" spc="-30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d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30" dirty="0">
                <a:latin typeface="Calibri"/>
                <a:cs typeface="Calibri"/>
              </a:rPr>
              <a:t>n</a:t>
            </a:r>
            <a:r>
              <a:rPr sz="2400" b="1" spc="-15" dirty="0">
                <a:latin typeface="Calibri"/>
                <a:cs typeface="Calibri"/>
              </a:rPr>
              <a:t>ti</a:t>
            </a:r>
            <a:r>
              <a:rPr sz="2400" b="1" spc="-40" dirty="0">
                <a:latin typeface="Calibri"/>
                <a:cs typeface="Calibri"/>
              </a:rPr>
              <a:t>t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5" dirty="0">
                <a:latin typeface="Calibri"/>
                <a:cs typeface="Calibri"/>
              </a:rPr>
              <a:t>i</a:t>
            </a:r>
            <a:r>
              <a:rPr sz="2400" b="1" spc="-10" dirty="0">
                <a:latin typeface="Calibri"/>
                <a:cs typeface="Calibri"/>
              </a:rPr>
              <a:t>t</a:t>
            </a:r>
            <a:r>
              <a:rPr sz="2400" b="1" spc="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f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55" dirty="0">
                <a:latin typeface="Calibri"/>
                <a:cs typeface="Calibri"/>
              </a:rPr>
              <a:t>v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30" dirty="0">
                <a:latin typeface="Calibri"/>
                <a:cs typeface="Calibri"/>
              </a:rPr>
              <a:t>s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 i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spc="-10" dirty="0">
                <a:latin typeface="Calibri"/>
                <a:cs typeface="Calibri"/>
              </a:rPr>
              <a:t>ric</a:t>
            </a:r>
            <a:r>
              <a:rPr sz="2400" spc="-25" dirty="0">
                <a:latin typeface="Calibri"/>
                <a:cs typeface="Calibri"/>
              </a:rPr>
              <a:t>h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spc="-15" dirty="0">
                <a:latin typeface="Calibri"/>
                <a:cs typeface="Calibri"/>
              </a:rPr>
              <a:t>g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g</a:t>
            </a:r>
            <a:r>
              <a:rPr sz="2400" dirty="0">
                <a:latin typeface="Calibri"/>
                <a:cs typeface="Calibri"/>
              </a:rPr>
              <a:t>een e</a:t>
            </a:r>
            <a:r>
              <a:rPr sz="2400" spc="-15" dirty="0">
                <a:latin typeface="Calibri"/>
                <a:cs typeface="Calibri"/>
              </a:rPr>
              <a:t>i</a:t>
            </a:r>
            <a:r>
              <a:rPr sz="2400" spc="-25" dirty="0">
                <a:latin typeface="Calibri"/>
                <a:cs typeface="Calibri"/>
              </a:rPr>
              <a:t>g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-20" dirty="0">
                <a:latin typeface="Calibri"/>
                <a:cs typeface="Calibri"/>
              </a:rPr>
              <a:t>n</a:t>
            </a:r>
            <a:r>
              <a:rPr sz="2400" spc="-15" dirty="0">
                <a:latin typeface="Calibri"/>
                <a:cs typeface="Calibri"/>
              </a:rPr>
              <a:t>aa</a:t>
            </a:r>
            <a:r>
              <a:rPr sz="2400" dirty="0">
                <a:latin typeface="Calibri"/>
                <a:cs typeface="Calibri"/>
              </a:rPr>
              <a:t>r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v</a:t>
            </a:r>
            <a:r>
              <a:rPr sz="2400" spc="-15" dirty="0">
                <a:latin typeface="Calibri"/>
                <a:cs typeface="Calibri"/>
              </a:rPr>
              <a:t>an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a</a:t>
            </a:r>
            <a:r>
              <a:rPr sz="2400" dirty="0">
                <a:latin typeface="Calibri"/>
                <a:cs typeface="Calibri"/>
              </a:rPr>
              <a:t>c</a:t>
            </a:r>
            <a:r>
              <a:rPr sz="2400" spc="-15" dirty="0">
                <a:latin typeface="Calibri"/>
                <a:cs typeface="Calibri"/>
              </a:rPr>
              <a:t>ti</a:t>
            </a:r>
            <a:r>
              <a:rPr sz="2400" spc="-35" dirty="0">
                <a:latin typeface="Calibri"/>
                <a:cs typeface="Calibri"/>
              </a:rPr>
              <a:t>v</a:t>
            </a:r>
            <a:r>
              <a:rPr sz="2400" spc="-15" dirty="0">
                <a:latin typeface="Calibri"/>
                <a:cs typeface="Calibri"/>
              </a:rPr>
              <a:t>a </a:t>
            </a:r>
            <a:r>
              <a:rPr sz="2400" spc="-30" dirty="0">
                <a:latin typeface="Calibri"/>
                <a:cs typeface="Calibri"/>
              </a:rPr>
              <a:t>z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15" dirty="0">
                <a:latin typeface="Calibri"/>
                <a:cs typeface="Calibri"/>
              </a:rPr>
              <a:t>u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5" dirty="0">
                <a:latin typeface="Calibri"/>
                <a:cs typeface="Calibri"/>
              </a:rPr>
              <a:t>z</a:t>
            </a:r>
            <a:r>
              <a:rPr sz="2400" spc="-15" dirty="0">
                <a:latin typeface="Calibri"/>
                <a:cs typeface="Calibri"/>
              </a:rPr>
              <a:t>i</a:t>
            </a:r>
            <a:r>
              <a:rPr sz="2400" spc="-5" dirty="0">
                <a:latin typeface="Calibri"/>
                <a:cs typeface="Calibri"/>
              </a:rPr>
              <a:t>j</a:t>
            </a:r>
            <a:r>
              <a:rPr sz="2400" spc="-20" dirty="0">
                <a:latin typeface="Calibri"/>
                <a:cs typeface="Calibri"/>
              </a:rPr>
              <a:t>n</a:t>
            </a:r>
            <a:r>
              <a:rPr sz="2400" spc="-10" dirty="0">
                <a:latin typeface="Calibri"/>
                <a:cs typeface="Calibri"/>
              </a:rPr>
              <a:t>,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f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n</a:t>
            </a:r>
            <a:r>
              <a:rPr sz="2400" b="1" dirty="0">
                <a:latin typeface="Calibri"/>
                <a:cs typeface="Calibri"/>
              </a:rPr>
              <a:t>i</a:t>
            </a:r>
            <a:r>
              <a:rPr sz="2400" b="1" spc="-25" dirty="0">
                <a:latin typeface="Calibri"/>
                <a:cs typeface="Calibri"/>
              </a:rPr>
              <a:t>e</a:t>
            </a:r>
            <a:r>
              <a:rPr sz="2400" b="1" spc="-10" dirty="0">
                <a:latin typeface="Calibri"/>
                <a:cs typeface="Calibri"/>
              </a:rPr>
              <a:t>t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d</a:t>
            </a:r>
            <a:r>
              <a:rPr sz="2400" b="1" spc="-15" dirty="0">
                <a:latin typeface="Calibri"/>
                <a:cs typeface="Calibri"/>
              </a:rPr>
              <a:t>e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r</a:t>
            </a:r>
            <a:r>
              <a:rPr sz="2400" b="1" dirty="0">
                <a:latin typeface="Calibri"/>
                <a:cs typeface="Calibri"/>
              </a:rPr>
              <a:t>i</a:t>
            </a:r>
            <a:r>
              <a:rPr sz="2400" b="1" spc="-5" dirty="0">
                <a:latin typeface="Calibri"/>
                <a:cs typeface="Calibri"/>
              </a:rPr>
              <a:t>s</a:t>
            </a:r>
            <a:r>
              <a:rPr sz="2400" b="1" dirty="0">
                <a:latin typeface="Calibri"/>
                <a:cs typeface="Calibri"/>
              </a:rPr>
              <a:t>i</a:t>
            </a:r>
            <a:r>
              <a:rPr sz="2400" b="1" spc="-35" dirty="0">
                <a:latin typeface="Calibri"/>
                <a:cs typeface="Calibri"/>
              </a:rPr>
              <a:t>c</a:t>
            </a:r>
            <a:r>
              <a:rPr sz="2400" b="1" spc="-10" dirty="0">
                <a:latin typeface="Calibri"/>
                <a:cs typeface="Calibri"/>
              </a:rPr>
              <a:t>o</a:t>
            </a:r>
            <a:r>
              <a:rPr sz="2400" b="1" spc="-15" dirty="0">
                <a:latin typeface="Calibri"/>
                <a:cs typeface="Calibri"/>
              </a:rPr>
              <a:t>'</a:t>
            </a:r>
            <a:r>
              <a:rPr sz="2400" b="1" dirty="0">
                <a:latin typeface="Calibri"/>
                <a:cs typeface="Calibri"/>
              </a:rPr>
              <a:t>s</a:t>
            </a:r>
            <a:r>
              <a:rPr sz="2400" b="1" spc="-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o</a:t>
            </a:r>
            <a:r>
              <a:rPr sz="2400" b="1" dirty="0">
                <a:latin typeface="Calibri"/>
                <a:cs typeface="Calibri"/>
              </a:rPr>
              <a:t>p</a:t>
            </a:r>
            <a:r>
              <a:rPr sz="2400" b="1" spc="-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zi</a:t>
            </a:r>
            <a:r>
              <a:rPr sz="2400" b="1" spc="-10" dirty="0">
                <a:latin typeface="Calibri"/>
                <a:cs typeface="Calibri"/>
              </a:rPr>
              <a:t>c</a:t>
            </a:r>
            <a:r>
              <a:rPr sz="2400" b="1" dirty="0">
                <a:latin typeface="Calibri"/>
                <a:cs typeface="Calibri"/>
              </a:rPr>
              <a:t>h</a:t>
            </a:r>
            <a:r>
              <a:rPr sz="2400" b="1" spc="-20" dirty="0">
                <a:latin typeface="Calibri"/>
                <a:cs typeface="Calibri"/>
              </a:rPr>
              <a:t> </a:t>
            </a:r>
            <a:r>
              <a:rPr sz="2400" b="1" spc="-50" dirty="0">
                <a:latin typeface="Calibri"/>
                <a:cs typeface="Calibri"/>
              </a:rPr>
              <a:t>z</a:t>
            </a:r>
            <a:r>
              <a:rPr sz="2400" b="1" spc="-10" dirty="0">
                <a:latin typeface="Calibri"/>
                <a:cs typeface="Calibri"/>
              </a:rPr>
              <a:t>o</a:t>
            </a:r>
            <a:r>
              <a:rPr sz="2400" b="1" dirty="0">
                <a:latin typeface="Calibri"/>
                <a:cs typeface="Calibri"/>
              </a:rPr>
              <a:t>u</a:t>
            </a:r>
            <a:r>
              <a:rPr sz="2400" b="1" spc="-5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h</a:t>
            </a:r>
            <a:r>
              <a:rPr sz="2400" b="1" spc="-10" dirty="0">
                <a:latin typeface="Calibri"/>
                <a:cs typeface="Calibri"/>
              </a:rPr>
              <a:t>e</a:t>
            </a:r>
            <a:r>
              <a:rPr sz="2400" b="1" spc="-5" dirty="0">
                <a:latin typeface="Calibri"/>
                <a:cs typeface="Calibri"/>
              </a:rPr>
              <a:t>bb</a:t>
            </a:r>
            <a:r>
              <a:rPr sz="2400" b="1" spc="5" dirty="0">
                <a:latin typeface="Calibri"/>
                <a:cs typeface="Calibri"/>
              </a:rPr>
              <a:t>e</a:t>
            </a:r>
            <a:r>
              <a:rPr sz="2400" b="1" dirty="0">
                <a:latin typeface="Calibri"/>
                <a:cs typeface="Calibri"/>
              </a:rPr>
              <a:t>n</a:t>
            </a:r>
            <a:r>
              <a:rPr sz="2400" b="1" spc="5" dirty="0">
                <a:latin typeface="Calibri"/>
                <a:cs typeface="Calibri"/>
              </a:rPr>
              <a:t> </a:t>
            </a:r>
            <a:r>
              <a:rPr sz="2400" b="1" spc="-45" dirty="0">
                <a:latin typeface="Calibri"/>
                <a:cs typeface="Calibri"/>
              </a:rPr>
              <a:t>g</a:t>
            </a:r>
            <a:r>
              <a:rPr sz="2400" b="1" spc="-10" dirty="0">
                <a:latin typeface="Calibri"/>
                <a:cs typeface="Calibri"/>
              </a:rPr>
              <a:t>e</a:t>
            </a:r>
            <a:r>
              <a:rPr sz="2400" b="1" spc="-5" dirty="0">
                <a:latin typeface="Calibri"/>
                <a:cs typeface="Calibri"/>
              </a:rPr>
              <a:t>n</a:t>
            </a:r>
            <a:r>
              <a:rPr sz="2400" b="1" spc="-10" dirty="0">
                <a:latin typeface="Calibri"/>
                <a:cs typeface="Calibri"/>
              </a:rPr>
              <a:t>o</a:t>
            </a:r>
            <a:r>
              <a:rPr sz="2400" b="1" spc="-20" dirty="0">
                <a:latin typeface="Calibri"/>
                <a:cs typeface="Calibri"/>
              </a:rPr>
              <a:t>m</a:t>
            </a:r>
            <a:r>
              <a:rPr sz="2400" b="1" spc="-10" dirty="0">
                <a:latin typeface="Calibri"/>
                <a:cs typeface="Calibri"/>
              </a:rPr>
              <a:t>e</a:t>
            </a:r>
            <a:r>
              <a:rPr sz="2400" b="1" dirty="0">
                <a:latin typeface="Calibri"/>
                <a:cs typeface="Calibri"/>
              </a:rPr>
              <a:t>n </a:t>
            </a:r>
            <a:r>
              <a:rPr sz="2400" b="1" spc="-5" dirty="0">
                <a:latin typeface="Calibri"/>
                <a:cs typeface="Calibri"/>
              </a:rPr>
              <a:t>d</a:t>
            </a:r>
            <a:r>
              <a:rPr sz="2400" b="1" dirty="0">
                <a:latin typeface="Calibri"/>
                <a:cs typeface="Calibri"/>
              </a:rPr>
              <a:t>ie al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h</a:t>
            </a:r>
            <a:r>
              <a:rPr sz="2400" b="1" spc="-15" dirty="0">
                <a:latin typeface="Calibri"/>
                <a:cs typeface="Calibri"/>
              </a:rPr>
              <a:t>aar</a:t>
            </a:r>
            <a:r>
              <a:rPr sz="2400" b="1" dirty="0">
                <a:latin typeface="Calibri"/>
                <a:cs typeface="Calibri"/>
              </a:rPr>
              <a:t> i</a:t>
            </a:r>
            <a:r>
              <a:rPr sz="2400" b="1" spc="-5" dirty="0">
                <a:latin typeface="Calibri"/>
                <a:cs typeface="Calibri"/>
              </a:rPr>
              <a:t>n</a:t>
            </a:r>
            <a:r>
              <a:rPr sz="2400" b="1" spc="-100" dirty="0">
                <a:latin typeface="Calibri"/>
                <a:cs typeface="Calibri"/>
              </a:rPr>
              <a:t>k</a:t>
            </a:r>
            <a:r>
              <a:rPr sz="2400" b="1" spc="-10" dirty="0">
                <a:latin typeface="Calibri"/>
                <a:cs typeface="Calibri"/>
              </a:rPr>
              <a:t>o</a:t>
            </a:r>
            <a:r>
              <a:rPr sz="2400" b="1" spc="-20" dirty="0">
                <a:latin typeface="Calibri"/>
                <a:cs typeface="Calibri"/>
              </a:rPr>
              <a:t>m</a:t>
            </a:r>
            <a:r>
              <a:rPr sz="2400" b="1" spc="-40" dirty="0">
                <a:latin typeface="Calibri"/>
                <a:cs typeface="Calibri"/>
              </a:rPr>
              <a:t>s</a:t>
            </a:r>
            <a:r>
              <a:rPr sz="2400" b="1" spc="-35" dirty="0">
                <a:latin typeface="Calibri"/>
                <a:cs typeface="Calibri"/>
              </a:rPr>
              <a:t>t</a:t>
            </a:r>
            <a:r>
              <a:rPr sz="2400" b="1" spc="-10" dirty="0">
                <a:latin typeface="Calibri"/>
                <a:cs typeface="Calibri"/>
              </a:rPr>
              <a:t>e</a:t>
            </a:r>
            <a:r>
              <a:rPr sz="2400" b="1" spc="-5" dirty="0">
                <a:latin typeface="Calibri"/>
                <a:cs typeface="Calibri"/>
              </a:rPr>
              <a:t>n</a:t>
            </a:r>
            <a:r>
              <a:rPr sz="2400" b="1" spc="-10" dirty="0">
                <a:latin typeface="Calibri"/>
                <a:cs typeface="Calibri"/>
              </a:rPr>
              <a:t>,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o</a:t>
            </a:r>
            <a:r>
              <a:rPr sz="2400" b="1" dirty="0">
                <a:latin typeface="Calibri"/>
                <a:cs typeface="Calibri"/>
              </a:rPr>
              <a:t>f</a:t>
            </a:r>
            <a:r>
              <a:rPr sz="2400" b="1" spc="-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ee</a:t>
            </a:r>
            <a:r>
              <a:rPr sz="2400" b="1" dirty="0">
                <a:latin typeface="Calibri"/>
                <a:cs typeface="Calibri"/>
              </a:rPr>
              <a:t>n</a:t>
            </a:r>
            <a:r>
              <a:rPr sz="2400" b="1" spc="-5" dirty="0">
                <a:latin typeface="Calibri"/>
                <a:cs typeface="Calibri"/>
              </a:rPr>
              <a:t> d</a:t>
            </a:r>
            <a:r>
              <a:rPr sz="2400" b="1" spc="-10" dirty="0">
                <a:latin typeface="Calibri"/>
                <a:cs typeface="Calibri"/>
              </a:rPr>
              <a:t>ee</a:t>
            </a:r>
            <a:r>
              <a:rPr sz="2400" b="1" dirty="0">
                <a:latin typeface="Calibri"/>
                <a:cs typeface="Calibri"/>
              </a:rPr>
              <a:t>l</a:t>
            </a:r>
            <a:r>
              <a:rPr sz="2400" b="1" spc="-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e</a:t>
            </a:r>
            <a:r>
              <a:rPr sz="2400" b="1" spc="15" dirty="0">
                <a:latin typeface="Calibri"/>
                <a:cs typeface="Calibri"/>
              </a:rPr>
              <a:t>r</a:t>
            </a:r>
            <a:r>
              <a:rPr sz="2400" b="1" spc="-55" dirty="0">
                <a:latin typeface="Calibri"/>
                <a:cs typeface="Calibri"/>
              </a:rPr>
              <a:t>v</a:t>
            </a:r>
            <a:r>
              <a:rPr sz="2400" b="1" dirty="0">
                <a:latin typeface="Calibri"/>
                <a:cs typeface="Calibri"/>
              </a:rPr>
              <a:t>a</a:t>
            </a:r>
            <a:r>
              <a:rPr sz="2400" b="1" spc="-5" dirty="0">
                <a:latin typeface="Calibri"/>
                <a:cs typeface="Calibri"/>
              </a:rPr>
              <a:t>n</a:t>
            </a:r>
            <a:r>
              <a:rPr sz="2400" b="1" spc="-10" dirty="0">
                <a:latin typeface="Calibri"/>
                <a:cs typeface="Calibri"/>
              </a:rPr>
              <a:t>,</a:t>
            </a:r>
            <a:r>
              <a:rPr sz="2400" b="1" spc="-5" dirty="0">
                <a:latin typeface="Calibri"/>
                <a:cs typeface="Calibri"/>
              </a:rPr>
              <a:t> </a:t>
            </a:r>
            <a:r>
              <a:rPr sz="2400" b="1" spc="-45" dirty="0">
                <a:latin typeface="Calibri"/>
                <a:cs typeface="Calibri"/>
              </a:rPr>
              <a:t>g</a:t>
            </a:r>
            <a:r>
              <a:rPr sz="2400" b="1" spc="-10" dirty="0">
                <a:latin typeface="Calibri"/>
                <a:cs typeface="Calibri"/>
              </a:rPr>
              <a:t>e</a:t>
            </a:r>
            <a:r>
              <a:rPr sz="2400" b="1" spc="-5" dirty="0">
                <a:latin typeface="Calibri"/>
                <a:cs typeface="Calibri"/>
              </a:rPr>
              <a:t>n</a:t>
            </a:r>
            <a:r>
              <a:rPr sz="2400" b="1" spc="-10" dirty="0">
                <a:latin typeface="Calibri"/>
                <a:cs typeface="Calibri"/>
              </a:rPr>
              <a:t>e</a:t>
            </a:r>
            <a:r>
              <a:rPr sz="2400" b="1" spc="-45" dirty="0">
                <a:latin typeface="Calibri"/>
                <a:cs typeface="Calibri"/>
              </a:rPr>
              <a:t>r</a:t>
            </a:r>
            <a:r>
              <a:rPr sz="2400" b="1" spc="-10" dirty="0">
                <a:latin typeface="Calibri"/>
                <a:cs typeface="Calibri"/>
              </a:rPr>
              <a:t>e</a:t>
            </a:r>
            <a:r>
              <a:rPr sz="2400" b="1" spc="-45" dirty="0">
                <a:latin typeface="Calibri"/>
                <a:cs typeface="Calibri"/>
              </a:rPr>
              <a:t>r</a:t>
            </a:r>
            <a:r>
              <a:rPr sz="2400" b="1" spc="-10" dirty="0">
                <a:latin typeface="Calibri"/>
                <a:cs typeface="Calibri"/>
              </a:rPr>
              <a:t>e</a:t>
            </a:r>
            <a:r>
              <a:rPr sz="2400" b="1" dirty="0">
                <a:latin typeface="Calibri"/>
                <a:cs typeface="Calibri"/>
              </a:rPr>
              <a:t>n</a:t>
            </a:r>
            <a:r>
              <a:rPr sz="2400" b="1" spc="5" dirty="0">
                <a:latin typeface="Calibri"/>
                <a:cs typeface="Calibri"/>
              </a:rPr>
              <a:t> </a:t>
            </a:r>
            <a:r>
              <a:rPr sz="2400" b="1" u="sng" spc="-15" dirty="0">
                <a:solidFill>
                  <a:srgbClr val="FF0000"/>
                </a:solidFill>
                <a:latin typeface="Calibri"/>
                <a:cs typeface="Calibri"/>
              </a:rPr>
              <a:t>indi</a:t>
            </a:r>
            <a:r>
              <a:rPr sz="2400" b="1" u="sng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2400" b="1" u="sng" spc="-15" dirty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2400" b="1" u="sng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b="1" u="sng" spc="5" dirty="0">
                <a:solidFill>
                  <a:srgbClr val="FF0000"/>
                </a:solidFill>
                <a:latin typeface="Calibri"/>
                <a:cs typeface="Calibri"/>
              </a:rPr>
              <a:t>z</a:t>
            </a:r>
            <a:r>
              <a:rPr sz="2400" b="1" u="sng" spc="-15" dirty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2400" b="1" u="sng" dirty="0">
                <a:solidFill>
                  <a:srgbClr val="FF0000"/>
                </a:solidFill>
                <a:latin typeface="Calibri"/>
                <a:cs typeface="Calibri"/>
              </a:rPr>
              <a:t>j</a:t>
            </a:r>
            <a:r>
              <a:rPr sz="2400" b="1" u="sng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b="1" u="sng" spc="-15" dirty="0">
                <a:solidFill>
                  <a:srgbClr val="FF0000"/>
                </a:solidFill>
                <a:latin typeface="Calibri"/>
                <a:cs typeface="Calibri"/>
              </a:rPr>
              <a:t>ni</a:t>
            </a:r>
            <a:r>
              <a:rPr sz="2400" b="1" u="sng" spc="-10" dirty="0">
                <a:solidFill>
                  <a:srgbClr val="FF0000"/>
                </a:solidFill>
                <a:latin typeface="Calibri"/>
                <a:cs typeface="Calibri"/>
              </a:rPr>
              <a:t>et</a:t>
            </a:r>
            <a:r>
              <a:rPr sz="2400" b="1" u="sng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b="1" u="sng" spc="-10" dirty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2400" b="1" u="sng" spc="-20" dirty="0">
                <a:solidFill>
                  <a:srgbClr val="FF0000"/>
                </a:solidFill>
                <a:latin typeface="Calibri"/>
                <a:cs typeface="Calibri"/>
              </a:rPr>
              <a:t>nd</a:t>
            </a:r>
            <a:r>
              <a:rPr sz="2400" b="1" u="sng" spc="-15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2400" b="1" u="sng" dirty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2400" b="1" u="sng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b="1" u="sng" spc="-5" dirty="0">
                <a:solidFill>
                  <a:srgbClr val="FF0000"/>
                </a:solidFill>
                <a:latin typeface="Calibri"/>
                <a:cs typeface="Calibri"/>
              </a:rPr>
              <a:t>de </a:t>
            </a:r>
            <a:r>
              <a:rPr sz="2400" b="1" u="sng" spc="-45" dirty="0">
                <a:solidFill>
                  <a:srgbClr val="FF0000"/>
                </a:solidFill>
                <a:latin typeface="Calibri"/>
                <a:cs typeface="Calibri"/>
              </a:rPr>
              <a:t>z</a:t>
            </a:r>
            <a:r>
              <a:rPr sz="2400" b="1" u="sng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2400" b="1" u="sng" spc="25" dirty="0">
                <a:solidFill>
                  <a:srgbClr val="FF0000"/>
                </a:solidFill>
                <a:latin typeface="Calibri"/>
                <a:cs typeface="Calibri"/>
              </a:rPr>
              <a:t>g</a:t>
            </a:r>
            <a:r>
              <a:rPr sz="2400" b="1" u="sng" spc="-25" dirty="0">
                <a:solidFill>
                  <a:srgbClr val="FF0000"/>
                </a:solidFill>
                <a:latin typeface="Calibri"/>
                <a:cs typeface="Calibri"/>
              </a:rPr>
              <a:t>g</a:t>
            </a:r>
            <a:r>
              <a:rPr sz="2400" b="1" u="sng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2400" b="1" u="sng" spc="-5" dirty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2400" b="1" u="sng" spc="-10" dirty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2400" b="1" u="sng" dirty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2400" b="1" u="sng" spc="-5" dirty="0">
                <a:solidFill>
                  <a:srgbClr val="FF0000"/>
                </a:solidFill>
                <a:latin typeface="Calibri"/>
                <a:cs typeface="Calibri"/>
              </a:rPr>
              <a:t>h</a:t>
            </a:r>
            <a:r>
              <a:rPr sz="2400" b="1" u="sng" spc="-15" dirty="0">
                <a:solidFill>
                  <a:srgbClr val="FF0000"/>
                </a:solidFill>
                <a:latin typeface="Calibri"/>
                <a:cs typeface="Calibri"/>
              </a:rPr>
              <a:t>ap</a:t>
            </a:r>
            <a:r>
              <a:rPr sz="2400" b="1" u="sng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b="1" u="sng" spc="-35" dirty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2400" b="1" u="sng" spc="-40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2400" b="1" u="sng" spc="-10" dirty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2400" b="1" u="sng" spc="-20" dirty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2400" b="1" u="sng" spc="-15" dirty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2400" b="1" u="sng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b="1" u="sng" spc="-35" dirty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2400" b="1" u="sng" spc="-15" dirty="0">
                <a:solidFill>
                  <a:srgbClr val="FF0000"/>
                </a:solidFill>
                <a:latin typeface="Calibri"/>
                <a:cs typeface="Calibri"/>
              </a:rPr>
              <a:t>an</a:t>
            </a:r>
            <a:r>
              <a:rPr sz="2400" b="1" u="sng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b="1" u="sng" dirty="0">
                <a:solidFill>
                  <a:srgbClr val="FF0000"/>
                </a:solidFill>
                <a:latin typeface="Calibri"/>
                <a:cs typeface="Calibri"/>
              </a:rPr>
              <a:t>een</a:t>
            </a:r>
            <a:r>
              <a:rPr sz="2400" b="1" u="sng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b="1" u="sng" spc="-20" dirty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2400" b="1" u="sng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2400" b="1" u="sng" spc="-5" dirty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2400" b="1" u="sng" spc="-20" dirty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2400" b="1" u="sng" spc="-10" dirty="0">
                <a:solidFill>
                  <a:srgbClr val="FF0000"/>
                </a:solidFill>
                <a:latin typeface="Calibri"/>
                <a:cs typeface="Calibri"/>
              </a:rPr>
              <a:t>oo</a:t>
            </a:r>
            <a:r>
              <a:rPr sz="2400" b="1" u="sng" spc="-15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2400" b="1" u="sng" spc="-10" dirty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2400" b="1" u="sng" dirty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2400" b="1" u="sng" spc="-5" dirty="0">
                <a:solidFill>
                  <a:srgbClr val="FF0000"/>
                </a:solidFill>
                <a:latin typeface="Calibri"/>
                <a:cs typeface="Calibri"/>
              </a:rPr>
              <a:t>h</a:t>
            </a:r>
            <a:r>
              <a:rPr sz="2400" b="1" u="sng" spc="-15" dirty="0">
                <a:solidFill>
                  <a:srgbClr val="FF0000"/>
                </a:solidFill>
                <a:latin typeface="Calibri"/>
                <a:cs typeface="Calibri"/>
              </a:rPr>
              <a:t>ap</a:t>
            </a:r>
            <a:r>
              <a:rPr sz="2400" b="1" u="sng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b="1" u="sng" spc="-25" dirty="0">
                <a:solidFill>
                  <a:srgbClr val="FF0000"/>
                </a:solidFill>
                <a:latin typeface="Calibri"/>
                <a:cs typeface="Calibri"/>
              </a:rPr>
              <a:t>w</a:t>
            </a:r>
            <a:r>
              <a:rPr sz="2400" b="1" u="sng" spc="-15" dirty="0">
                <a:solidFill>
                  <a:srgbClr val="FF0000"/>
                </a:solidFill>
                <a:latin typeface="Calibri"/>
                <a:cs typeface="Calibri"/>
              </a:rPr>
              <a:t>aa</a:t>
            </a:r>
            <a:r>
              <a:rPr sz="2400" b="1" u="sng" dirty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2400" b="1" u="sng" spc="-20" dirty="0">
                <a:solidFill>
                  <a:srgbClr val="FF0000"/>
                </a:solidFill>
                <a:latin typeface="Calibri"/>
                <a:cs typeface="Calibri"/>
              </a:rPr>
              <a:t> d</a:t>
            </a:r>
            <a:r>
              <a:rPr sz="2400" b="1" u="sng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2400" b="1" u="sng" spc="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b="1" u="sng" spc="-20" dirty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2400" b="1" u="sng" spc="-10" dirty="0">
                <a:solidFill>
                  <a:srgbClr val="FF0000"/>
                </a:solidFill>
                <a:latin typeface="Calibri"/>
                <a:cs typeface="Calibri"/>
              </a:rPr>
              <a:t>oor</a:t>
            </a:r>
            <a:r>
              <a:rPr sz="2400" b="1" u="sng" spc="-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b="1" u="sng" spc="-20" dirty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2400" b="1" u="sng" spc="-15" dirty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2400" b="1" u="sng" dirty="0">
                <a:solidFill>
                  <a:srgbClr val="FF0000"/>
                </a:solidFill>
                <a:latin typeface="Calibri"/>
                <a:cs typeface="Calibri"/>
              </a:rPr>
              <a:t>e </a:t>
            </a:r>
            <a:r>
              <a:rPr sz="2400" b="1" u="sng" spc="-15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2400" b="1" u="sng" dirty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2400" b="1" u="sng" spc="-5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2400" b="1" u="sng" spc="-15" dirty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2400" b="1" u="sng" spc="-35" dirty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2400" b="1" u="sng" spc="-15" dirty="0">
                <a:solidFill>
                  <a:srgbClr val="FF0000"/>
                </a:solidFill>
                <a:latin typeface="Calibri"/>
                <a:cs typeface="Calibri"/>
              </a:rPr>
              <a:t>a </a:t>
            </a:r>
            <a:r>
              <a:rPr sz="2400" b="1" u="sng" dirty="0">
                <a:solidFill>
                  <a:srgbClr val="FF0000"/>
                </a:solidFill>
                <a:latin typeface="Calibri"/>
                <a:cs typeface="Calibri"/>
              </a:rPr>
              <a:t>en</a:t>
            </a:r>
            <a:r>
              <a:rPr sz="2400" b="1" u="sng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b="1" u="sng" spc="-5" dirty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2400" b="1" u="sng" spc="-15" dirty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2400" b="1" u="sng" spc="-10" dirty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2400" b="1" u="sng" spc="-15" dirty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2400" b="1" u="sng" spc="-10" dirty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2400" b="1" u="sng" spc="-5" dirty="0">
                <a:solidFill>
                  <a:srgbClr val="FF0000"/>
                </a:solidFill>
                <a:latin typeface="Calibri"/>
                <a:cs typeface="Calibri"/>
              </a:rPr>
              <a:t>o's </a:t>
            </a:r>
            <a:r>
              <a:rPr sz="2400" b="1" u="sng" spc="-30" dirty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2400" b="1" u="sng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2400" b="1" u="sng" spc="-5" dirty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2400" b="1" u="sng" spc="-10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2400" b="1" u="sng" spc="-35" dirty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2400" b="1" u="sng" spc="-15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2400" b="1" u="sng" spc="-45" dirty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2400" b="1" u="sng" spc="-40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2400" b="1" u="sng" dirty="0">
                <a:solidFill>
                  <a:srgbClr val="FF0000"/>
                </a:solidFill>
                <a:latin typeface="Calibri"/>
                <a:cs typeface="Calibri"/>
              </a:rPr>
              <a:t>e </a:t>
            </a:r>
            <a:r>
              <a:rPr sz="2400" b="1" u="sng" spc="-10" dirty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2400" b="1" u="sng" spc="-15" dirty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2400" b="1" u="sng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2400" b="1" u="sng" spc="-5" dirty="0">
                <a:solidFill>
                  <a:srgbClr val="FF0000"/>
                </a:solidFill>
                <a:latin typeface="Calibri"/>
                <a:cs typeface="Calibri"/>
              </a:rPr>
              <a:t>u</a:t>
            </a:r>
            <a:r>
              <a:rPr sz="2400" b="1" u="sng" spc="-40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2400" b="1" u="sng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2400" b="1" u="sng" spc="-5" dirty="0">
                <a:solidFill>
                  <a:srgbClr val="FF0000"/>
                </a:solidFill>
                <a:latin typeface="Calibri"/>
                <a:cs typeface="Calibri"/>
              </a:rPr>
              <a:t>lf</a:t>
            </a:r>
            <a:r>
              <a:rPr sz="2400" b="1" u="sng" spc="-20" dirty="0">
                <a:solidFill>
                  <a:srgbClr val="FF0000"/>
                </a:solidFill>
                <a:latin typeface="Calibri"/>
                <a:cs typeface="Calibri"/>
              </a:rPr>
              <a:t>un</a:t>
            </a:r>
            <a:r>
              <a:rPr sz="2400" b="1" u="sng" dirty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2400" b="1" u="sng" spc="-5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2400" b="1" u="sng" spc="-15" dirty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2400" b="1" u="sng" dirty="0">
                <a:solidFill>
                  <a:srgbClr val="FF0000"/>
                </a:solidFill>
                <a:latin typeface="Calibri"/>
                <a:cs typeface="Calibri"/>
              </a:rPr>
              <a:t>es</a:t>
            </a:r>
            <a:r>
              <a:rPr sz="2400" b="1" u="sng" spc="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b="1" u="sng" spc="-25" dirty="0">
                <a:solidFill>
                  <a:srgbClr val="FF0000"/>
                </a:solidFill>
                <a:latin typeface="Calibri"/>
                <a:cs typeface="Calibri"/>
              </a:rPr>
              <a:t>w</a:t>
            </a:r>
            <a:r>
              <a:rPr sz="2400" b="1" u="sng" spc="5" dirty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2400" b="1" u="sng" spc="-30" dirty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2400" b="1" u="sng" spc="-20" dirty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2400" b="1" u="sng" dirty="0">
                <a:solidFill>
                  <a:srgbClr val="FF0000"/>
                </a:solidFill>
                <a:latin typeface="Calibri"/>
                <a:cs typeface="Calibri"/>
              </a:rPr>
              <a:t>en</a:t>
            </a:r>
            <a:r>
              <a:rPr sz="2400" b="1" u="sng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b="1" u="sng" spc="-20" dirty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2400" b="1" u="sng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2400" b="1" u="sng" spc="-5" dirty="0">
                <a:solidFill>
                  <a:srgbClr val="FF0000"/>
                </a:solidFill>
                <a:latin typeface="Calibri"/>
                <a:cs typeface="Calibri"/>
              </a:rPr>
              <a:t>rr</a:t>
            </a:r>
            <a:r>
              <a:rPr sz="2400" b="1" u="sng" spc="-15" dirty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2400" b="1" u="sng" dirty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2400" b="1" u="sng" spc="-30" dirty="0">
                <a:solidFill>
                  <a:srgbClr val="FF0000"/>
                </a:solidFill>
                <a:latin typeface="Calibri"/>
                <a:cs typeface="Calibri"/>
              </a:rPr>
              <a:t>h</a:t>
            </a:r>
            <a:r>
              <a:rPr sz="2400" b="1" spc="-15" dirty="0">
                <a:latin typeface="Calibri"/>
                <a:cs typeface="Calibri"/>
              </a:rPr>
              <a:t>t</a:t>
            </a:r>
            <a:r>
              <a:rPr sz="2400" spc="-10" dirty="0">
                <a:latin typeface="Calibri"/>
                <a:cs typeface="Calibri"/>
              </a:rPr>
              <a:t>,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b="1" spc="-25" dirty="0">
                <a:latin typeface="Calibri"/>
                <a:cs typeface="Calibri"/>
              </a:rPr>
              <a:t>w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5" dirty="0">
                <a:latin typeface="Calibri"/>
                <a:cs typeface="Calibri"/>
              </a:rPr>
              <a:t>l</a:t>
            </a:r>
            <a:r>
              <a:rPr sz="2400" b="1" spc="-75" dirty="0">
                <a:latin typeface="Calibri"/>
                <a:cs typeface="Calibri"/>
              </a:rPr>
              <a:t>k</a:t>
            </a:r>
            <a:r>
              <a:rPr sz="2400" b="1" dirty="0">
                <a:latin typeface="Calibri"/>
                <a:cs typeface="Calibri"/>
              </a:rPr>
              <a:t>e een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spc="-30" dirty="0">
                <a:latin typeface="Calibri"/>
                <a:cs typeface="Calibri"/>
              </a:rPr>
              <a:t>r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5" dirty="0">
                <a:latin typeface="Calibri"/>
                <a:cs typeface="Calibri"/>
              </a:rPr>
              <a:t>l</a:t>
            </a:r>
            <a:r>
              <a:rPr sz="2400" b="1" spc="-10" dirty="0">
                <a:latin typeface="Calibri"/>
                <a:cs typeface="Calibri"/>
              </a:rPr>
              <a:t>e</a:t>
            </a:r>
            <a:r>
              <a:rPr sz="2400" b="1" spc="-35" dirty="0">
                <a:latin typeface="Calibri"/>
                <a:cs typeface="Calibri"/>
              </a:rPr>
              <a:t>v</a:t>
            </a:r>
            <a:r>
              <a:rPr sz="2400" b="1" spc="-15" dirty="0">
                <a:latin typeface="Calibri"/>
                <a:cs typeface="Calibri"/>
              </a:rPr>
              <a:t>a</a:t>
            </a:r>
            <a:r>
              <a:rPr sz="2400" b="1" spc="-45" dirty="0">
                <a:latin typeface="Calibri"/>
                <a:cs typeface="Calibri"/>
              </a:rPr>
              <a:t>n</a:t>
            </a:r>
            <a:r>
              <a:rPr sz="2400" b="1" spc="-40" dirty="0">
                <a:latin typeface="Calibri"/>
                <a:cs typeface="Calibri"/>
              </a:rPr>
              <a:t>t</a:t>
            </a:r>
            <a:r>
              <a:rPr sz="2400" b="1" dirty="0">
                <a:latin typeface="Calibri"/>
                <a:cs typeface="Calibri"/>
              </a:rPr>
              <a:t>e </a:t>
            </a:r>
            <a:r>
              <a:rPr sz="2400" b="1" spc="-30" dirty="0">
                <a:latin typeface="Calibri"/>
                <a:cs typeface="Calibri"/>
              </a:rPr>
              <a:t>r</a:t>
            </a:r>
            <a:r>
              <a:rPr sz="2400" b="1" spc="-10" dirty="0">
                <a:latin typeface="Calibri"/>
                <a:cs typeface="Calibri"/>
              </a:rPr>
              <a:t>ol</a:t>
            </a:r>
            <a:r>
              <a:rPr sz="2400" b="1" spc="-20" dirty="0">
                <a:latin typeface="Calibri"/>
                <a:cs typeface="Calibri"/>
              </a:rPr>
              <a:t> v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20" dirty="0">
                <a:latin typeface="Calibri"/>
                <a:cs typeface="Calibri"/>
              </a:rPr>
              <a:t>r</a:t>
            </a:r>
            <a:r>
              <a:rPr sz="2400" b="1" spc="-15" dirty="0">
                <a:latin typeface="Calibri"/>
                <a:cs typeface="Calibri"/>
              </a:rPr>
              <a:t>v</a:t>
            </a:r>
            <a:r>
              <a:rPr sz="2400" b="1" spc="-20" dirty="0">
                <a:latin typeface="Calibri"/>
                <a:cs typeface="Calibri"/>
              </a:rPr>
              <a:t>u</a:t>
            </a:r>
            <a:r>
              <a:rPr sz="2400" b="1" spc="-15" dirty="0">
                <a:latin typeface="Calibri"/>
                <a:cs typeface="Calibri"/>
              </a:rPr>
              <a:t>ll</a:t>
            </a:r>
            <a:r>
              <a:rPr sz="2400" b="1" dirty="0">
                <a:latin typeface="Calibri"/>
                <a:cs typeface="Calibri"/>
              </a:rPr>
              <a:t>en</a:t>
            </a:r>
            <a:r>
              <a:rPr sz="2400" b="1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b</a:t>
            </a:r>
            <a:r>
              <a:rPr sz="2400" dirty="0">
                <a:latin typeface="Calibri"/>
                <a:cs typeface="Calibri"/>
              </a:rPr>
              <a:t>ij </a:t>
            </a:r>
            <a:r>
              <a:rPr sz="2400" spc="-20" dirty="0">
                <a:latin typeface="Calibri"/>
                <a:cs typeface="Calibri"/>
              </a:rPr>
              <a:t>h</a:t>
            </a:r>
            <a:r>
              <a:rPr sz="2400" spc="-25" dirty="0">
                <a:latin typeface="Calibri"/>
                <a:cs typeface="Calibri"/>
              </a:rPr>
              <a:t>e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45" dirty="0">
                <a:latin typeface="Calibri"/>
                <a:cs typeface="Calibri"/>
              </a:rPr>
              <a:t>g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20" dirty="0">
                <a:latin typeface="Calibri"/>
                <a:cs typeface="Calibri"/>
              </a:rPr>
              <a:t>n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n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55" dirty="0">
                <a:latin typeface="Calibri"/>
                <a:cs typeface="Calibri"/>
              </a:rPr>
              <a:t>v</a:t>
            </a:r>
            <a:r>
              <a:rPr sz="2400" dirty="0">
                <a:latin typeface="Calibri"/>
                <a:cs typeface="Calibri"/>
              </a:rPr>
              <a:t>an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d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 i</a:t>
            </a:r>
            <a:r>
              <a:rPr sz="2400" spc="-20" dirty="0">
                <a:latin typeface="Calibri"/>
                <a:cs typeface="Calibri"/>
              </a:rPr>
              <a:t>n</a:t>
            </a:r>
            <a:r>
              <a:rPr sz="2400" spc="-100" dirty="0">
                <a:latin typeface="Calibri"/>
                <a:cs typeface="Calibri"/>
              </a:rPr>
              <a:t>k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20" dirty="0">
                <a:latin typeface="Calibri"/>
                <a:cs typeface="Calibri"/>
              </a:rPr>
              <a:t>m</a:t>
            </a:r>
            <a:r>
              <a:rPr sz="2400" spc="-30" dirty="0">
                <a:latin typeface="Calibri"/>
                <a:cs typeface="Calibri"/>
              </a:rPr>
              <a:t>s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n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5" dirty="0">
                <a:latin typeface="Calibri"/>
                <a:cs typeface="Calibri"/>
              </a:rPr>
              <a:t>v</a:t>
            </a:r>
            <a:r>
              <a:rPr sz="2400" dirty="0">
                <a:latin typeface="Calibri"/>
                <a:cs typeface="Calibri"/>
              </a:rPr>
              <a:t>an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d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45" dirty="0">
                <a:latin typeface="Calibri"/>
                <a:cs typeface="Calibri"/>
              </a:rPr>
              <a:t>g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35" dirty="0">
                <a:latin typeface="Calibri"/>
                <a:cs typeface="Calibri"/>
              </a:rPr>
              <a:t>c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25" dirty="0">
                <a:latin typeface="Calibri"/>
                <a:cs typeface="Calibri"/>
              </a:rPr>
              <a:t>n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l</a:t>
            </a:r>
            <a:r>
              <a:rPr sz="2400" spc="-10" dirty="0">
                <a:latin typeface="Calibri"/>
                <a:cs typeface="Calibri"/>
              </a:rPr>
              <a:t>ee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20" dirty="0">
                <a:latin typeface="Calibri"/>
                <a:cs typeface="Calibri"/>
              </a:rPr>
              <a:t>d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45" dirty="0">
                <a:latin typeface="Calibri"/>
                <a:cs typeface="Calibri"/>
              </a:rPr>
              <a:t>v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5" dirty="0">
                <a:latin typeface="Calibri"/>
                <a:cs typeface="Calibri"/>
              </a:rPr>
              <a:t>nn</a:t>
            </a:r>
            <a:r>
              <a:rPr sz="2400" spc="-10" dirty="0">
                <a:latin typeface="Calibri"/>
                <a:cs typeface="Calibri"/>
              </a:rPr>
              <a:t>oo</a:t>
            </a:r>
            <a:r>
              <a:rPr sz="2400" dirty="0">
                <a:latin typeface="Calibri"/>
                <a:cs typeface="Calibri"/>
              </a:rPr>
              <a:t>t</a:t>
            </a:r>
            <a:r>
              <a:rPr sz="2400" spc="-5" dirty="0">
                <a:latin typeface="Calibri"/>
                <a:cs typeface="Calibri"/>
              </a:rPr>
              <a:t>s</a:t>
            </a:r>
            <a:r>
              <a:rPr sz="2400" spc="-10" dirty="0">
                <a:latin typeface="Calibri"/>
                <a:cs typeface="Calibri"/>
              </a:rPr>
              <a:t>c</a:t>
            </a:r>
            <a:r>
              <a:rPr sz="2400" spc="-5" dirty="0">
                <a:latin typeface="Calibri"/>
                <a:cs typeface="Calibri"/>
              </a:rPr>
              <a:t>h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5" dirty="0">
                <a:latin typeface="Calibri"/>
                <a:cs typeface="Calibri"/>
              </a:rPr>
              <a:t>p</a:t>
            </a:r>
            <a:r>
              <a:rPr sz="2400" dirty="0">
                <a:latin typeface="Calibri"/>
                <a:cs typeface="Calibri"/>
              </a:rPr>
              <a:t>. “</a:t>
            </a:r>
          </a:p>
          <a:p>
            <a:pPr>
              <a:lnSpc>
                <a:spcPct val="100000"/>
              </a:lnSpc>
              <a:spcBef>
                <a:spcPts val="51"/>
              </a:spcBef>
            </a:pPr>
            <a:endParaRPr sz="2700" dirty="0">
              <a:latin typeface="Times New Roman"/>
              <a:cs typeface="Times New Roman"/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GB"/>
              <a:t>© Suniel Pancham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15</a:t>
            </a:fld>
            <a:endParaRPr lang="en-GB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6939" y="749649"/>
            <a:ext cx="10358120" cy="677108"/>
          </a:xfrm>
        </p:spPr>
        <p:txBody>
          <a:bodyPr/>
          <a:lstStyle/>
          <a:p>
            <a:pPr algn="ctr"/>
            <a:r>
              <a:rPr lang="nl-NL" dirty="0"/>
              <a:t>Model B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16939" y="1885695"/>
            <a:ext cx="10358120" cy="5232202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b="0" dirty="0"/>
              <a:t>Referentiekader: Art. 8b Wet VPB (geen uitdrukkelijke implementatie)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b="0" dirty="0"/>
              <a:t>Toelichting NL: ‘Van een kunstmatige constructie is sprake als winst van gecontroleerd lichaam niet is te relateren aan activiteiten (functies) van het gecontroleerde lichaam, maar aan de activiteiten (functies) </a:t>
            </a:r>
            <a:r>
              <a:rPr lang="nl-NL" sz="2800" dirty="0"/>
              <a:t>van de Nederlandse belastingplichtige</a:t>
            </a:r>
            <a:r>
              <a:rPr lang="nl-NL" sz="2800" b="0" dirty="0"/>
              <a:t>’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sz="2800" b="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b="0" dirty="0"/>
              <a:t>Alle landen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sz="2800" b="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b="0" dirty="0"/>
              <a:t>Geen uitzondering wezenlijke economische activiteiten</a:t>
            </a:r>
          </a:p>
          <a:p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GB"/>
              <a:t>© Suniel Pancham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19831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680" y="209958"/>
            <a:ext cx="10358120" cy="1354217"/>
          </a:xfrm>
        </p:spPr>
        <p:txBody>
          <a:bodyPr/>
          <a:lstStyle/>
          <a:p>
            <a:pPr algn="ctr"/>
            <a:r>
              <a:rPr lang="nl-NL" dirty="0"/>
              <a:t>CFC inkomen?</a:t>
            </a:r>
            <a:br>
              <a:rPr lang="nl-NL" u="sng" dirty="0"/>
            </a:b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8640835" y="1507861"/>
            <a:ext cx="1224000" cy="720000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nl-NL" b="1" dirty="0">
                <a:solidFill>
                  <a:schemeClr val="bg1"/>
                </a:solidFill>
                <a:cs typeface="Times New Roman" panose="02020603050405020304" pitchFamily="18" charset="0"/>
              </a:rPr>
              <a:t>BV</a:t>
            </a:r>
            <a:endParaRPr lang="en-US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640835" y="2587861"/>
            <a:ext cx="1224000" cy="720000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nl-NL" b="1" dirty="0">
                <a:solidFill>
                  <a:schemeClr val="bg1"/>
                </a:solidFill>
                <a:cs typeface="Times New Roman" panose="02020603050405020304" pitchFamily="18" charset="0"/>
              </a:rPr>
              <a:t>B</a:t>
            </a:r>
            <a:endParaRPr lang="en-US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640835" y="3593286"/>
            <a:ext cx="1224000" cy="720000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nl-NL" b="1" dirty="0">
                <a:solidFill>
                  <a:schemeClr val="bg1"/>
                </a:solidFill>
                <a:cs typeface="Times New Roman" panose="02020603050405020304" pitchFamily="18" charset="0"/>
              </a:rPr>
              <a:t>C</a:t>
            </a:r>
            <a:endParaRPr lang="en-US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640835" y="4598711"/>
            <a:ext cx="1224000" cy="743537"/>
          </a:xfrm>
          <a:prstGeom prst="rect">
            <a:avLst/>
          </a:prstGeom>
          <a:solidFill>
            <a:schemeClr val="accent1"/>
          </a:solidFill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pPr algn="ctr"/>
            <a:r>
              <a:rPr lang="nl-NL" b="1" dirty="0">
                <a:solidFill>
                  <a:schemeClr val="bg1"/>
                </a:solidFill>
                <a:cs typeface="Times New Roman" panose="02020603050405020304" pitchFamily="18" charset="0"/>
              </a:rPr>
              <a:t>D</a:t>
            </a:r>
            <a:endParaRPr lang="en-US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28" name="Straight Connector 27"/>
          <p:cNvCxnSpPr>
            <a:endCxn id="7" idx="0"/>
          </p:cNvCxnSpPr>
          <p:nvPr/>
        </p:nvCxnSpPr>
        <p:spPr>
          <a:xfrm>
            <a:off x="9252835" y="2227861"/>
            <a:ext cx="0" cy="3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7" idx="2"/>
            <a:endCxn id="8" idx="0"/>
          </p:cNvCxnSpPr>
          <p:nvPr/>
        </p:nvCxnSpPr>
        <p:spPr>
          <a:xfrm>
            <a:off x="9252835" y="3307861"/>
            <a:ext cx="0" cy="285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8" idx="2"/>
            <a:endCxn id="9" idx="0"/>
          </p:cNvCxnSpPr>
          <p:nvPr/>
        </p:nvCxnSpPr>
        <p:spPr>
          <a:xfrm>
            <a:off x="9252835" y="4313286"/>
            <a:ext cx="0" cy="285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0119544" y="4839674"/>
            <a:ext cx="16269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dirty="0" err="1">
                <a:solidFill>
                  <a:srgbClr val="003087"/>
                </a:solidFill>
                <a:latin typeface="Arial"/>
                <a:cs typeface="Arial"/>
              </a:rPr>
              <a:t>Statutory</a:t>
            </a:r>
            <a:r>
              <a:rPr lang="nl-NL" sz="1100" dirty="0">
                <a:solidFill>
                  <a:srgbClr val="003087"/>
                </a:solidFill>
                <a:latin typeface="Arial"/>
                <a:cs typeface="Arial"/>
              </a:rPr>
              <a:t> tax </a:t>
            </a:r>
            <a:r>
              <a:rPr lang="nl-NL" sz="1100" dirty="0" err="1">
                <a:solidFill>
                  <a:srgbClr val="003087"/>
                </a:solidFill>
                <a:latin typeface="Arial"/>
                <a:cs typeface="Arial"/>
              </a:rPr>
              <a:t>rate</a:t>
            </a:r>
            <a:r>
              <a:rPr lang="nl-NL" sz="1100" dirty="0">
                <a:solidFill>
                  <a:srgbClr val="003087"/>
                </a:solidFill>
                <a:latin typeface="Arial"/>
                <a:cs typeface="Arial"/>
              </a:rPr>
              <a:t> 10%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0043344" y="3822481"/>
            <a:ext cx="16269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dirty="0" err="1">
                <a:solidFill>
                  <a:srgbClr val="003087"/>
                </a:solidFill>
                <a:latin typeface="Arial"/>
                <a:cs typeface="Arial"/>
              </a:rPr>
              <a:t>Statutory</a:t>
            </a:r>
            <a:r>
              <a:rPr lang="nl-NL" sz="1100" dirty="0">
                <a:solidFill>
                  <a:srgbClr val="003087"/>
                </a:solidFill>
                <a:latin typeface="Arial"/>
                <a:cs typeface="Arial"/>
              </a:rPr>
              <a:t> tax </a:t>
            </a:r>
            <a:r>
              <a:rPr lang="nl-NL" sz="1100" dirty="0" err="1">
                <a:solidFill>
                  <a:srgbClr val="003087"/>
                </a:solidFill>
                <a:latin typeface="Arial"/>
                <a:cs typeface="Arial"/>
              </a:rPr>
              <a:t>rate</a:t>
            </a:r>
            <a:r>
              <a:rPr lang="nl-NL" sz="1100" dirty="0">
                <a:solidFill>
                  <a:srgbClr val="003087"/>
                </a:solidFill>
                <a:latin typeface="Arial"/>
                <a:cs typeface="Arial"/>
              </a:rPr>
              <a:t> 20%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110309" y="3544025"/>
            <a:ext cx="162698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100" dirty="0" err="1">
                <a:solidFill>
                  <a:srgbClr val="003087"/>
                </a:solidFill>
                <a:latin typeface="Arial"/>
                <a:cs typeface="Arial"/>
              </a:rPr>
              <a:t>Performs</a:t>
            </a:r>
            <a:r>
              <a:rPr lang="nl-NL" sz="1100" dirty="0">
                <a:solidFill>
                  <a:srgbClr val="003087"/>
                </a:solidFill>
                <a:latin typeface="Arial"/>
                <a:cs typeface="Arial"/>
              </a:rPr>
              <a:t> Significant People </a:t>
            </a:r>
            <a:r>
              <a:rPr lang="nl-NL" sz="1100" dirty="0" err="1">
                <a:solidFill>
                  <a:srgbClr val="003087"/>
                </a:solidFill>
                <a:latin typeface="Arial"/>
                <a:cs typeface="Arial"/>
              </a:rPr>
              <a:t>Functions</a:t>
            </a:r>
            <a:r>
              <a:rPr lang="nl-NL" sz="1100" dirty="0">
                <a:solidFill>
                  <a:srgbClr val="003087"/>
                </a:solidFill>
                <a:latin typeface="Arial"/>
                <a:cs typeface="Arial"/>
              </a:rPr>
              <a:t> </a:t>
            </a:r>
          </a:p>
          <a:p>
            <a:pPr algn="ctr"/>
            <a:r>
              <a:rPr lang="nl-NL" sz="1100" dirty="0">
                <a:solidFill>
                  <a:srgbClr val="003087"/>
                </a:solidFill>
                <a:latin typeface="Arial"/>
                <a:cs typeface="Arial"/>
              </a:rPr>
              <a:t>+ </a:t>
            </a:r>
          </a:p>
          <a:p>
            <a:pPr algn="ctr"/>
            <a:r>
              <a:rPr lang="nl-NL" sz="1100" dirty="0">
                <a:solidFill>
                  <a:srgbClr val="003087"/>
                </a:solidFill>
                <a:latin typeface="Arial"/>
                <a:cs typeface="Arial"/>
              </a:rPr>
              <a:t>Ontvangt non-AL beloning (lager)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0043344" y="2817056"/>
            <a:ext cx="16269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dirty="0" err="1">
                <a:solidFill>
                  <a:srgbClr val="003087"/>
                </a:solidFill>
                <a:latin typeface="Arial"/>
                <a:cs typeface="Arial"/>
              </a:rPr>
              <a:t>Statutory</a:t>
            </a:r>
            <a:r>
              <a:rPr lang="nl-NL" sz="1100" dirty="0">
                <a:solidFill>
                  <a:srgbClr val="003087"/>
                </a:solidFill>
                <a:latin typeface="Arial"/>
                <a:cs typeface="Arial"/>
              </a:rPr>
              <a:t> tax </a:t>
            </a:r>
            <a:r>
              <a:rPr lang="nl-NL" sz="1100" dirty="0" err="1">
                <a:solidFill>
                  <a:srgbClr val="003087"/>
                </a:solidFill>
                <a:latin typeface="Arial"/>
                <a:cs typeface="Arial"/>
              </a:rPr>
              <a:t>rate</a:t>
            </a:r>
            <a:r>
              <a:rPr lang="nl-NL" sz="1100" dirty="0">
                <a:solidFill>
                  <a:srgbClr val="003087"/>
                </a:solidFill>
                <a:latin typeface="Arial"/>
                <a:cs typeface="Arial"/>
              </a:rPr>
              <a:t> 20%</a:t>
            </a:r>
          </a:p>
        </p:txBody>
      </p:sp>
      <p:cxnSp>
        <p:nvCxnSpPr>
          <p:cNvPr id="42" name="Straight Connector 41"/>
          <p:cNvCxnSpPr/>
          <p:nvPr/>
        </p:nvCxnSpPr>
        <p:spPr>
          <a:xfrm flipH="1">
            <a:off x="7262446" y="2351696"/>
            <a:ext cx="392635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7126418" y="2040826"/>
            <a:ext cx="16108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b="1" dirty="0">
                <a:solidFill>
                  <a:srgbClr val="003087"/>
                </a:solidFill>
                <a:latin typeface="Arial"/>
                <a:cs typeface="Arial"/>
              </a:rPr>
              <a:t>NL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127393" y="2443872"/>
            <a:ext cx="16108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b="1" dirty="0">
                <a:solidFill>
                  <a:srgbClr val="003087"/>
                </a:solidFill>
                <a:latin typeface="Arial"/>
                <a:cs typeface="Arial"/>
              </a:rPr>
              <a:t>Buitenland</a:t>
            </a:r>
          </a:p>
        </p:txBody>
      </p:sp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343831" y="1349075"/>
            <a:ext cx="5767163" cy="4946811"/>
          </a:xfrm>
        </p:spPr>
        <p:txBody>
          <a:bodyPr>
            <a:no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nl-NL" sz="2400" b="0" dirty="0">
                <a:latin typeface="+mj-lt"/>
              </a:rPr>
              <a:t>Geen jurisdicties met statutair tarief &lt; 9% (geen Aangewezen Staten) - geen Model A)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nl-NL" sz="2400" b="0" dirty="0"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l-NL" sz="2400" b="0" dirty="0">
                <a:latin typeface="+mj-lt"/>
              </a:rPr>
              <a:t>Activiteiten die verband houden met het </a:t>
            </a:r>
            <a:r>
              <a:rPr lang="nl-NL" sz="2400" b="0" dirty="0" err="1">
                <a:latin typeface="+mj-lt"/>
              </a:rPr>
              <a:t>het</a:t>
            </a:r>
            <a:r>
              <a:rPr lang="nl-NL" sz="2400" b="0" dirty="0">
                <a:latin typeface="+mj-lt"/>
              </a:rPr>
              <a:t> non-AL inkomen ontvangen door D niet in NL uitgeoefend (Model B)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nl-NL" sz="2400" b="0" dirty="0"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l-NL" sz="2400" b="0" dirty="0">
                <a:latin typeface="+mj-lt"/>
              </a:rPr>
              <a:t>Verhouding tot Art. 7(1)(b) ATAD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GB" sz="1600" dirty="0">
              <a:latin typeface="+mj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352599" y="4767513"/>
            <a:ext cx="16269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dirty="0">
                <a:solidFill>
                  <a:srgbClr val="003087"/>
                </a:solidFill>
                <a:latin typeface="Arial"/>
                <a:cs typeface="Arial"/>
              </a:rPr>
              <a:t>Ontvangt non-AL beloning (</a:t>
            </a:r>
            <a:r>
              <a:rPr lang="nl-NL" sz="1100" b="1" dirty="0">
                <a:solidFill>
                  <a:srgbClr val="003087"/>
                </a:solidFill>
                <a:latin typeface="Arial"/>
                <a:cs typeface="Arial"/>
              </a:rPr>
              <a:t>hoger</a:t>
            </a:r>
            <a:r>
              <a:rPr lang="nl-NL" sz="1100" dirty="0">
                <a:solidFill>
                  <a:srgbClr val="003087"/>
                </a:solidFill>
                <a:latin typeface="Arial"/>
                <a:cs typeface="Arial"/>
              </a:rPr>
              <a:t>)</a:t>
            </a: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GB"/>
              <a:t>© Suniel Pancham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9166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/>
              <a:t>Implementatie Model A (art. 13ab VPB)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525" indent="0">
              <a:spcBef>
                <a:spcPts val="270"/>
              </a:spcBef>
              <a:buNone/>
              <a:tabLst>
                <a:tab pos="224790" algn="l"/>
              </a:tabLst>
            </a:pPr>
            <a:r>
              <a:rPr lang="nl-NL" b="1" dirty="0">
                <a:cs typeface="Calibri"/>
              </a:rPr>
              <a:t>Geen CFC indien</a:t>
            </a:r>
            <a:r>
              <a:rPr lang="nl-NL" dirty="0">
                <a:cs typeface="Calibri"/>
              </a:rPr>
              <a:t>:</a:t>
            </a:r>
          </a:p>
          <a:p>
            <a:pPr marL="9525" indent="0">
              <a:spcBef>
                <a:spcPts val="270"/>
              </a:spcBef>
              <a:buNone/>
              <a:tabLst>
                <a:tab pos="224790" algn="l"/>
              </a:tabLst>
            </a:pPr>
            <a:endParaRPr lang="nl-NL" dirty="0">
              <a:cs typeface="Calibri"/>
            </a:endParaRPr>
          </a:p>
          <a:p>
            <a:pPr marL="466725" indent="-457200">
              <a:spcBef>
                <a:spcPts val="270"/>
              </a:spcBef>
              <a:buFont typeface="Wingdings" panose="05000000000000000000" pitchFamily="2" charset="2"/>
              <a:buChar char="§"/>
              <a:tabLst>
                <a:tab pos="224790" algn="l"/>
              </a:tabLst>
            </a:pPr>
            <a:r>
              <a:rPr lang="nl-NL" dirty="0">
                <a:cs typeface="Calibri"/>
              </a:rPr>
              <a:t>Doorgaans hoofdzakelijk niet-besmette voordelen (toelichting: pas CFC indien 30% of meer uit besmette voordelen);</a:t>
            </a:r>
          </a:p>
          <a:p>
            <a:pPr marL="9525" indent="0">
              <a:spcBef>
                <a:spcPts val="270"/>
              </a:spcBef>
              <a:buNone/>
              <a:tabLst>
                <a:tab pos="224790" algn="l"/>
              </a:tabLst>
            </a:pPr>
            <a:endParaRPr lang="nl-NL" dirty="0">
              <a:cs typeface="Calibri"/>
            </a:endParaRPr>
          </a:p>
          <a:p>
            <a:pPr marL="466725" indent="-457200">
              <a:spcBef>
                <a:spcPts val="270"/>
              </a:spcBef>
              <a:buFont typeface="Wingdings" panose="05000000000000000000" pitchFamily="2" charset="2"/>
              <a:buChar char="§"/>
              <a:tabLst>
                <a:tab pos="224790" algn="l"/>
              </a:tabLst>
            </a:pPr>
            <a:r>
              <a:rPr lang="nl-NL" i="1" dirty="0">
                <a:cs typeface="Calibri"/>
              </a:rPr>
              <a:t>(i) financiële onderneming </a:t>
            </a:r>
            <a:r>
              <a:rPr lang="nl-NL" dirty="0">
                <a:cs typeface="Calibri"/>
              </a:rPr>
              <a:t>en (ii) de besmette voordelen doorgaans hoofdzakelijk afkomstig zijn van </a:t>
            </a:r>
            <a:r>
              <a:rPr lang="nl-NL" i="1" dirty="0">
                <a:cs typeface="Calibri"/>
              </a:rPr>
              <a:t>anderen</a:t>
            </a:r>
            <a:r>
              <a:rPr lang="nl-NL" dirty="0">
                <a:cs typeface="Calibri"/>
              </a:rPr>
              <a:t> dan de belastingplichtige of een met hem gelieerd lichaam of gelieerde natuurlijk persoon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1517B-8722-4B42-99A2-FAE68F7ECE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9862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381000"/>
            <a:ext cx="10817861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4675" algn="ctr">
              <a:lnSpc>
                <a:spcPct val="100000"/>
              </a:lnSpc>
            </a:pPr>
            <a:r>
              <a:rPr b="1" spc="-10" dirty="0" err="1">
                <a:latin typeface="Calibri Light"/>
                <a:cs typeface="Calibri Light"/>
              </a:rPr>
              <a:t>I</a:t>
            </a:r>
            <a:r>
              <a:rPr b="1" spc="-65" dirty="0" err="1">
                <a:latin typeface="Calibri Light"/>
                <a:cs typeface="Calibri Light"/>
              </a:rPr>
              <a:t>m</a:t>
            </a:r>
            <a:r>
              <a:rPr b="1" spc="-45" dirty="0" err="1">
                <a:latin typeface="Calibri Light"/>
                <a:cs typeface="Calibri Light"/>
              </a:rPr>
              <a:t>p</a:t>
            </a:r>
            <a:r>
              <a:rPr b="1" spc="-35" dirty="0" err="1">
                <a:latin typeface="Calibri Light"/>
                <a:cs typeface="Calibri Light"/>
              </a:rPr>
              <a:t>l</a:t>
            </a:r>
            <a:r>
              <a:rPr b="1" spc="-45" dirty="0" err="1">
                <a:latin typeface="Calibri Light"/>
                <a:cs typeface="Calibri Light"/>
              </a:rPr>
              <a:t>e</a:t>
            </a:r>
            <a:r>
              <a:rPr b="1" spc="-65" dirty="0" err="1">
                <a:latin typeface="Calibri Light"/>
                <a:cs typeface="Calibri Light"/>
              </a:rPr>
              <a:t>m</a:t>
            </a:r>
            <a:r>
              <a:rPr b="1" spc="-45" dirty="0" err="1">
                <a:latin typeface="Calibri Light"/>
                <a:cs typeface="Calibri Light"/>
              </a:rPr>
              <a:t>e</a:t>
            </a:r>
            <a:r>
              <a:rPr b="1" spc="-95" dirty="0" err="1">
                <a:latin typeface="Calibri Light"/>
                <a:cs typeface="Calibri Light"/>
              </a:rPr>
              <a:t>n</a:t>
            </a:r>
            <a:r>
              <a:rPr b="1" spc="-110" dirty="0" err="1">
                <a:latin typeface="Calibri Light"/>
                <a:cs typeface="Calibri Light"/>
              </a:rPr>
              <a:t>t</a:t>
            </a:r>
            <a:r>
              <a:rPr b="1" spc="-85" dirty="0" err="1">
                <a:latin typeface="Calibri Light"/>
                <a:cs typeface="Calibri Light"/>
              </a:rPr>
              <a:t>a</a:t>
            </a:r>
            <a:r>
              <a:rPr b="1" spc="-35" dirty="0" err="1">
                <a:latin typeface="Calibri Light"/>
                <a:cs typeface="Calibri Light"/>
              </a:rPr>
              <a:t>t</a:t>
            </a:r>
            <a:r>
              <a:rPr b="1" spc="-25" dirty="0" err="1">
                <a:latin typeface="Calibri Light"/>
                <a:cs typeface="Calibri Light"/>
              </a:rPr>
              <a:t>i</a:t>
            </a:r>
            <a:r>
              <a:rPr b="1" dirty="0" err="1">
                <a:latin typeface="Calibri Light"/>
                <a:cs typeface="Calibri Light"/>
              </a:rPr>
              <a:t>e</a:t>
            </a:r>
            <a:r>
              <a:rPr lang="nl-NL" b="1" dirty="0">
                <a:latin typeface="Calibri Light"/>
                <a:cs typeface="Calibri Light"/>
              </a:rPr>
              <a:t> Model A</a:t>
            </a:r>
            <a:r>
              <a:rPr b="1" spc="-100" dirty="0">
                <a:latin typeface="Calibri Light"/>
                <a:cs typeface="Calibri Light"/>
              </a:rPr>
              <a:t> </a:t>
            </a:r>
            <a:r>
              <a:rPr b="1" spc="-10" dirty="0">
                <a:latin typeface="Calibri Light"/>
                <a:cs typeface="Calibri Light"/>
              </a:rPr>
              <a:t>(</a:t>
            </a:r>
            <a:r>
              <a:rPr b="1" spc="-35" dirty="0">
                <a:latin typeface="Calibri Light"/>
                <a:cs typeface="Calibri Light"/>
              </a:rPr>
              <a:t>a</a:t>
            </a:r>
            <a:r>
              <a:rPr b="1" spc="-20" dirty="0">
                <a:latin typeface="Calibri Light"/>
                <a:cs typeface="Calibri Light"/>
              </a:rPr>
              <a:t>r</a:t>
            </a:r>
            <a:r>
              <a:rPr b="1" spc="-35" dirty="0">
                <a:latin typeface="Calibri Light"/>
                <a:cs typeface="Calibri Light"/>
              </a:rPr>
              <a:t>t</a:t>
            </a:r>
            <a:r>
              <a:rPr b="1" spc="-15" dirty="0">
                <a:latin typeface="Calibri Light"/>
                <a:cs typeface="Calibri Light"/>
              </a:rPr>
              <a:t>.</a:t>
            </a:r>
            <a:r>
              <a:rPr b="1" spc="-80" dirty="0">
                <a:latin typeface="Calibri Light"/>
                <a:cs typeface="Calibri Light"/>
              </a:rPr>
              <a:t> </a:t>
            </a:r>
            <a:r>
              <a:rPr b="1" spc="-40" dirty="0">
                <a:latin typeface="Calibri Light"/>
                <a:cs typeface="Calibri Light"/>
              </a:rPr>
              <a:t>13</a:t>
            </a:r>
            <a:r>
              <a:rPr b="1" spc="-35" dirty="0">
                <a:latin typeface="Calibri Light"/>
                <a:cs typeface="Calibri Light"/>
              </a:rPr>
              <a:t>a</a:t>
            </a:r>
            <a:r>
              <a:rPr b="1" dirty="0">
                <a:latin typeface="Calibri Light"/>
                <a:cs typeface="Calibri Light"/>
              </a:rPr>
              <a:t>b</a:t>
            </a:r>
            <a:r>
              <a:rPr b="1" spc="-80" dirty="0">
                <a:latin typeface="Calibri Light"/>
                <a:cs typeface="Calibri Light"/>
              </a:rPr>
              <a:t> </a:t>
            </a:r>
            <a:r>
              <a:rPr b="1" spc="-30" dirty="0">
                <a:latin typeface="Calibri Light"/>
                <a:cs typeface="Calibri Light"/>
              </a:rPr>
              <a:t>V</a:t>
            </a:r>
            <a:r>
              <a:rPr b="1" spc="-40" dirty="0">
                <a:latin typeface="Calibri Light"/>
                <a:cs typeface="Calibri Light"/>
              </a:rPr>
              <a:t>PB)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924557"/>
            <a:ext cx="10665461" cy="34137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-20" dirty="0">
                <a:latin typeface="Calibri"/>
                <a:cs typeface="Calibri"/>
              </a:rPr>
              <a:t>C</a:t>
            </a:r>
            <a:r>
              <a:rPr sz="2800" b="1" spc="-55" dirty="0">
                <a:latin typeface="Calibri"/>
                <a:cs typeface="Calibri"/>
              </a:rPr>
              <a:t>F</a:t>
            </a:r>
            <a:r>
              <a:rPr sz="2800" b="1" spc="-15" dirty="0">
                <a:latin typeface="Calibri"/>
                <a:cs typeface="Calibri"/>
              </a:rPr>
              <a:t>C</a:t>
            </a:r>
            <a:r>
              <a:rPr sz="2800" b="1" spc="20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san</a:t>
            </a:r>
            <a:r>
              <a:rPr sz="2800" b="1" spc="-10" dirty="0">
                <a:latin typeface="Calibri"/>
                <a:cs typeface="Calibri"/>
              </a:rPr>
              <a:t>ct</a:t>
            </a:r>
            <a:r>
              <a:rPr sz="2800" b="1" spc="-15" dirty="0">
                <a:latin typeface="Calibri"/>
                <a:cs typeface="Calibri"/>
              </a:rPr>
              <a:t>ie</a:t>
            </a:r>
            <a:r>
              <a:rPr sz="2800" b="1" spc="20" dirty="0">
                <a:latin typeface="Calibri"/>
                <a:cs typeface="Calibri"/>
              </a:rPr>
              <a:t> </a:t>
            </a:r>
            <a:r>
              <a:rPr sz="2800" b="1" spc="-20" dirty="0">
                <a:latin typeface="Calibri"/>
                <a:cs typeface="Calibri"/>
              </a:rPr>
              <a:t>ni</a:t>
            </a:r>
            <a:r>
              <a:rPr sz="2800" b="1" spc="-45" dirty="0">
                <a:latin typeface="Calibri"/>
                <a:cs typeface="Calibri"/>
              </a:rPr>
              <a:t>e</a:t>
            </a:r>
            <a:r>
              <a:rPr sz="2800" b="1" spc="-10" dirty="0">
                <a:latin typeface="Calibri"/>
                <a:cs typeface="Calibri"/>
              </a:rPr>
              <a:t>t</a:t>
            </a:r>
            <a:r>
              <a:rPr sz="2800" b="1" spc="25" dirty="0">
                <a:latin typeface="Calibri"/>
                <a:cs typeface="Calibri"/>
              </a:rPr>
              <a:t> </a:t>
            </a:r>
            <a:r>
              <a:rPr sz="2800" b="1" spc="-55" dirty="0">
                <a:latin typeface="Calibri"/>
                <a:cs typeface="Calibri"/>
              </a:rPr>
              <a:t>v</a:t>
            </a:r>
            <a:r>
              <a:rPr sz="2800" b="1" spc="-15" dirty="0">
                <a:latin typeface="Calibri"/>
                <a:cs typeface="Calibri"/>
              </a:rPr>
              <a:t>an</a:t>
            </a:r>
            <a:r>
              <a:rPr sz="2800" b="1" spc="10" dirty="0">
                <a:latin typeface="Calibri"/>
                <a:cs typeface="Calibri"/>
              </a:rPr>
              <a:t> </a:t>
            </a:r>
            <a:r>
              <a:rPr sz="2800" b="1" spc="-35" dirty="0">
                <a:latin typeface="Calibri"/>
                <a:cs typeface="Calibri"/>
              </a:rPr>
              <a:t>t</a:t>
            </a:r>
            <a:r>
              <a:rPr sz="2800" b="1" spc="-20" dirty="0">
                <a:latin typeface="Calibri"/>
                <a:cs typeface="Calibri"/>
              </a:rPr>
              <a:t>oep</a:t>
            </a:r>
            <a:r>
              <a:rPr sz="2800" b="1" spc="-15" dirty="0">
                <a:latin typeface="Calibri"/>
                <a:cs typeface="Calibri"/>
              </a:rPr>
              <a:t>ass</a:t>
            </a:r>
            <a:r>
              <a:rPr sz="2800" b="1" spc="-20" dirty="0">
                <a:latin typeface="Calibri"/>
                <a:cs typeface="Calibri"/>
              </a:rPr>
              <a:t>in</a:t>
            </a:r>
            <a:r>
              <a:rPr sz="2800" b="1" spc="-15" dirty="0">
                <a:latin typeface="Calibri"/>
                <a:cs typeface="Calibri"/>
              </a:rPr>
              <a:t>g</a:t>
            </a:r>
            <a:r>
              <a:rPr sz="2800" b="1" spc="5" dirty="0">
                <a:latin typeface="Calibri"/>
                <a:cs typeface="Calibri"/>
              </a:rPr>
              <a:t> </a:t>
            </a:r>
            <a:r>
              <a:rPr sz="2800" b="1" spc="-20" dirty="0">
                <a:latin typeface="Calibri"/>
                <a:cs typeface="Calibri"/>
              </a:rPr>
              <a:t>indien</a:t>
            </a:r>
            <a:r>
              <a:rPr sz="2800" b="1" spc="-10" dirty="0">
                <a:latin typeface="Calibri"/>
                <a:cs typeface="Calibri"/>
              </a:rPr>
              <a:t>:</a:t>
            </a:r>
            <a:endParaRPr sz="2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400" dirty="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Font typeface="Wingdings"/>
              <a:buChar char=""/>
              <a:tabLst>
                <a:tab pos="241300" algn="l"/>
              </a:tabLst>
            </a:pPr>
            <a:r>
              <a:rPr sz="2800" spc="-20" dirty="0">
                <a:latin typeface="Calibri"/>
                <a:cs typeface="Calibri"/>
              </a:rPr>
              <a:t>C</a:t>
            </a:r>
            <a:r>
              <a:rPr sz="2800" spc="-40" dirty="0">
                <a:latin typeface="Calibri"/>
                <a:cs typeface="Calibri"/>
              </a:rPr>
              <a:t>F</a:t>
            </a:r>
            <a:r>
              <a:rPr sz="2800" spc="-15" dirty="0">
                <a:latin typeface="Calibri"/>
                <a:cs typeface="Calibri"/>
              </a:rPr>
              <a:t>C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65" dirty="0">
                <a:latin typeface="Calibri"/>
                <a:cs typeface="Calibri"/>
              </a:rPr>
              <a:t>“</a:t>
            </a:r>
            <a:r>
              <a:rPr sz="2800" spc="-15" dirty="0">
                <a:latin typeface="Calibri"/>
                <a:cs typeface="Calibri"/>
              </a:rPr>
              <a:t>een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b="1" spc="-45" dirty="0">
                <a:latin typeface="Calibri"/>
                <a:cs typeface="Calibri"/>
              </a:rPr>
              <a:t>we</a:t>
            </a:r>
            <a:r>
              <a:rPr sz="2800" b="1" spc="-60" dirty="0">
                <a:latin typeface="Calibri"/>
                <a:cs typeface="Calibri"/>
              </a:rPr>
              <a:t>z</a:t>
            </a:r>
            <a:r>
              <a:rPr sz="2800" b="1" spc="-20" dirty="0">
                <a:latin typeface="Calibri"/>
                <a:cs typeface="Calibri"/>
              </a:rPr>
              <a:t>enli</a:t>
            </a:r>
            <a:r>
              <a:rPr sz="2800" b="1" dirty="0">
                <a:latin typeface="Calibri"/>
                <a:cs typeface="Calibri"/>
              </a:rPr>
              <a:t>j</a:t>
            </a:r>
            <a:r>
              <a:rPr sz="2800" b="1" spc="-90" dirty="0">
                <a:latin typeface="Calibri"/>
                <a:cs typeface="Calibri"/>
              </a:rPr>
              <a:t>k</a:t>
            </a:r>
            <a:r>
              <a:rPr sz="2800" b="1" spc="-15" dirty="0">
                <a:latin typeface="Calibri"/>
                <a:cs typeface="Calibri"/>
              </a:rPr>
              <a:t>e</a:t>
            </a:r>
            <a:r>
              <a:rPr sz="2800" b="1" spc="20" dirty="0">
                <a:latin typeface="Calibri"/>
                <a:cs typeface="Calibri"/>
              </a:rPr>
              <a:t> </a:t>
            </a:r>
            <a:r>
              <a:rPr sz="2800" b="1" spc="-20" dirty="0">
                <a:latin typeface="Calibri"/>
                <a:cs typeface="Calibri"/>
              </a:rPr>
              <a:t>e</a:t>
            </a:r>
            <a:r>
              <a:rPr sz="2800" b="1" spc="-25" dirty="0">
                <a:latin typeface="Calibri"/>
                <a:cs typeface="Calibri"/>
              </a:rPr>
              <a:t>c</a:t>
            </a:r>
            <a:r>
              <a:rPr sz="2800" b="1" spc="-20" dirty="0">
                <a:latin typeface="Calibri"/>
                <a:cs typeface="Calibri"/>
              </a:rPr>
              <a:t>onom</a:t>
            </a:r>
            <a:r>
              <a:rPr sz="2800" b="1" spc="-15" dirty="0">
                <a:latin typeface="Calibri"/>
                <a:cs typeface="Calibri"/>
              </a:rPr>
              <a:t>is</a:t>
            </a:r>
            <a:r>
              <a:rPr sz="2800" b="1" spc="-10" dirty="0">
                <a:latin typeface="Calibri"/>
                <a:cs typeface="Calibri"/>
              </a:rPr>
              <a:t>c</a:t>
            </a:r>
            <a:r>
              <a:rPr sz="2800" b="1" spc="-20" dirty="0">
                <a:latin typeface="Calibri"/>
                <a:cs typeface="Calibri"/>
              </a:rPr>
              <a:t>h</a:t>
            </a:r>
            <a:r>
              <a:rPr sz="2800" b="1" spc="-15" dirty="0">
                <a:latin typeface="Calibri"/>
                <a:cs typeface="Calibri"/>
              </a:rPr>
              <a:t>e</a:t>
            </a:r>
            <a:r>
              <a:rPr sz="2800" b="1" spc="10" dirty="0">
                <a:latin typeface="Calibri"/>
                <a:cs typeface="Calibri"/>
              </a:rPr>
              <a:t> </a:t>
            </a:r>
            <a:r>
              <a:rPr sz="2800" b="1" spc="-20" dirty="0">
                <a:latin typeface="Calibri"/>
                <a:cs typeface="Calibri"/>
              </a:rPr>
              <a:t>a</a:t>
            </a:r>
            <a:r>
              <a:rPr sz="2800" b="1" spc="-10" dirty="0">
                <a:latin typeface="Calibri"/>
                <a:cs typeface="Calibri"/>
              </a:rPr>
              <a:t>ct</a:t>
            </a:r>
            <a:r>
              <a:rPr sz="2800" b="1" spc="-15" dirty="0">
                <a:latin typeface="Calibri"/>
                <a:cs typeface="Calibri"/>
              </a:rPr>
              <a:t>ivi</a:t>
            </a:r>
            <a:r>
              <a:rPr sz="2800" b="1" spc="-45" dirty="0">
                <a:latin typeface="Calibri"/>
                <a:cs typeface="Calibri"/>
              </a:rPr>
              <a:t>t</a:t>
            </a:r>
            <a:r>
              <a:rPr sz="2800" b="1" spc="-20" dirty="0">
                <a:latin typeface="Calibri"/>
                <a:cs typeface="Calibri"/>
              </a:rPr>
              <a:t>ei</a:t>
            </a:r>
            <a:r>
              <a:rPr sz="2800" b="1" spc="-10" dirty="0">
                <a:latin typeface="Calibri"/>
                <a:cs typeface="Calibri"/>
              </a:rPr>
              <a:t>t</a:t>
            </a:r>
            <a:r>
              <a:rPr sz="2800" b="1" spc="40" dirty="0">
                <a:latin typeface="Calibri"/>
                <a:cs typeface="Calibri"/>
              </a:rPr>
              <a:t> </a:t>
            </a:r>
            <a:r>
              <a:rPr sz="2800" spc="-20" dirty="0" err="1">
                <a:latin typeface="Calibri"/>
                <a:cs typeface="Calibri"/>
              </a:rPr>
              <a:t>ui</a:t>
            </a:r>
            <a:r>
              <a:rPr sz="2800" spc="-35" dirty="0" err="1">
                <a:latin typeface="Calibri"/>
                <a:cs typeface="Calibri"/>
              </a:rPr>
              <a:t>t</a:t>
            </a:r>
            <a:r>
              <a:rPr sz="2800" spc="-15" dirty="0" err="1">
                <a:latin typeface="Calibri"/>
                <a:cs typeface="Calibri"/>
              </a:rPr>
              <a:t>o</a:t>
            </a:r>
            <a:r>
              <a:rPr sz="2800" spc="-40" dirty="0" err="1">
                <a:latin typeface="Calibri"/>
                <a:cs typeface="Calibri"/>
              </a:rPr>
              <a:t>e</a:t>
            </a:r>
            <a:r>
              <a:rPr sz="2800" spc="-85" dirty="0" err="1">
                <a:latin typeface="Calibri"/>
                <a:cs typeface="Calibri"/>
              </a:rPr>
              <a:t>f</a:t>
            </a:r>
            <a:r>
              <a:rPr sz="2800" spc="-15" dirty="0" err="1">
                <a:latin typeface="Calibri"/>
                <a:cs typeface="Calibri"/>
              </a:rPr>
              <a:t>e</a:t>
            </a:r>
            <a:r>
              <a:rPr sz="2800" spc="-45" dirty="0" err="1">
                <a:latin typeface="Calibri"/>
                <a:cs typeface="Calibri"/>
              </a:rPr>
              <a:t>n</a:t>
            </a:r>
            <a:r>
              <a:rPr sz="2800" spc="80" dirty="0" err="1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”</a:t>
            </a:r>
            <a:endParaRPr lang="nl-NL" sz="2800" spc="-15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buFont typeface="Wingdings"/>
              <a:buChar char=""/>
              <a:tabLst>
                <a:tab pos="241300" algn="l"/>
              </a:tabLst>
            </a:pPr>
            <a:endParaRPr lang="nl-NL" sz="2800" spc="-15" dirty="0">
              <a:latin typeface="Calibri"/>
              <a:cs typeface="Calibri"/>
            </a:endParaRPr>
          </a:p>
          <a:p>
            <a:pPr marL="241300" marR="412115" lvl="0" indent="-228600">
              <a:lnSpc>
                <a:spcPts val="3030"/>
              </a:lnSpc>
              <a:buFont typeface="Wingdings"/>
              <a:buChar char=""/>
              <a:tabLst>
                <a:tab pos="241300" algn="l"/>
              </a:tabLst>
            </a:pPr>
            <a:r>
              <a:rPr lang="nl-NL" sz="2800" spc="-10" dirty="0">
                <a:solidFill>
                  <a:prstClr val="black"/>
                </a:solidFill>
                <a:cs typeface="Calibri"/>
              </a:rPr>
              <a:t>“</a:t>
            </a:r>
            <a:r>
              <a:rPr lang="nl-NL" sz="2800" spc="-30" dirty="0">
                <a:solidFill>
                  <a:prstClr val="black"/>
                </a:solidFill>
                <a:cs typeface="Calibri"/>
              </a:rPr>
              <a:t>Me</a:t>
            </a:r>
            <a:r>
              <a:rPr lang="nl-NL" sz="2800" spc="-10" dirty="0">
                <a:solidFill>
                  <a:prstClr val="black"/>
                </a:solidFill>
                <a:cs typeface="Calibri"/>
              </a:rPr>
              <a:t>t</a:t>
            </a:r>
            <a:r>
              <a:rPr lang="nl-NL" sz="2800" spc="15" dirty="0">
                <a:solidFill>
                  <a:prstClr val="black"/>
                </a:solidFill>
                <a:cs typeface="Calibri"/>
              </a:rPr>
              <a:t> </a:t>
            </a:r>
            <a:r>
              <a:rPr lang="nl-NL" sz="2800" spc="-20" dirty="0">
                <a:solidFill>
                  <a:prstClr val="black"/>
                </a:solidFill>
                <a:cs typeface="Calibri"/>
              </a:rPr>
              <a:t>d</a:t>
            </a:r>
            <a:r>
              <a:rPr lang="nl-NL" sz="2800" spc="-40" dirty="0">
                <a:solidFill>
                  <a:prstClr val="black"/>
                </a:solidFill>
                <a:cs typeface="Calibri"/>
              </a:rPr>
              <a:t>e</a:t>
            </a:r>
            <a:r>
              <a:rPr lang="nl-NL" sz="2800" spc="-80" dirty="0">
                <a:solidFill>
                  <a:prstClr val="black"/>
                </a:solidFill>
                <a:cs typeface="Calibri"/>
              </a:rPr>
              <a:t>z</a:t>
            </a:r>
            <a:r>
              <a:rPr lang="nl-NL" sz="2800" spc="-15" dirty="0">
                <a:solidFill>
                  <a:prstClr val="black"/>
                </a:solidFill>
                <a:cs typeface="Calibri"/>
              </a:rPr>
              <a:t>e</a:t>
            </a:r>
            <a:r>
              <a:rPr lang="nl-NL" sz="2800" spc="-10" dirty="0">
                <a:solidFill>
                  <a:prstClr val="black"/>
                </a:solidFill>
                <a:cs typeface="Calibri"/>
              </a:rPr>
              <a:t> </a:t>
            </a:r>
            <a:r>
              <a:rPr lang="nl-NL" sz="2800" spc="-20" dirty="0">
                <a:solidFill>
                  <a:prstClr val="black"/>
                </a:solidFill>
                <a:cs typeface="Calibri"/>
              </a:rPr>
              <a:t>b</a:t>
            </a:r>
            <a:r>
              <a:rPr lang="nl-NL" sz="2800" spc="-15" dirty="0">
                <a:solidFill>
                  <a:prstClr val="black"/>
                </a:solidFill>
                <a:cs typeface="Calibri"/>
              </a:rPr>
              <a:t>e</a:t>
            </a:r>
            <a:r>
              <a:rPr lang="nl-NL" sz="2800" spc="-20" dirty="0">
                <a:solidFill>
                  <a:prstClr val="black"/>
                </a:solidFill>
                <a:cs typeface="Calibri"/>
              </a:rPr>
              <a:t>n</a:t>
            </a:r>
            <a:r>
              <a:rPr lang="nl-NL" sz="2800" spc="-15" dirty="0">
                <a:solidFill>
                  <a:prstClr val="black"/>
                </a:solidFill>
                <a:cs typeface="Calibri"/>
              </a:rPr>
              <a:t>a</a:t>
            </a:r>
            <a:r>
              <a:rPr lang="nl-NL" sz="2800" spc="-20" dirty="0">
                <a:solidFill>
                  <a:prstClr val="black"/>
                </a:solidFill>
                <a:cs typeface="Calibri"/>
              </a:rPr>
              <a:t>d</a:t>
            </a:r>
            <a:r>
              <a:rPr lang="nl-NL" sz="2800" spc="-15" dirty="0">
                <a:solidFill>
                  <a:prstClr val="black"/>
                </a:solidFill>
                <a:cs typeface="Calibri"/>
              </a:rPr>
              <a:t>er</a:t>
            </a:r>
            <a:r>
              <a:rPr lang="nl-NL" sz="2800" spc="-20" dirty="0">
                <a:solidFill>
                  <a:prstClr val="black"/>
                </a:solidFill>
                <a:cs typeface="Calibri"/>
              </a:rPr>
              <a:t>in</a:t>
            </a:r>
            <a:r>
              <a:rPr lang="nl-NL" sz="2800" spc="-15" dirty="0">
                <a:solidFill>
                  <a:prstClr val="black"/>
                </a:solidFill>
                <a:cs typeface="Calibri"/>
              </a:rPr>
              <a:t>g</a:t>
            </a:r>
            <a:r>
              <a:rPr lang="nl-NL" sz="2800" spc="30" dirty="0">
                <a:solidFill>
                  <a:prstClr val="black"/>
                </a:solidFill>
                <a:cs typeface="Calibri"/>
              </a:rPr>
              <a:t> </a:t>
            </a:r>
            <a:r>
              <a:rPr lang="nl-NL" sz="2800" spc="-30" dirty="0">
                <a:solidFill>
                  <a:prstClr val="black"/>
                </a:solidFill>
                <a:cs typeface="Calibri"/>
              </a:rPr>
              <a:t>m</a:t>
            </a:r>
            <a:r>
              <a:rPr lang="nl-NL" sz="2800" spc="-15" dirty="0">
                <a:solidFill>
                  <a:prstClr val="black"/>
                </a:solidFill>
                <a:cs typeface="Calibri"/>
              </a:rPr>
              <a:t>o</a:t>
            </a:r>
            <a:r>
              <a:rPr lang="nl-NL" sz="2800" spc="-30" dirty="0">
                <a:solidFill>
                  <a:prstClr val="black"/>
                </a:solidFill>
                <a:cs typeface="Calibri"/>
              </a:rPr>
              <a:t>e</a:t>
            </a:r>
            <a:r>
              <a:rPr lang="nl-NL" sz="2800" spc="-10" dirty="0">
                <a:solidFill>
                  <a:prstClr val="black"/>
                </a:solidFill>
                <a:cs typeface="Calibri"/>
              </a:rPr>
              <a:t>t</a:t>
            </a:r>
            <a:r>
              <a:rPr lang="nl-NL" sz="2800" dirty="0">
                <a:solidFill>
                  <a:prstClr val="black"/>
                </a:solidFill>
                <a:cs typeface="Calibri"/>
              </a:rPr>
              <a:t> </a:t>
            </a:r>
            <a:r>
              <a:rPr lang="nl-NL" sz="2800" b="1" spc="-45" dirty="0">
                <a:solidFill>
                  <a:prstClr val="black"/>
                </a:solidFill>
                <a:cs typeface="Calibri"/>
              </a:rPr>
              <a:t>v</a:t>
            </a:r>
            <a:r>
              <a:rPr lang="nl-NL" sz="2800" b="1" spc="-20" dirty="0">
                <a:solidFill>
                  <a:prstClr val="black"/>
                </a:solidFill>
                <a:cs typeface="Calibri"/>
              </a:rPr>
              <a:t>oo</a:t>
            </a:r>
            <a:r>
              <a:rPr lang="nl-NL" sz="2800" b="1" spc="-10" dirty="0">
                <a:solidFill>
                  <a:prstClr val="black"/>
                </a:solidFill>
                <a:cs typeface="Calibri"/>
              </a:rPr>
              <a:t>r</a:t>
            </a:r>
            <a:r>
              <a:rPr lang="nl-NL" sz="2800" b="1" spc="15" dirty="0">
                <a:solidFill>
                  <a:prstClr val="black"/>
                </a:solidFill>
                <a:cs typeface="Calibri"/>
              </a:rPr>
              <a:t> </a:t>
            </a:r>
            <a:r>
              <a:rPr lang="nl-NL" sz="2800" b="1" spc="-20" dirty="0">
                <a:solidFill>
                  <a:prstClr val="black"/>
                </a:solidFill>
                <a:cs typeface="Calibri"/>
              </a:rPr>
              <a:t>el</a:t>
            </a:r>
            <a:r>
              <a:rPr lang="nl-NL" sz="2800" b="1" spc="-15" dirty="0">
                <a:solidFill>
                  <a:prstClr val="black"/>
                </a:solidFill>
                <a:cs typeface="Calibri"/>
              </a:rPr>
              <a:t>k</a:t>
            </a:r>
            <a:r>
              <a:rPr lang="nl-NL" sz="2800" b="1" spc="30" dirty="0">
                <a:solidFill>
                  <a:prstClr val="black"/>
                </a:solidFill>
                <a:cs typeface="Calibri"/>
              </a:rPr>
              <a:t> </a:t>
            </a:r>
            <a:r>
              <a:rPr lang="nl-NL" sz="2800" b="1" spc="-45" dirty="0">
                <a:solidFill>
                  <a:prstClr val="black"/>
                </a:solidFill>
                <a:cs typeface="Calibri"/>
              </a:rPr>
              <a:t>g</a:t>
            </a:r>
            <a:r>
              <a:rPr lang="nl-NL" sz="2800" b="1" spc="-20" dirty="0">
                <a:solidFill>
                  <a:prstClr val="black"/>
                </a:solidFill>
                <a:cs typeface="Calibri"/>
              </a:rPr>
              <a:t>e</a:t>
            </a:r>
            <a:r>
              <a:rPr lang="nl-NL" sz="2800" b="1" spc="-25" dirty="0">
                <a:solidFill>
                  <a:prstClr val="black"/>
                </a:solidFill>
                <a:cs typeface="Calibri"/>
              </a:rPr>
              <a:t>c</a:t>
            </a:r>
            <a:r>
              <a:rPr lang="nl-NL" sz="2800" b="1" spc="-20" dirty="0">
                <a:solidFill>
                  <a:prstClr val="black"/>
                </a:solidFill>
                <a:cs typeface="Calibri"/>
              </a:rPr>
              <a:t>o</a:t>
            </a:r>
            <a:r>
              <a:rPr lang="nl-NL" sz="2800" b="1" spc="-40" dirty="0">
                <a:solidFill>
                  <a:prstClr val="black"/>
                </a:solidFill>
                <a:cs typeface="Calibri"/>
              </a:rPr>
              <a:t>n</a:t>
            </a:r>
            <a:r>
              <a:rPr lang="nl-NL" sz="2800" b="1" spc="-10" dirty="0">
                <a:solidFill>
                  <a:prstClr val="black"/>
                </a:solidFill>
                <a:cs typeface="Calibri"/>
              </a:rPr>
              <a:t>t</a:t>
            </a:r>
            <a:r>
              <a:rPr lang="nl-NL" sz="2800" b="1" spc="-45" dirty="0">
                <a:solidFill>
                  <a:prstClr val="black"/>
                </a:solidFill>
                <a:cs typeface="Calibri"/>
              </a:rPr>
              <a:t>r</a:t>
            </a:r>
            <a:r>
              <a:rPr lang="nl-NL" sz="2800" b="1" spc="-20" dirty="0">
                <a:solidFill>
                  <a:prstClr val="black"/>
                </a:solidFill>
                <a:cs typeface="Calibri"/>
              </a:rPr>
              <a:t>olee</a:t>
            </a:r>
            <a:r>
              <a:rPr lang="nl-NL" sz="2800" b="1" spc="-50" dirty="0">
                <a:solidFill>
                  <a:prstClr val="black"/>
                </a:solidFill>
                <a:cs typeface="Calibri"/>
              </a:rPr>
              <a:t>r</a:t>
            </a:r>
            <a:r>
              <a:rPr lang="nl-NL" sz="2800" b="1" spc="-15" dirty="0">
                <a:solidFill>
                  <a:prstClr val="black"/>
                </a:solidFill>
                <a:cs typeface="Calibri"/>
              </a:rPr>
              <a:t>d</a:t>
            </a:r>
            <a:r>
              <a:rPr lang="nl-NL" sz="2800" b="1" spc="35" dirty="0">
                <a:solidFill>
                  <a:prstClr val="black"/>
                </a:solidFill>
                <a:cs typeface="Calibri"/>
              </a:rPr>
              <a:t> </a:t>
            </a:r>
            <a:r>
              <a:rPr lang="nl-NL" sz="2800" b="1" spc="-15" dirty="0">
                <a:solidFill>
                  <a:prstClr val="black"/>
                </a:solidFill>
                <a:cs typeface="Calibri"/>
              </a:rPr>
              <a:t>li</a:t>
            </a:r>
            <a:r>
              <a:rPr lang="nl-NL" sz="2800" b="1" spc="-10" dirty="0">
                <a:solidFill>
                  <a:prstClr val="black"/>
                </a:solidFill>
                <a:cs typeface="Calibri"/>
              </a:rPr>
              <a:t>c</a:t>
            </a:r>
            <a:r>
              <a:rPr lang="nl-NL" sz="2800" b="1" spc="-20" dirty="0">
                <a:solidFill>
                  <a:prstClr val="black"/>
                </a:solidFill>
                <a:cs typeface="Calibri"/>
              </a:rPr>
              <a:t>haa</a:t>
            </a:r>
            <a:r>
              <a:rPr lang="nl-NL" sz="2800" b="1" spc="-25" dirty="0">
                <a:solidFill>
                  <a:prstClr val="black"/>
                </a:solidFill>
                <a:cs typeface="Calibri"/>
              </a:rPr>
              <a:t>m</a:t>
            </a:r>
            <a:r>
              <a:rPr lang="nl-NL" sz="2800" b="1" spc="-10" dirty="0">
                <a:solidFill>
                  <a:prstClr val="black"/>
                </a:solidFill>
                <a:cs typeface="Calibri"/>
              </a:rPr>
              <a:t> </a:t>
            </a:r>
            <a:r>
              <a:rPr lang="nl-NL" sz="2800" spc="-25" dirty="0">
                <a:solidFill>
                  <a:prstClr val="black"/>
                </a:solidFill>
                <a:cs typeface="Calibri"/>
              </a:rPr>
              <a:t>a</a:t>
            </a:r>
            <a:r>
              <a:rPr lang="nl-NL" sz="2800" spc="-40" dirty="0">
                <a:solidFill>
                  <a:prstClr val="black"/>
                </a:solidFill>
                <a:cs typeface="Calibri"/>
              </a:rPr>
              <a:t>f</a:t>
            </a:r>
            <a:r>
              <a:rPr lang="nl-NL" sz="2800" spc="-80" dirty="0">
                <a:solidFill>
                  <a:prstClr val="black"/>
                </a:solidFill>
                <a:cs typeface="Calibri"/>
              </a:rPr>
              <a:t>z</a:t>
            </a:r>
            <a:r>
              <a:rPr lang="nl-NL" sz="2800" spc="-15" dirty="0">
                <a:solidFill>
                  <a:prstClr val="black"/>
                </a:solidFill>
                <a:cs typeface="Calibri"/>
              </a:rPr>
              <a:t>o</a:t>
            </a:r>
            <a:r>
              <a:rPr lang="nl-NL" sz="2800" spc="-20" dirty="0">
                <a:solidFill>
                  <a:prstClr val="black"/>
                </a:solidFill>
                <a:cs typeface="Calibri"/>
              </a:rPr>
              <a:t>nd</a:t>
            </a:r>
            <a:r>
              <a:rPr lang="nl-NL" sz="2800" spc="-15" dirty="0">
                <a:solidFill>
                  <a:prstClr val="black"/>
                </a:solidFill>
                <a:cs typeface="Calibri"/>
              </a:rPr>
              <a:t>er</a:t>
            </a:r>
            <a:r>
              <a:rPr lang="nl-NL" sz="2800" spc="-10" dirty="0">
                <a:solidFill>
                  <a:prstClr val="black"/>
                </a:solidFill>
                <a:cs typeface="Calibri"/>
              </a:rPr>
              <a:t>li</a:t>
            </a:r>
            <a:r>
              <a:rPr lang="nl-NL" sz="2800" dirty="0">
                <a:solidFill>
                  <a:prstClr val="black"/>
                </a:solidFill>
                <a:cs typeface="Calibri"/>
              </a:rPr>
              <a:t>j</a:t>
            </a:r>
            <a:r>
              <a:rPr lang="nl-NL" sz="2800" spc="-15" dirty="0">
                <a:solidFill>
                  <a:prstClr val="black"/>
                </a:solidFill>
                <a:cs typeface="Calibri"/>
              </a:rPr>
              <a:t>k</a:t>
            </a:r>
            <a:r>
              <a:rPr lang="nl-NL" sz="2800" spc="15" dirty="0">
                <a:solidFill>
                  <a:prstClr val="black"/>
                </a:solidFill>
                <a:cs typeface="Calibri"/>
              </a:rPr>
              <a:t> </a:t>
            </a:r>
            <a:r>
              <a:rPr lang="nl-NL" sz="2800" spc="-40" dirty="0">
                <a:solidFill>
                  <a:prstClr val="black"/>
                </a:solidFill>
                <a:cs typeface="Calibri"/>
              </a:rPr>
              <a:t>w</a:t>
            </a:r>
            <a:r>
              <a:rPr lang="nl-NL" sz="2800" spc="-15" dirty="0">
                <a:solidFill>
                  <a:prstClr val="black"/>
                </a:solidFill>
                <a:cs typeface="Calibri"/>
              </a:rPr>
              <a:t>o</a:t>
            </a:r>
            <a:r>
              <a:rPr lang="nl-NL" sz="2800" spc="-50" dirty="0">
                <a:solidFill>
                  <a:prstClr val="black"/>
                </a:solidFill>
                <a:cs typeface="Calibri"/>
              </a:rPr>
              <a:t>r</a:t>
            </a:r>
            <a:r>
              <a:rPr lang="nl-NL" sz="2800" spc="-20" dirty="0">
                <a:solidFill>
                  <a:prstClr val="black"/>
                </a:solidFill>
                <a:cs typeface="Calibri"/>
              </a:rPr>
              <a:t>d</a:t>
            </a:r>
            <a:r>
              <a:rPr lang="nl-NL" sz="2800" spc="-15" dirty="0">
                <a:solidFill>
                  <a:prstClr val="black"/>
                </a:solidFill>
                <a:cs typeface="Calibri"/>
              </a:rPr>
              <a:t>en</a:t>
            </a:r>
            <a:r>
              <a:rPr lang="nl-NL" sz="2800" spc="10" dirty="0">
                <a:solidFill>
                  <a:prstClr val="black"/>
                </a:solidFill>
                <a:cs typeface="Calibri"/>
              </a:rPr>
              <a:t> </a:t>
            </a:r>
            <a:r>
              <a:rPr lang="nl-NL" sz="2800" spc="-55" dirty="0">
                <a:solidFill>
                  <a:prstClr val="black"/>
                </a:solidFill>
                <a:cs typeface="Calibri"/>
              </a:rPr>
              <a:t>v</a:t>
            </a:r>
            <a:r>
              <a:rPr lang="nl-NL" sz="2800" spc="-15" dirty="0">
                <a:solidFill>
                  <a:prstClr val="black"/>
                </a:solidFill>
                <a:cs typeface="Calibri"/>
              </a:rPr>
              <a:t>a</a:t>
            </a:r>
            <a:r>
              <a:rPr lang="nl-NL" sz="2800" spc="-55" dirty="0">
                <a:solidFill>
                  <a:prstClr val="black"/>
                </a:solidFill>
                <a:cs typeface="Calibri"/>
              </a:rPr>
              <a:t>s</a:t>
            </a:r>
            <a:r>
              <a:rPr lang="nl-NL" sz="2800" spc="-15" dirty="0">
                <a:solidFill>
                  <a:prstClr val="black"/>
                </a:solidFill>
                <a:cs typeface="Calibri"/>
              </a:rPr>
              <a:t>t</a:t>
            </a:r>
            <a:r>
              <a:rPr lang="nl-NL" sz="2800" spc="-40" dirty="0">
                <a:solidFill>
                  <a:prstClr val="black"/>
                </a:solidFill>
                <a:cs typeface="Calibri"/>
              </a:rPr>
              <a:t>g</a:t>
            </a:r>
            <a:r>
              <a:rPr lang="nl-NL" sz="2800" spc="-15" dirty="0">
                <a:solidFill>
                  <a:prstClr val="black"/>
                </a:solidFill>
                <a:cs typeface="Calibri"/>
              </a:rPr>
              <a:t>e</a:t>
            </a:r>
            <a:r>
              <a:rPr lang="nl-NL" sz="2800" spc="-55" dirty="0">
                <a:solidFill>
                  <a:prstClr val="black"/>
                </a:solidFill>
                <a:cs typeface="Calibri"/>
              </a:rPr>
              <a:t>s</a:t>
            </a:r>
            <a:r>
              <a:rPr lang="nl-NL" sz="2800" spc="-35" dirty="0">
                <a:solidFill>
                  <a:prstClr val="black"/>
                </a:solidFill>
                <a:cs typeface="Calibri"/>
              </a:rPr>
              <a:t>t</a:t>
            </a:r>
            <a:r>
              <a:rPr lang="nl-NL" sz="2800" spc="-15" dirty="0">
                <a:solidFill>
                  <a:prstClr val="black"/>
                </a:solidFill>
                <a:cs typeface="Calibri"/>
              </a:rPr>
              <a:t>e</a:t>
            </a:r>
            <a:r>
              <a:rPr lang="nl-NL" sz="2800" spc="-20" dirty="0">
                <a:solidFill>
                  <a:prstClr val="black"/>
                </a:solidFill>
                <a:cs typeface="Calibri"/>
              </a:rPr>
              <a:t>l</a:t>
            </a:r>
            <a:r>
              <a:rPr lang="nl-NL" sz="2800" spc="-15" dirty="0">
                <a:solidFill>
                  <a:prstClr val="black"/>
                </a:solidFill>
                <a:cs typeface="Calibri"/>
              </a:rPr>
              <a:t>d</a:t>
            </a:r>
            <a:r>
              <a:rPr lang="nl-NL" sz="2800" spc="10" dirty="0">
                <a:solidFill>
                  <a:prstClr val="black"/>
                </a:solidFill>
                <a:cs typeface="Calibri"/>
              </a:rPr>
              <a:t> </a:t>
            </a:r>
            <a:r>
              <a:rPr lang="nl-NL" sz="2800" spc="-15" dirty="0">
                <a:solidFill>
                  <a:prstClr val="black"/>
                </a:solidFill>
                <a:cs typeface="Calibri"/>
              </a:rPr>
              <a:t>of</a:t>
            </a:r>
            <a:r>
              <a:rPr lang="nl-NL" sz="2800" dirty="0">
                <a:solidFill>
                  <a:prstClr val="black"/>
                </a:solidFill>
                <a:cs typeface="Calibri"/>
              </a:rPr>
              <a:t> </a:t>
            </a:r>
            <a:r>
              <a:rPr lang="nl-NL" sz="2800" spc="-15" dirty="0">
                <a:solidFill>
                  <a:prstClr val="black"/>
                </a:solidFill>
                <a:cs typeface="Calibri"/>
              </a:rPr>
              <a:t>er</a:t>
            </a:r>
            <a:r>
              <a:rPr lang="nl-NL" sz="2800" spc="-5" dirty="0">
                <a:solidFill>
                  <a:prstClr val="black"/>
                </a:solidFill>
                <a:cs typeface="Calibri"/>
              </a:rPr>
              <a:t> </a:t>
            </a:r>
            <a:r>
              <a:rPr lang="nl-NL" sz="2800" spc="-15" dirty="0">
                <a:solidFill>
                  <a:prstClr val="black"/>
                </a:solidFill>
                <a:cs typeface="Calibri"/>
              </a:rPr>
              <a:t>een</a:t>
            </a:r>
            <a:r>
              <a:rPr lang="nl-NL" sz="2800" spc="-5" dirty="0">
                <a:solidFill>
                  <a:prstClr val="black"/>
                </a:solidFill>
                <a:cs typeface="Calibri"/>
              </a:rPr>
              <a:t> </a:t>
            </a:r>
            <a:r>
              <a:rPr lang="nl-NL" sz="2800" spc="-40" dirty="0">
                <a:solidFill>
                  <a:prstClr val="black"/>
                </a:solidFill>
                <a:cs typeface="Calibri"/>
              </a:rPr>
              <a:t>we</a:t>
            </a:r>
            <a:r>
              <a:rPr lang="nl-NL" sz="2800" spc="-80" dirty="0">
                <a:solidFill>
                  <a:prstClr val="black"/>
                </a:solidFill>
                <a:cs typeface="Calibri"/>
              </a:rPr>
              <a:t>z</a:t>
            </a:r>
            <a:r>
              <a:rPr lang="nl-NL" sz="2800" spc="-15" dirty="0">
                <a:solidFill>
                  <a:prstClr val="black"/>
                </a:solidFill>
                <a:cs typeface="Calibri"/>
              </a:rPr>
              <a:t>e</a:t>
            </a:r>
            <a:r>
              <a:rPr lang="nl-NL" sz="2800" spc="-20" dirty="0">
                <a:solidFill>
                  <a:prstClr val="black"/>
                </a:solidFill>
                <a:cs typeface="Calibri"/>
              </a:rPr>
              <a:t>n</a:t>
            </a:r>
            <a:r>
              <a:rPr lang="nl-NL" sz="2800" spc="-10" dirty="0">
                <a:solidFill>
                  <a:prstClr val="black"/>
                </a:solidFill>
                <a:cs typeface="Calibri"/>
              </a:rPr>
              <a:t>li</a:t>
            </a:r>
            <a:r>
              <a:rPr lang="nl-NL" sz="2800" dirty="0">
                <a:solidFill>
                  <a:prstClr val="black"/>
                </a:solidFill>
                <a:cs typeface="Calibri"/>
              </a:rPr>
              <a:t>j</a:t>
            </a:r>
            <a:r>
              <a:rPr lang="nl-NL" sz="2800" spc="-100" dirty="0">
                <a:solidFill>
                  <a:prstClr val="black"/>
                </a:solidFill>
                <a:cs typeface="Calibri"/>
              </a:rPr>
              <a:t>k</a:t>
            </a:r>
            <a:r>
              <a:rPr lang="nl-NL" sz="2800" spc="-15" dirty="0">
                <a:solidFill>
                  <a:prstClr val="black"/>
                </a:solidFill>
                <a:cs typeface="Calibri"/>
              </a:rPr>
              <a:t>e</a:t>
            </a:r>
            <a:r>
              <a:rPr lang="nl-NL" sz="2800" spc="-10" dirty="0">
                <a:solidFill>
                  <a:prstClr val="black"/>
                </a:solidFill>
                <a:cs typeface="Calibri"/>
              </a:rPr>
              <a:t> </a:t>
            </a:r>
            <a:r>
              <a:rPr lang="nl-NL" sz="2800" spc="-15" dirty="0">
                <a:solidFill>
                  <a:prstClr val="black"/>
                </a:solidFill>
                <a:cs typeface="Calibri"/>
              </a:rPr>
              <a:t>e</a:t>
            </a:r>
            <a:r>
              <a:rPr lang="nl-NL" sz="2800" spc="-35" dirty="0">
                <a:solidFill>
                  <a:prstClr val="black"/>
                </a:solidFill>
                <a:cs typeface="Calibri"/>
              </a:rPr>
              <a:t>c</a:t>
            </a:r>
            <a:r>
              <a:rPr lang="nl-NL" sz="2800" spc="-15" dirty="0">
                <a:solidFill>
                  <a:prstClr val="black"/>
                </a:solidFill>
                <a:cs typeface="Calibri"/>
              </a:rPr>
              <a:t>o</a:t>
            </a:r>
            <a:r>
              <a:rPr lang="nl-NL" sz="2800" spc="-20" dirty="0">
                <a:solidFill>
                  <a:prstClr val="black"/>
                </a:solidFill>
                <a:cs typeface="Calibri"/>
              </a:rPr>
              <a:t>n</a:t>
            </a:r>
            <a:r>
              <a:rPr lang="nl-NL" sz="2800" spc="-15" dirty="0">
                <a:solidFill>
                  <a:prstClr val="black"/>
                </a:solidFill>
                <a:cs typeface="Calibri"/>
              </a:rPr>
              <a:t>o</a:t>
            </a:r>
            <a:r>
              <a:rPr lang="nl-NL" sz="2800" spc="-30" dirty="0">
                <a:solidFill>
                  <a:prstClr val="black"/>
                </a:solidFill>
                <a:cs typeface="Calibri"/>
              </a:rPr>
              <a:t>m</a:t>
            </a:r>
            <a:r>
              <a:rPr lang="nl-NL" sz="2800" spc="-20" dirty="0">
                <a:solidFill>
                  <a:prstClr val="black"/>
                </a:solidFill>
                <a:cs typeface="Calibri"/>
              </a:rPr>
              <a:t>is</a:t>
            </a:r>
            <a:r>
              <a:rPr lang="nl-NL" sz="2800" spc="-10" dirty="0">
                <a:solidFill>
                  <a:prstClr val="black"/>
                </a:solidFill>
                <a:cs typeface="Calibri"/>
              </a:rPr>
              <a:t>c</a:t>
            </a:r>
            <a:r>
              <a:rPr lang="nl-NL" sz="2800" spc="-20" dirty="0">
                <a:solidFill>
                  <a:prstClr val="black"/>
                </a:solidFill>
                <a:cs typeface="Calibri"/>
              </a:rPr>
              <a:t>h</a:t>
            </a:r>
            <a:r>
              <a:rPr lang="nl-NL" sz="2800" spc="-15" dirty="0">
                <a:solidFill>
                  <a:prstClr val="black"/>
                </a:solidFill>
                <a:cs typeface="Calibri"/>
              </a:rPr>
              <a:t>e</a:t>
            </a:r>
            <a:r>
              <a:rPr lang="nl-NL" sz="2800" spc="-10" dirty="0">
                <a:solidFill>
                  <a:prstClr val="black"/>
                </a:solidFill>
                <a:cs typeface="Calibri"/>
              </a:rPr>
              <a:t> ac</a:t>
            </a:r>
            <a:r>
              <a:rPr lang="nl-NL" sz="2800" spc="-15" dirty="0">
                <a:solidFill>
                  <a:prstClr val="black"/>
                </a:solidFill>
                <a:cs typeface="Calibri"/>
              </a:rPr>
              <a:t>t</a:t>
            </a:r>
            <a:r>
              <a:rPr lang="nl-NL" sz="2800" spc="-20" dirty="0">
                <a:solidFill>
                  <a:prstClr val="black"/>
                </a:solidFill>
                <a:cs typeface="Calibri"/>
              </a:rPr>
              <a:t>ivi</a:t>
            </a:r>
            <a:r>
              <a:rPr lang="nl-NL" sz="2800" spc="-35" dirty="0">
                <a:solidFill>
                  <a:prstClr val="black"/>
                </a:solidFill>
                <a:cs typeface="Calibri"/>
              </a:rPr>
              <a:t>t</a:t>
            </a:r>
            <a:r>
              <a:rPr lang="nl-NL" sz="2800" spc="-15" dirty="0">
                <a:solidFill>
                  <a:prstClr val="black"/>
                </a:solidFill>
                <a:cs typeface="Calibri"/>
              </a:rPr>
              <a:t>e</a:t>
            </a:r>
            <a:r>
              <a:rPr lang="nl-NL" sz="2800" spc="-20" dirty="0">
                <a:solidFill>
                  <a:prstClr val="black"/>
                </a:solidFill>
                <a:cs typeface="Calibri"/>
              </a:rPr>
              <a:t>i</a:t>
            </a:r>
            <a:r>
              <a:rPr lang="nl-NL" sz="2800" spc="-10" dirty="0">
                <a:solidFill>
                  <a:prstClr val="black"/>
                </a:solidFill>
                <a:cs typeface="Calibri"/>
              </a:rPr>
              <a:t>t</a:t>
            </a:r>
            <a:r>
              <a:rPr lang="nl-NL" sz="2800" dirty="0">
                <a:solidFill>
                  <a:prstClr val="black"/>
                </a:solidFill>
                <a:cs typeface="Calibri"/>
              </a:rPr>
              <a:t> </a:t>
            </a:r>
            <a:r>
              <a:rPr lang="nl-NL" sz="2800" spc="-40" dirty="0">
                <a:solidFill>
                  <a:prstClr val="black"/>
                </a:solidFill>
                <a:cs typeface="Calibri"/>
              </a:rPr>
              <a:t>w</a:t>
            </a:r>
            <a:r>
              <a:rPr lang="nl-NL" sz="2800" spc="-15" dirty="0">
                <a:solidFill>
                  <a:prstClr val="black"/>
                </a:solidFill>
                <a:cs typeface="Calibri"/>
              </a:rPr>
              <a:t>o</a:t>
            </a:r>
            <a:r>
              <a:rPr lang="nl-NL" sz="2800" spc="-50" dirty="0">
                <a:solidFill>
                  <a:prstClr val="black"/>
                </a:solidFill>
                <a:cs typeface="Calibri"/>
              </a:rPr>
              <a:t>r</a:t>
            </a:r>
            <a:r>
              <a:rPr lang="nl-NL" sz="2800" spc="-20" dirty="0">
                <a:solidFill>
                  <a:prstClr val="black"/>
                </a:solidFill>
                <a:cs typeface="Calibri"/>
              </a:rPr>
              <a:t>d</a:t>
            </a:r>
            <a:r>
              <a:rPr lang="nl-NL" sz="2800" spc="-10" dirty="0">
                <a:solidFill>
                  <a:prstClr val="black"/>
                </a:solidFill>
                <a:cs typeface="Calibri"/>
              </a:rPr>
              <a:t>t</a:t>
            </a:r>
            <a:r>
              <a:rPr lang="nl-NL" sz="2800" dirty="0">
                <a:solidFill>
                  <a:prstClr val="black"/>
                </a:solidFill>
                <a:cs typeface="Calibri"/>
              </a:rPr>
              <a:t> </a:t>
            </a:r>
            <a:r>
              <a:rPr lang="nl-NL" sz="2800" spc="-20" dirty="0">
                <a:solidFill>
                  <a:prstClr val="black"/>
                </a:solidFill>
                <a:cs typeface="Calibri"/>
              </a:rPr>
              <a:t>ui</a:t>
            </a:r>
            <a:r>
              <a:rPr lang="nl-NL" sz="2800" spc="-15" dirty="0">
                <a:solidFill>
                  <a:prstClr val="black"/>
                </a:solidFill>
                <a:cs typeface="Calibri"/>
              </a:rPr>
              <a:t>t</a:t>
            </a:r>
            <a:r>
              <a:rPr lang="nl-NL" sz="2800" spc="-40" dirty="0">
                <a:solidFill>
                  <a:prstClr val="black"/>
                </a:solidFill>
                <a:cs typeface="Calibri"/>
              </a:rPr>
              <a:t>g</a:t>
            </a:r>
            <a:r>
              <a:rPr lang="nl-NL" sz="2800" spc="-15" dirty="0">
                <a:solidFill>
                  <a:prstClr val="black"/>
                </a:solidFill>
                <a:cs typeface="Calibri"/>
              </a:rPr>
              <a:t>eo</a:t>
            </a:r>
            <a:r>
              <a:rPr lang="nl-NL" sz="2800" spc="-40" dirty="0">
                <a:solidFill>
                  <a:prstClr val="black"/>
                </a:solidFill>
                <a:cs typeface="Calibri"/>
              </a:rPr>
              <a:t>e</a:t>
            </a:r>
            <a:r>
              <a:rPr lang="nl-NL" sz="2800" spc="-85" dirty="0">
                <a:solidFill>
                  <a:prstClr val="black"/>
                </a:solidFill>
                <a:cs typeface="Calibri"/>
              </a:rPr>
              <a:t>f</a:t>
            </a:r>
            <a:r>
              <a:rPr lang="nl-NL" sz="2800" spc="-15" dirty="0">
                <a:solidFill>
                  <a:prstClr val="black"/>
                </a:solidFill>
                <a:cs typeface="Calibri"/>
              </a:rPr>
              <a:t>e</a:t>
            </a:r>
            <a:r>
              <a:rPr lang="nl-NL" sz="2800" spc="-20" dirty="0">
                <a:solidFill>
                  <a:prstClr val="black"/>
                </a:solidFill>
                <a:cs typeface="Calibri"/>
              </a:rPr>
              <a:t>n</a:t>
            </a:r>
            <a:r>
              <a:rPr lang="nl-NL" sz="2800" spc="-15" dirty="0">
                <a:solidFill>
                  <a:prstClr val="black"/>
                </a:solidFill>
                <a:cs typeface="Calibri"/>
              </a:rPr>
              <a:t>d</a:t>
            </a:r>
            <a:r>
              <a:rPr lang="nl-NL" sz="2800" spc="-215" dirty="0">
                <a:solidFill>
                  <a:prstClr val="black"/>
                </a:solidFill>
                <a:cs typeface="Calibri"/>
              </a:rPr>
              <a:t>.”</a:t>
            </a:r>
            <a:endParaRPr lang="nl-NL" sz="2800" dirty="0">
              <a:solidFill>
                <a:prstClr val="black"/>
              </a:solidFill>
              <a:cs typeface="Calibri"/>
            </a:endParaRPr>
          </a:p>
          <a:p>
            <a:pPr marL="241300" indent="-228600">
              <a:lnSpc>
                <a:spcPct val="100000"/>
              </a:lnSpc>
              <a:buFont typeface="Wingdings"/>
              <a:buChar char=""/>
              <a:tabLst>
                <a:tab pos="241300" algn="l"/>
              </a:tabLst>
            </a:pPr>
            <a:endParaRPr sz="2800" dirty="0">
              <a:latin typeface="Calibri"/>
              <a:cs typeface="Calibri"/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GB"/>
              <a:t>© Suniel Pancham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19</a:t>
            </a:fld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916939" y="749649"/>
            <a:ext cx="10358120" cy="1354217"/>
          </a:xfrm>
        </p:spPr>
        <p:txBody>
          <a:bodyPr/>
          <a:lstStyle/>
          <a:p>
            <a:pPr algn="ctr"/>
            <a:r>
              <a:rPr lang="nl-NL" dirty="0"/>
              <a:t>CFC-regeling</a:t>
            </a:r>
            <a:br>
              <a:rPr lang="nl-NL" dirty="0"/>
            </a:br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idx="1"/>
          </p:nvPr>
        </p:nvSpPr>
        <p:spPr>
          <a:xfrm>
            <a:off x="916939" y="1885695"/>
            <a:ext cx="10358120" cy="4431983"/>
          </a:xfrm>
        </p:spPr>
        <p:txBody>
          <a:bodyPr/>
          <a:lstStyle/>
          <a:p>
            <a:endParaRPr lang="nl-NL" dirty="0"/>
          </a:p>
          <a:p>
            <a:r>
              <a:rPr lang="nl-NL" b="0" dirty="0"/>
              <a:t>Essentie CFC-regeling: Sanctiebepaling ter voorkoming grondslagverplaatsing door overbrenging eenvoudig verplaatsbare activa naar CFC in </a:t>
            </a:r>
            <a:r>
              <a:rPr lang="nl-NL" b="0" dirty="0" err="1"/>
              <a:t>laagbelastende</a:t>
            </a:r>
            <a:r>
              <a:rPr lang="nl-NL" b="0" dirty="0"/>
              <a:t> jurisdictie </a:t>
            </a:r>
          </a:p>
          <a:p>
            <a:endParaRPr lang="nl-NL" dirty="0"/>
          </a:p>
          <a:p>
            <a:r>
              <a:rPr lang="nl-NL" b="0" dirty="0"/>
              <a:t>Sanctie: heffing bij moeder (verschillende technieken)</a:t>
            </a:r>
          </a:p>
          <a:p>
            <a:endParaRPr lang="nl-NL" b="0" dirty="0"/>
          </a:p>
          <a:p>
            <a:r>
              <a:rPr lang="nl-NL" b="0"/>
              <a:t>Achtergrond: Tegengaan </a:t>
            </a:r>
            <a:r>
              <a:rPr lang="nl-NL" b="0" dirty="0"/>
              <a:t>van ongewenste grondslagverplaatsing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GB"/>
              <a:t>© Suniel Pancham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07843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12570">
              <a:lnSpc>
                <a:spcPct val="100000"/>
              </a:lnSpc>
            </a:pPr>
            <a:r>
              <a:rPr spc="-90" dirty="0">
                <a:latin typeface="Calibri Light"/>
                <a:cs typeface="Calibri Light"/>
              </a:rPr>
              <a:t>w</a:t>
            </a:r>
            <a:r>
              <a:rPr spc="-80" dirty="0">
                <a:latin typeface="Calibri Light"/>
                <a:cs typeface="Calibri Light"/>
              </a:rPr>
              <a:t>e</a:t>
            </a:r>
            <a:r>
              <a:rPr spc="-145" dirty="0">
                <a:latin typeface="Calibri Light"/>
                <a:cs typeface="Calibri Light"/>
              </a:rPr>
              <a:t>z</a:t>
            </a:r>
            <a:r>
              <a:rPr spc="-45" dirty="0">
                <a:latin typeface="Calibri Light"/>
                <a:cs typeface="Calibri Light"/>
              </a:rPr>
              <a:t>e</a:t>
            </a:r>
            <a:r>
              <a:rPr spc="-60" dirty="0">
                <a:latin typeface="Calibri Light"/>
                <a:cs typeface="Calibri Light"/>
              </a:rPr>
              <a:t>n</a:t>
            </a:r>
            <a:r>
              <a:rPr spc="-35" dirty="0">
                <a:latin typeface="Calibri Light"/>
                <a:cs typeface="Calibri Light"/>
              </a:rPr>
              <a:t>l</a:t>
            </a:r>
            <a:r>
              <a:rPr spc="-25" dirty="0">
                <a:latin typeface="Calibri Light"/>
                <a:cs typeface="Calibri Light"/>
              </a:rPr>
              <a:t>i</a:t>
            </a:r>
            <a:r>
              <a:rPr spc="-20" dirty="0">
                <a:latin typeface="Calibri Light"/>
                <a:cs typeface="Calibri Light"/>
              </a:rPr>
              <a:t>j</a:t>
            </a:r>
            <a:r>
              <a:rPr spc="-190" dirty="0">
                <a:latin typeface="Calibri Light"/>
                <a:cs typeface="Calibri Light"/>
              </a:rPr>
              <a:t>k</a:t>
            </a:r>
            <a:r>
              <a:rPr dirty="0">
                <a:latin typeface="Calibri Light"/>
                <a:cs typeface="Calibri Light"/>
              </a:rPr>
              <a:t>e</a:t>
            </a:r>
            <a:r>
              <a:rPr spc="-100" dirty="0">
                <a:latin typeface="Calibri Light"/>
                <a:cs typeface="Calibri Light"/>
              </a:rPr>
              <a:t> </a:t>
            </a:r>
            <a:r>
              <a:rPr spc="-30" dirty="0">
                <a:latin typeface="Calibri Light"/>
                <a:cs typeface="Calibri Light"/>
              </a:rPr>
              <a:t>e</a:t>
            </a:r>
            <a:r>
              <a:rPr spc="-75" dirty="0">
                <a:latin typeface="Calibri Light"/>
                <a:cs typeface="Calibri Light"/>
              </a:rPr>
              <a:t>c</a:t>
            </a:r>
            <a:r>
              <a:rPr spc="-30" dirty="0">
                <a:latin typeface="Calibri Light"/>
                <a:cs typeface="Calibri Light"/>
              </a:rPr>
              <a:t>o</a:t>
            </a:r>
            <a:r>
              <a:rPr spc="-45" dirty="0">
                <a:latin typeface="Calibri Light"/>
                <a:cs typeface="Calibri Light"/>
              </a:rPr>
              <a:t>n</a:t>
            </a:r>
            <a:r>
              <a:rPr spc="-55" dirty="0">
                <a:latin typeface="Calibri Light"/>
                <a:cs typeface="Calibri Light"/>
              </a:rPr>
              <a:t>o</a:t>
            </a:r>
            <a:r>
              <a:rPr spc="-65" dirty="0">
                <a:latin typeface="Calibri Light"/>
                <a:cs typeface="Calibri Light"/>
              </a:rPr>
              <a:t>m</a:t>
            </a:r>
            <a:r>
              <a:rPr spc="-35" dirty="0">
                <a:latin typeface="Calibri Light"/>
                <a:cs typeface="Calibri Light"/>
              </a:rPr>
              <a:t>is</a:t>
            </a:r>
            <a:r>
              <a:rPr spc="-40" dirty="0">
                <a:latin typeface="Calibri Light"/>
                <a:cs typeface="Calibri Light"/>
              </a:rPr>
              <a:t>c</a:t>
            </a:r>
            <a:r>
              <a:rPr spc="-45" dirty="0">
                <a:latin typeface="Calibri Light"/>
                <a:cs typeface="Calibri Light"/>
              </a:rPr>
              <a:t>h</a:t>
            </a:r>
            <a:r>
              <a:rPr dirty="0">
                <a:latin typeface="Calibri Light"/>
                <a:cs typeface="Calibri Light"/>
              </a:rPr>
              <a:t>e</a:t>
            </a:r>
            <a:r>
              <a:rPr spc="-105" dirty="0">
                <a:latin typeface="Calibri Light"/>
                <a:cs typeface="Calibri Light"/>
              </a:rPr>
              <a:t> </a:t>
            </a:r>
            <a:r>
              <a:rPr spc="-35" dirty="0">
                <a:latin typeface="Calibri Light"/>
                <a:cs typeface="Calibri Light"/>
              </a:rPr>
              <a:t>a</a:t>
            </a:r>
            <a:r>
              <a:rPr spc="-25" dirty="0">
                <a:latin typeface="Calibri Light"/>
                <a:cs typeface="Calibri Light"/>
              </a:rPr>
              <a:t>c</a:t>
            </a:r>
            <a:r>
              <a:rPr spc="-35" dirty="0">
                <a:latin typeface="Calibri Light"/>
                <a:cs typeface="Calibri Light"/>
              </a:rPr>
              <a:t>t</a:t>
            </a:r>
            <a:r>
              <a:rPr spc="-25" dirty="0">
                <a:latin typeface="Calibri Light"/>
                <a:cs typeface="Calibri Light"/>
              </a:rPr>
              <a:t>i</a:t>
            </a:r>
            <a:r>
              <a:rPr spc="-35" dirty="0">
                <a:latin typeface="Calibri Light"/>
                <a:cs typeface="Calibri Light"/>
              </a:rPr>
              <a:t>v</a:t>
            </a:r>
            <a:r>
              <a:rPr spc="-15" dirty="0">
                <a:latin typeface="Calibri Light"/>
                <a:cs typeface="Calibri Light"/>
              </a:rPr>
              <a:t>i</a:t>
            </a:r>
            <a:r>
              <a:rPr spc="-85" dirty="0">
                <a:latin typeface="Calibri Light"/>
                <a:cs typeface="Calibri Light"/>
              </a:rPr>
              <a:t>t</a:t>
            </a:r>
            <a:r>
              <a:rPr spc="-45" dirty="0">
                <a:latin typeface="Calibri Light"/>
                <a:cs typeface="Calibri Light"/>
              </a:rPr>
              <a:t>e</a:t>
            </a:r>
            <a:r>
              <a:rPr spc="-35" dirty="0">
                <a:latin typeface="Calibri Light"/>
                <a:cs typeface="Calibri Light"/>
              </a:rPr>
              <a:t>i</a:t>
            </a:r>
            <a:r>
              <a:rPr spc="-15" dirty="0">
                <a:latin typeface="Calibri Light"/>
                <a:cs typeface="Calibri Light"/>
              </a:rPr>
              <a:t>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5800" y="1752600"/>
            <a:ext cx="11125200" cy="53860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b="1" spc="-15" dirty="0">
                <a:latin typeface="Calibri"/>
                <a:cs typeface="Calibri"/>
              </a:rPr>
              <a:t>Su</a:t>
            </a:r>
            <a:r>
              <a:rPr sz="1500" b="1" spc="-25" dirty="0">
                <a:latin typeface="Calibri"/>
                <a:cs typeface="Calibri"/>
              </a:rPr>
              <a:t>bs</a:t>
            </a:r>
            <a:r>
              <a:rPr sz="1500" b="1" spc="-30" dirty="0">
                <a:latin typeface="Calibri"/>
                <a:cs typeface="Calibri"/>
              </a:rPr>
              <a:t>t</a:t>
            </a:r>
            <a:r>
              <a:rPr sz="1500" b="1" spc="-10" dirty="0">
                <a:latin typeface="Calibri"/>
                <a:cs typeface="Calibri"/>
              </a:rPr>
              <a:t>a</a:t>
            </a:r>
            <a:r>
              <a:rPr sz="1500" b="1" spc="-5" dirty="0">
                <a:latin typeface="Calibri"/>
                <a:cs typeface="Calibri"/>
              </a:rPr>
              <a:t>nc</a:t>
            </a:r>
            <a:r>
              <a:rPr sz="1500" b="1" dirty="0">
                <a:latin typeface="Calibri"/>
                <a:cs typeface="Calibri"/>
              </a:rPr>
              <a:t>e</a:t>
            </a:r>
            <a:r>
              <a:rPr sz="1500" b="1" spc="-5" dirty="0">
                <a:latin typeface="Calibri"/>
                <a:cs typeface="Calibri"/>
              </a:rPr>
              <a:t>:</a:t>
            </a:r>
            <a:endParaRPr sz="1500" dirty="0">
              <a:latin typeface="Calibri"/>
              <a:cs typeface="Calibri"/>
            </a:endParaRPr>
          </a:p>
          <a:p>
            <a:pPr marL="241300" marR="436245" indent="-228600">
              <a:lnSpc>
                <a:spcPct val="70000"/>
              </a:lnSpc>
              <a:spcBef>
                <a:spcPts val="994"/>
              </a:spcBef>
              <a:buFont typeface="Arial"/>
              <a:buChar char="•"/>
              <a:tabLst>
                <a:tab pos="241300" algn="l"/>
              </a:tabLst>
            </a:pPr>
            <a:r>
              <a:rPr spc="-145" dirty="0">
                <a:latin typeface="Calibri"/>
                <a:cs typeface="Calibri"/>
              </a:rPr>
              <a:t>T</a:t>
            </a:r>
            <a:r>
              <a:rPr spc="-15" dirty="0">
                <a:latin typeface="Calibri"/>
                <a:cs typeface="Calibri"/>
              </a:rPr>
              <a:t>e</a:t>
            </a:r>
            <a:r>
              <a:rPr dirty="0">
                <a:latin typeface="Calibri"/>
                <a:cs typeface="Calibri"/>
              </a:rPr>
              <a:t>n </a:t>
            </a:r>
            <a:r>
              <a:rPr spc="-15" dirty="0">
                <a:latin typeface="Calibri"/>
                <a:cs typeface="Calibri"/>
              </a:rPr>
              <a:t>m</a:t>
            </a:r>
            <a:r>
              <a:rPr dirty="0">
                <a:latin typeface="Calibri"/>
                <a:cs typeface="Calibri"/>
              </a:rPr>
              <a:t>in</a:t>
            </a:r>
            <a:r>
              <a:rPr spc="-15" dirty="0">
                <a:latin typeface="Calibri"/>
                <a:cs typeface="Calibri"/>
              </a:rPr>
              <a:t>s</a:t>
            </a:r>
            <a:r>
              <a:rPr spc="-20" dirty="0">
                <a:latin typeface="Calibri"/>
                <a:cs typeface="Calibri"/>
              </a:rPr>
              <a:t>t</a:t>
            </a:r>
            <a:r>
              <a:rPr spc="-10" dirty="0">
                <a:latin typeface="Calibri"/>
                <a:cs typeface="Calibri"/>
              </a:rPr>
              <a:t>e</a:t>
            </a:r>
            <a:r>
              <a:rPr spc="-20" dirty="0">
                <a:latin typeface="Calibri"/>
                <a:cs typeface="Calibri"/>
              </a:rPr>
              <a:t> </a:t>
            </a:r>
            <a:r>
              <a:rPr b="1" spc="-1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de h</a:t>
            </a:r>
            <a:r>
              <a:rPr b="1" spc="-15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e</a:t>
            </a:r>
            <a:r>
              <a:rPr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l</a:t>
            </a:r>
            <a:r>
              <a:rPr b="1" spc="-5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ft</a:t>
            </a:r>
            <a:r>
              <a:rPr b="1" spc="1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 </a:t>
            </a:r>
            <a:r>
              <a:rPr b="1" spc="-4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v</a:t>
            </a:r>
            <a:r>
              <a:rPr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an</a:t>
            </a:r>
            <a:r>
              <a:rPr b="1" spc="-15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 </a:t>
            </a:r>
            <a:r>
              <a:rPr b="1" spc="-1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h</a:t>
            </a:r>
            <a:r>
              <a:rPr b="1" spc="-25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e</a:t>
            </a:r>
            <a:r>
              <a:rPr b="1" spc="-5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t</a:t>
            </a:r>
            <a:r>
              <a:rPr b="1" spc="1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 </a:t>
            </a:r>
            <a:r>
              <a:rPr b="1" spc="-2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t</a:t>
            </a:r>
            <a:r>
              <a:rPr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o</a:t>
            </a:r>
            <a:r>
              <a:rPr b="1" spc="-3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t</a:t>
            </a:r>
            <a:r>
              <a:rPr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ale</a:t>
            </a:r>
            <a:r>
              <a:rPr b="1" spc="-2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aa</a:t>
            </a:r>
            <a:r>
              <a:rPr b="1" spc="-1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n</a:t>
            </a:r>
            <a:r>
              <a:rPr b="1" spc="-3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t</a:t>
            </a:r>
            <a:r>
              <a:rPr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al</a:t>
            </a:r>
            <a:r>
              <a:rPr b="1" spc="-25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 </a:t>
            </a:r>
            <a:r>
              <a:rPr b="1" spc="-15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s</a:t>
            </a:r>
            <a:r>
              <a:rPr b="1" spc="-3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t</a:t>
            </a:r>
            <a:r>
              <a:rPr b="1" spc="-15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a</a:t>
            </a:r>
            <a:r>
              <a:rPr b="1" spc="-5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t</a:t>
            </a:r>
            <a:r>
              <a:rPr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u</a:t>
            </a:r>
            <a:r>
              <a:rPr b="1" spc="-25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t</a:t>
            </a:r>
            <a:r>
              <a:rPr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ai</a:t>
            </a:r>
            <a:r>
              <a:rPr b="1" spc="-2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r</a:t>
            </a:r>
            <a:r>
              <a:rPr b="1" spc="-1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e</a:t>
            </a:r>
            <a:r>
              <a:rPr b="1" spc="-3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 </a:t>
            </a:r>
            <a:r>
              <a:rPr b="1" spc="-15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e</a:t>
            </a:r>
            <a:r>
              <a:rPr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n</a:t>
            </a:r>
            <a:r>
              <a:rPr b="1" spc="1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 </a:t>
            </a:r>
            <a:r>
              <a:rPr b="1" spc="-1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b</a:t>
            </a:r>
            <a:r>
              <a:rPr b="1" spc="-15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e</a:t>
            </a:r>
            <a:r>
              <a:rPr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slissings</a:t>
            </a:r>
            <a:r>
              <a:rPr b="1" spc="-1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b</a:t>
            </a:r>
            <a:r>
              <a:rPr b="1" spc="-25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e</a:t>
            </a:r>
            <a:r>
              <a:rPr b="1" spc="-3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v</a:t>
            </a:r>
            <a:r>
              <a:rPr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o</a:t>
            </a:r>
            <a:r>
              <a:rPr b="1" spc="-15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e</a:t>
            </a:r>
            <a:r>
              <a:rPr b="1" spc="-2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g</a:t>
            </a:r>
            <a:r>
              <a:rPr b="1" spc="-1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de</a:t>
            </a:r>
            <a:r>
              <a:rPr b="1" spc="-2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 </a:t>
            </a:r>
            <a:r>
              <a:rPr b="1" spc="-1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b</a:t>
            </a:r>
            <a:r>
              <a:rPr b="1" spc="-15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es</a:t>
            </a:r>
            <a:r>
              <a:rPr b="1" spc="-5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t</a:t>
            </a:r>
            <a:r>
              <a:rPr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uu</a:t>
            </a:r>
            <a:r>
              <a:rPr b="1" spc="-2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r</a:t>
            </a:r>
            <a:r>
              <a:rPr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sl</a:t>
            </a:r>
            <a:r>
              <a:rPr b="1" spc="-5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e</a:t>
            </a:r>
            <a:r>
              <a:rPr b="1" spc="-1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d</a:t>
            </a:r>
            <a:r>
              <a:rPr b="1" spc="-15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e</a:t>
            </a:r>
            <a:r>
              <a:rPr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n</a:t>
            </a:r>
            <a:r>
              <a:rPr b="1" spc="-15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 </a:t>
            </a:r>
            <a:r>
              <a:rPr b="1" spc="-4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v</a:t>
            </a:r>
            <a:r>
              <a:rPr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an</a:t>
            </a:r>
            <a:r>
              <a:rPr b="1" spc="-15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d</a:t>
            </a:r>
            <a:r>
              <a:rPr b="1" spc="-15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a</a:t>
            </a:r>
            <a:r>
              <a:rPr b="1" spc="-5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t</a:t>
            </a:r>
            <a:r>
              <a:rPr b="1" spc="-15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lichaa</a:t>
            </a:r>
            <a:r>
              <a:rPr b="1" spc="-15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m </a:t>
            </a:r>
            <a:r>
              <a:rPr b="1" spc="-35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w</a:t>
            </a:r>
            <a:r>
              <a:rPr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oo</a:t>
            </a:r>
            <a:r>
              <a:rPr b="1" spc="-1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n</a:t>
            </a:r>
            <a:r>
              <a:rPr b="1" spc="-5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t</a:t>
            </a:r>
            <a:r>
              <a:rPr b="1" spc="-15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of</a:t>
            </a:r>
            <a:r>
              <a:rPr b="1" spc="-5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is</a:t>
            </a:r>
            <a:r>
              <a:rPr b="1" spc="1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 </a:t>
            </a:r>
            <a:r>
              <a:rPr b="1" spc="-4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f</a:t>
            </a:r>
            <a:r>
              <a:rPr b="1" spc="-15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e</a:t>
            </a:r>
            <a:r>
              <a:rPr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i</a:t>
            </a:r>
            <a:r>
              <a:rPr b="1" spc="-15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te</a:t>
            </a:r>
            <a:r>
              <a:rPr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lij</a:t>
            </a:r>
            <a:r>
              <a:rPr b="1" spc="-1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k</a:t>
            </a:r>
            <a:r>
              <a:rPr b="1" spc="-5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 </a:t>
            </a:r>
            <a:r>
              <a:rPr b="1" spc="-2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g</a:t>
            </a:r>
            <a:r>
              <a:rPr b="1" spc="-25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e</a:t>
            </a:r>
            <a:r>
              <a:rPr b="1" spc="-3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v</a:t>
            </a:r>
            <a:r>
              <a:rPr b="1" spc="-15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es</a:t>
            </a:r>
            <a:r>
              <a:rPr b="1" spc="-5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t</a:t>
            </a:r>
            <a:r>
              <a:rPr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i</a:t>
            </a:r>
            <a:r>
              <a:rPr b="1" spc="-15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g</a:t>
            </a:r>
            <a:r>
              <a:rPr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d</a:t>
            </a:r>
            <a:r>
              <a:rPr b="1" spc="-15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in </a:t>
            </a:r>
            <a:r>
              <a:rPr b="1" spc="-1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de </a:t>
            </a:r>
            <a:r>
              <a:rPr b="1" spc="-15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s</a:t>
            </a:r>
            <a:r>
              <a:rPr b="1" spc="-3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t</a:t>
            </a:r>
            <a:r>
              <a:rPr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a</a:t>
            </a:r>
            <a:r>
              <a:rPr b="1" spc="-15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a</a:t>
            </a:r>
            <a:r>
              <a:rPr b="1" spc="-5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t</a:t>
            </a:r>
            <a:r>
              <a:rPr b="1" spc="-3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 </a:t>
            </a:r>
            <a:r>
              <a:rPr b="1" spc="-35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w</a:t>
            </a:r>
            <a:r>
              <a:rPr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aa</a:t>
            </a:r>
            <a:r>
              <a:rPr b="1" spc="5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ri</a:t>
            </a:r>
            <a:r>
              <a:rPr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n</a:t>
            </a:r>
            <a:r>
              <a:rPr b="1" spc="-15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d</a:t>
            </a:r>
            <a:r>
              <a:rPr b="1" spc="-15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a</a:t>
            </a:r>
            <a:r>
              <a:rPr b="1" spc="-5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t</a:t>
            </a:r>
            <a:r>
              <a:rPr b="1" spc="-3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lichaa</a:t>
            </a:r>
            <a:r>
              <a:rPr b="1" spc="-15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m </a:t>
            </a:r>
            <a:r>
              <a:rPr dirty="0">
                <a:latin typeface="Calibri"/>
                <a:cs typeface="Calibri"/>
              </a:rPr>
              <a:t>is</a:t>
            </a:r>
            <a:r>
              <a:rPr spc="10" dirty="0">
                <a:latin typeface="Calibri"/>
                <a:cs typeface="Calibri"/>
              </a:rPr>
              <a:t> </a:t>
            </a:r>
            <a:r>
              <a:rPr spc="-20" dirty="0">
                <a:latin typeface="Calibri"/>
                <a:cs typeface="Calibri"/>
              </a:rPr>
              <a:t>g</a:t>
            </a:r>
            <a:r>
              <a:rPr spc="-25" dirty="0">
                <a:latin typeface="Calibri"/>
                <a:cs typeface="Calibri"/>
              </a:rPr>
              <a:t>e</a:t>
            </a:r>
            <a:r>
              <a:rPr spc="-30" dirty="0">
                <a:latin typeface="Calibri"/>
                <a:cs typeface="Calibri"/>
              </a:rPr>
              <a:t>v</a:t>
            </a:r>
            <a:r>
              <a:rPr spc="-15" dirty="0">
                <a:latin typeface="Calibri"/>
                <a:cs typeface="Calibri"/>
              </a:rPr>
              <a:t>es</a:t>
            </a:r>
            <a:r>
              <a:rPr spc="-5" dirty="0">
                <a:latin typeface="Calibri"/>
                <a:cs typeface="Calibri"/>
              </a:rPr>
              <a:t>t</a:t>
            </a:r>
            <a:r>
              <a:rPr dirty="0">
                <a:latin typeface="Calibri"/>
                <a:cs typeface="Calibri"/>
              </a:rPr>
              <a:t>i</a:t>
            </a:r>
            <a:r>
              <a:rPr spc="-10" dirty="0">
                <a:latin typeface="Calibri"/>
                <a:cs typeface="Calibri"/>
              </a:rPr>
              <a:t>g</a:t>
            </a:r>
            <a:r>
              <a:rPr dirty="0">
                <a:latin typeface="Calibri"/>
                <a:cs typeface="Calibri"/>
              </a:rPr>
              <a:t>d.</a:t>
            </a:r>
          </a:p>
          <a:p>
            <a:pPr marL="241300" marR="50800" indent="-228600">
              <a:lnSpc>
                <a:spcPct val="70000"/>
              </a:lnSpc>
              <a:spcBef>
                <a:spcPts val="1005"/>
              </a:spcBef>
              <a:buFont typeface="Arial"/>
              <a:buChar char="•"/>
              <a:tabLst>
                <a:tab pos="241300" algn="l"/>
              </a:tabLst>
            </a:pPr>
            <a:r>
              <a:rPr dirty="0">
                <a:latin typeface="Calibri"/>
                <a:cs typeface="Calibri"/>
              </a:rPr>
              <a:t>D</a:t>
            </a:r>
            <a:r>
              <a:rPr spc="-10" dirty="0">
                <a:latin typeface="Calibri"/>
                <a:cs typeface="Calibri"/>
              </a:rPr>
              <a:t>e</a:t>
            </a:r>
            <a:r>
              <a:rPr spc="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in die</a:t>
            </a:r>
            <a:r>
              <a:rPr spc="-10" dirty="0">
                <a:latin typeface="Calibri"/>
                <a:cs typeface="Calibri"/>
              </a:rPr>
              <a:t> </a:t>
            </a:r>
            <a:r>
              <a:rPr spc="-15" dirty="0">
                <a:latin typeface="Calibri"/>
                <a:cs typeface="Calibri"/>
              </a:rPr>
              <a:t>s</a:t>
            </a:r>
            <a:r>
              <a:rPr spc="-30" dirty="0">
                <a:latin typeface="Calibri"/>
                <a:cs typeface="Calibri"/>
              </a:rPr>
              <a:t>t</a:t>
            </a:r>
            <a:r>
              <a:rPr dirty="0">
                <a:latin typeface="Calibri"/>
                <a:cs typeface="Calibri"/>
              </a:rPr>
              <a:t>a</a:t>
            </a:r>
            <a:r>
              <a:rPr spc="-15" dirty="0">
                <a:latin typeface="Calibri"/>
                <a:cs typeface="Calibri"/>
              </a:rPr>
              <a:t>a</a:t>
            </a:r>
            <a:r>
              <a:rPr spc="-5" dirty="0">
                <a:latin typeface="Calibri"/>
                <a:cs typeface="Calibri"/>
              </a:rPr>
              <a:t>t</a:t>
            </a:r>
            <a:r>
              <a:rPr spc="-30" dirty="0">
                <a:latin typeface="Calibri"/>
                <a:cs typeface="Calibri"/>
              </a:rPr>
              <a:t> </a:t>
            </a:r>
            <a:r>
              <a:rPr spc="-35" dirty="0">
                <a:latin typeface="Calibri"/>
                <a:cs typeface="Calibri"/>
              </a:rPr>
              <a:t>w</a:t>
            </a:r>
            <a:r>
              <a:rPr dirty="0">
                <a:latin typeface="Calibri"/>
                <a:cs typeface="Calibri"/>
              </a:rPr>
              <a:t>o</a:t>
            </a:r>
            <a:r>
              <a:rPr spc="-10" dirty="0">
                <a:latin typeface="Calibri"/>
                <a:cs typeface="Calibri"/>
              </a:rPr>
              <a:t>n</a:t>
            </a:r>
            <a:r>
              <a:rPr spc="-15" dirty="0">
                <a:latin typeface="Calibri"/>
                <a:cs typeface="Calibri"/>
              </a:rPr>
              <a:t>e</a:t>
            </a:r>
            <a:r>
              <a:rPr dirty="0">
                <a:latin typeface="Calibri"/>
                <a:cs typeface="Calibri"/>
              </a:rPr>
              <a:t>nde</a:t>
            </a:r>
            <a:r>
              <a:rPr spc="-1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of</a:t>
            </a:r>
            <a:r>
              <a:rPr spc="-5" dirty="0">
                <a:latin typeface="Calibri"/>
                <a:cs typeface="Calibri"/>
              </a:rPr>
              <a:t> </a:t>
            </a:r>
            <a:r>
              <a:rPr spc="-20" dirty="0">
                <a:latin typeface="Calibri"/>
                <a:cs typeface="Calibri"/>
              </a:rPr>
              <a:t>g</a:t>
            </a:r>
            <a:r>
              <a:rPr spc="-25" dirty="0">
                <a:latin typeface="Calibri"/>
                <a:cs typeface="Calibri"/>
              </a:rPr>
              <a:t>e</a:t>
            </a:r>
            <a:r>
              <a:rPr spc="-30" dirty="0">
                <a:latin typeface="Calibri"/>
                <a:cs typeface="Calibri"/>
              </a:rPr>
              <a:t>v</a:t>
            </a:r>
            <a:r>
              <a:rPr spc="-15" dirty="0">
                <a:latin typeface="Calibri"/>
                <a:cs typeface="Calibri"/>
              </a:rPr>
              <a:t>es</a:t>
            </a:r>
            <a:r>
              <a:rPr spc="-5" dirty="0">
                <a:latin typeface="Calibri"/>
                <a:cs typeface="Calibri"/>
              </a:rPr>
              <a:t>t</a:t>
            </a:r>
            <a:r>
              <a:rPr dirty="0">
                <a:latin typeface="Calibri"/>
                <a:cs typeface="Calibri"/>
              </a:rPr>
              <a:t>i</a:t>
            </a:r>
            <a:r>
              <a:rPr spc="-10" dirty="0">
                <a:latin typeface="Calibri"/>
                <a:cs typeface="Calibri"/>
              </a:rPr>
              <a:t>gde b</a:t>
            </a:r>
            <a:r>
              <a:rPr spc="-15" dirty="0">
                <a:latin typeface="Calibri"/>
                <a:cs typeface="Calibri"/>
              </a:rPr>
              <a:t>es</a:t>
            </a:r>
            <a:r>
              <a:rPr spc="-5" dirty="0">
                <a:latin typeface="Calibri"/>
                <a:cs typeface="Calibri"/>
              </a:rPr>
              <a:t>t</a:t>
            </a:r>
            <a:r>
              <a:rPr dirty="0">
                <a:latin typeface="Calibri"/>
                <a:cs typeface="Calibri"/>
              </a:rPr>
              <a:t>uu</a:t>
            </a:r>
            <a:r>
              <a:rPr spc="-20" dirty="0">
                <a:latin typeface="Calibri"/>
                <a:cs typeface="Calibri"/>
              </a:rPr>
              <a:t>r</a:t>
            </a:r>
            <a:r>
              <a:rPr dirty="0">
                <a:latin typeface="Calibri"/>
                <a:cs typeface="Calibri"/>
              </a:rPr>
              <a:t>sl</a:t>
            </a:r>
            <a:r>
              <a:rPr spc="-5" dirty="0">
                <a:latin typeface="Calibri"/>
                <a:cs typeface="Calibri"/>
              </a:rPr>
              <a:t>e</a:t>
            </a:r>
            <a:r>
              <a:rPr spc="-10" dirty="0">
                <a:latin typeface="Calibri"/>
                <a:cs typeface="Calibri"/>
              </a:rPr>
              <a:t>d</a:t>
            </a:r>
            <a:r>
              <a:rPr spc="-15" dirty="0">
                <a:latin typeface="Calibri"/>
                <a:cs typeface="Calibri"/>
              </a:rPr>
              <a:t>e</a:t>
            </a:r>
            <a:r>
              <a:rPr dirty="0">
                <a:latin typeface="Calibri"/>
                <a:cs typeface="Calibri"/>
              </a:rPr>
              <a:t>n</a:t>
            </a:r>
            <a:r>
              <a:rPr spc="-15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b</a:t>
            </a:r>
            <a:r>
              <a:rPr spc="-15" dirty="0">
                <a:latin typeface="Calibri"/>
                <a:cs typeface="Calibri"/>
              </a:rPr>
              <a:t>e</a:t>
            </a:r>
            <a:r>
              <a:rPr dirty="0">
                <a:latin typeface="Calibri"/>
                <a:cs typeface="Calibri"/>
              </a:rPr>
              <a:t>s</a:t>
            </a:r>
            <a:r>
              <a:rPr spc="-10" dirty="0">
                <a:latin typeface="Calibri"/>
                <a:cs typeface="Calibri"/>
              </a:rPr>
              <a:t>c</a:t>
            </a:r>
            <a:r>
              <a:rPr dirty="0">
                <a:latin typeface="Calibri"/>
                <a:cs typeface="Calibri"/>
              </a:rPr>
              <a:t>hik</a:t>
            </a:r>
            <a:r>
              <a:rPr spc="-60" dirty="0">
                <a:latin typeface="Calibri"/>
                <a:cs typeface="Calibri"/>
              </a:rPr>
              <a:t>k</a:t>
            </a:r>
            <a:r>
              <a:rPr spc="-15" dirty="0">
                <a:latin typeface="Calibri"/>
                <a:cs typeface="Calibri"/>
              </a:rPr>
              <a:t>e</a:t>
            </a:r>
            <a:r>
              <a:rPr dirty="0">
                <a:latin typeface="Calibri"/>
                <a:cs typeface="Calibri"/>
              </a:rPr>
              <a:t>n </a:t>
            </a:r>
            <a:r>
              <a:rPr spc="-15" dirty="0">
                <a:latin typeface="Calibri"/>
                <a:cs typeface="Calibri"/>
              </a:rPr>
              <a:t>o</a:t>
            </a:r>
            <a:r>
              <a:rPr spc="-30" dirty="0">
                <a:latin typeface="Calibri"/>
                <a:cs typeface="Calibri"/>
              </a:rPr>
              <a:t>v</a:t>
            </a:r>
            <a:r>
              <a:rPr spc="-15" dirty="0">
                <a:latin typeface="Calibri"/>
                <a:cs typeface="Calibri"/>
              </a:rPr>
              <a:t>e</a:t>
            </a:r>
            <a:r>
              <a:rPr spc="-10" dirty="0">
                <a:latin typeface="Calibri"/>
                <a:cs typeface="Calibri"/>
              </a:rPr>
              <a:t>r</a:t>
            </a:r>
            <a:r>
              <a:rPr spc="10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de b</a:t>
            </a:r>
            <a:r>
              <a:rPr spc="-15" dirty="0">
                <a:latin typeface="Calibri"/>
                <a:cs typeface="Calibri"/>
              </a:rPr>
              <a:t>e</a:t>
            </a:r>
            <a:r>
              <a:rPr dirty="0">
                <a:latin typeface="Calibri"/>
                <a:cs typeface="Calibri"/>
              </a:rPr>
              <a:t>nodi</a:t>
            </a:r>
            <a:r>
              <a:rPr spc="-15" dirty="0">
                <a:latin typeface="Calibri"/>
                <a:cs typeface="Calibri"/>
              </a:rPr>
              <a:t>g</a:t>
            </a:r>
            <a:r>
              <a:rPr spc="-10" dirty="0">
                <a:latin typeface="Calibri"/>
                <a:cs typeface="Calibri"/>
              </a:rPr>
              <a:t>de</a:t>
            </a:r>
            <a:r>
              <a:rPr spc="-2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p</a:t>
            </a:r>
            <a:r>
              <a:rPr spc="-20" dirty="0">
                <a:latin typeface="Calibri"/>
                <a:cs typeface="Calibri"/>
              </a:rPr>
              <a:t>r</a:t>
            </a:r>
            <a:r>
              <a:rPr dirty="0">
                <a:latin typeface="Calibri"/>
                <a:cs typeface="Calibri"/>
              </a:rPr>
              <a:t>o</a:t>
            </a:r>
            <a:r>
              <a:rPr spc="-40" dirty="0">
                <a:latin typeface="Calibri"/>
                <a:cs typeface="Calibri"/>
              </a:rPr>
              <a:t>f</a:t>
            </a:r>
            <a:r>
              <a:rPr spc="-15" dirty="0">
                <a:latin typeface="Calibri"/>
                <a:cs typeface="Calibri"/>
              </a:rPr>
              <a:t>e</a:t>
            </a:r>
            <a:r>
              <a:rPr dirty="0">
                <a:latin typeface="Calibri"/>
                <a:cs typeface="Calibri"/>
              </a:rPr>
              <a:t>ssio</a:t>
            </a:r>
            <a:r>
              <a:rPr spc="-10" dirty="0">
                <a:latin typeface="Calibri"/>
                <a:cs typeface="Calibri"/>
              </a:rPr>
              <a:t>n</a:t>
            </a:r>
            <a:r>
              <a:rPr spc="-15" dirty="0">
                <a:latin typeface="Calibri"/>
                <a:cs typeface="Calibri"/>
              </a:rPr>
              <a:t>e</a:t>
            </a:r>
            <a:r>
              <a:rPr dirty="0">
                <a:latin typeface="Calibri"/>
                <a:cs typeface="Calibri"/>
              </a:rPr>
              <a:t>le</a:t>
            </a:r>
            <a:r>
              <a:rPr spc="-10" dirty="0">
                <a:latin typeface="Calibri"/>
                <a:cs typeface="Calibri"/>
              </a:rPr>
              <a:t> </a:t>
            </a:r>
            <a:r>
              <a:rPr spc="-60" dirty="0">
                <a:latin typeface="Calibri"/>
                <a:cs typeface="Calibri"/>
              </a:rPr>
              <a:t>k</a:t>
            </a:r>
            <a:r>
              <a:rPr spc="-15" dirty="0">
                <a:latin typeface="Calibri"/>
                <a:cs typeface="Calibri"/>
              </a:rPr>
              <a:t>e</a:t>
            </a:r>
            <a:r>
              <a:rPr dirty="0">
                <a:latin typeface="Calibri"/>
                <a:cs typeface="Calibri"/>
              </a:rPr>
              <a:t>nnis</a:t>
            </a:r>
            <a:r>
              <a:rPr spc="1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o</a:t>
            </a:r>
            <a:r>
              <a:rPr spc="-15" dirty="0">
                <a:latin typeface="Calibri"/>
                <a:cs typeface="Calibri"/>
              </a:rPr>
              <a:t>m </a:t>
            </a:r>
            <a:r>
              <a:rPr dirty="0">
                <a:latin typeface="Calibri"/>
                <a:cs typeface="Calibri"/>
              </a:rPr>
              <a:t>hun</a:t>
            </a:r>
            <a:r>
              <a:rPr spc="-10" dirty="0">
                <a:latin typeface="Calibri"/>
                <a:cs typeface="Calibri"/>
              </a:rPr>
              <a:t> </a:t>
            </a:r>
            <a:r>
              <a:rPr spc="-30" dirty="0">
                <a:latin typeface="Calibri"/>
                <a:cs typeface="Calibri"/>
              </a:rPr>
              <a:t>t</a:t>
            </a:r>
            <a:r>
              <a:rPr dirty="0">
                <a:latin typeface="Calibri"/>
                <a:cs typeface="Calibri"/>
              </a:rPr>
              <a:t>a</a:t>
            </a:r>
            <a:r>
              <a:rPr spc="-60" dirty="0">
                <a:latin typeface="Calibri"/>
                <a:cs typeface="Calibri"/>
              </a:rPr>
              <a:t>k</a:t>
            </a:r>
            <a:r>
              <a:rPr spc="-15" dirty="0">
                <a:latin typeface="Calibri"/>
                <a:cs typeface="Calibri"/>
              </a:rPr>
              <a:t>e</a:t>
            </a:r>
            <a:r>
              <a:rPr dirty="0">
                <a:latin typeface="Calibri"/>
                <a:cs typeface="Calibri"/>
              </a:rPr>
              <a:t>n naa</a:t>
            </a:r>
            <a:r>
              <a:rPr spc="-10" dirty="0">
                <a:latin typeface="Calibri"/>
                <a:cs typeface="Calibri"/>
              </a:rPr>
              <a:t>r b</a:t>
            </a:r>
            <a:r>
              <a:rPr spc="-15" dirty="0">
                <a:latin typeface="Calibri"/>
                <a:cs typeface="Calibri"/>
              </a:rPr>
              <a:t>e</a:t>
            </a:r>
            <a:r>
              <a:rPr dirty="0">
                <a:latin typeface="Calibri"/>
                <a:cs typeface="Calibri"/>
              </a:rPr>
              <a:t>ho</a:t>
            </a:r>
            <a:r>
              <a:rPr spc="-30" dirty="0">
                <a:latin typeface="Calibri"/>
                <a:cs typeface="Calibri"/>
              </a:rPr>
              <a:t>r</a:t>
            </a:r>
            <a:r>
              <a:rPr spc="-15" dirty="0">
                <a:latin typeface="Calibri"/>
                <a:cs typeface="Calibri"/>
              </a:rPr>
              <a:t>e</a:t>
            </a:r>
            <a:r>
              <a:rPr dirty="0">
                <a:latin typeface="Calibri"/>
                <a:cs typeface="Calibri"/>
              </a:rPr>
              <a:t>n uit</a:t>
            </a:r>
            <a:r>
              <a:rPr spc="-15" dirty="0">
                <a:latin typeface="Calibri"/>
                <a:cs typeface="Calibri"/>
              </a:rPr>
              <a:t> </a:t>
            </a:r>
            <a:r>
              <a:rPr spc="-20" dirty="0">
                <a:latin typeface="Calibri"/>
                <a:cs typeface="Calibri"/>
              </a:rPr>
              <a:t>t</a:t>
            </a:r>
            <a:r>
              <a:rPr spc="-10" dirty="0">
                <a:latin typeface="Calibri"/>
                <a:cs typeface="Calibri"/>
              </a:rPr>
              <a:t>e </a:t>
            </a:r>
            <a:r>
              <a:rPr spc="-30" dirty="0">
                <a:latin typeface="Calibri"/>
                <a:cs typeface="Calibri"/>
              </a:rPr>
              <a:t>v</a:t>
            </a:r>
            <a:r>
              <a:rPr dirty="0">
                <a:latin typeface="Calibri"/>
                <a:cs typeface="Calibri"/>
              </a:rPr>
              <a:t>o</a:t>
            </a:r>
            <a:r>
              <a:rPr spc="-15" dirty="0">
                <a:latin typeface="Calibri"/>
                <a:cs typeface="Calibri"/>
              </a:rPr>
              <a:t>e</a:t>
            </a:r>
            <a:r>
              <a:rPr spc="-30" dirty="0">
                <a:latin typeface="Calibri"/>
                <a:cs typeface="Calibri"/>
              </a:rPr>
              <a:t>r</a:t>
            </a:r>
            <a:r>
              <a:rPr spc="-15" dirty="0">
                <a:latin typeface="Calibri"/>
                <a:cs typeface="Calibri"/>
              </a:rPr>
              <a:t>e</a:t>
            </a:r>
            <a:r>
              <a:rPr spc="-10" dirty="0">
                <a:latin typeface="Calibri"/>
                <a:cs typeface="Calibri"/>
              </a:rPr>
              <a:t>n,</a:t>
            </a:r>
            <a:r>
              <a:rPr spc="5" dirty="0">
                <a:latin typeface="Calibri"/>
                <a:cs typeface="Calibri"/>
              </a:rPr>
              <a:t> </a:t>
            </a:r>
            <a:r>
              <a:rPr spc="-20" dirty="0">
                <a:latin typeface="Calibri"/>
                <a:cs typeface="Calibri"/>
              </a:rPr>
              <a:t>t</a:t>
            </a:r>
            <a:r>
              <a:rPr dirty="0">
                <a:latin typeface="Calibri"/>
                <a:cs typeface="Calibri"/>
              </a:rPr>
              <a:t>o</a:t>
            </a:r>
            <a:r>
              <a:rPr spc="-5" dirty="0">
                <a:latin typeface="Calibri"/>
                <a:cs typeface="Calibri"/>
              </a:rPr>
              <a:t>t</a:t>
            </a:r>
            <a:r>
              <a:rPr spc="-15" dirty="0">
                <a:latin typeface="Calibri"/>
                <a:cs typeface="Calibri"/>
              </a:rPr>
              <a:t> </a:t>
            </a:r>
            <a:r>
              <a:rPr spc="-35" dirty="0">
                <a:latin typeface="Calibri"/>
                <a:cs typeface="Calibri"/>
              </a:rPr>
              <a:t>w</a:t>
            </a:r>
            <a:r>
              <a:rPr spc="-15" dirty="0">
                <a:latin typeface="Calibri"/>
                <a:cs typeface="Calibri"/>
              </a:rPr>
              <a:t>e</a:t>
            </a:r>
            <a:r>
              <a:rPr dirty="0">
                <a:latin typeface="Calibri"/>
                <a:cs typeface="Calibri"/>
              </a:rPr>
              <a:t>l</a:t>
            </a:r>
            <a:r>
              <a:rPr spc="-50" dirty="0">
                <a:latin typeface="Calibri"/>
                <a:cs typeface="Calibri"/>
              </a:rPr>
              <a:t>k</a:t>
            </a:r>
            <a:r>
              <a:rPr spc="-10" dirty="0">
                <a:latin typeface="Calibri"/>
                <a:cs typeface="Calibri"/>
              </a:rPr>
              <a:t>e</a:t>
            </a:r>
            <a:r>
              <a:rPr spc="15" dirty="0">
                <a:latin typeface="Calibri"/>
                <a:cs typeface="Calibri"/>
              </a:rPr>
              <a:t> </a:t>
            </a:r>
            <a:r>
              <a:rPr spc="-30" dirty="0">
                <a:latin typeface="Calibri"/>
                <a:cs typeface="Calibri"/>
              </a:rPr>
              <a:t>t</a:t>
            </a:r>
            <a:r>
              <a:rPr dirty="0">
                <a:latin typeface="Calibri"/>
                <a:cs typeface="Calibri"/>
              </a:rPr>
              <a:t>a</a:t>
            </a:r>
            <a:r>
              <a:rPr spc="-60" dirty="0">
                <a:latin typeface="Calibri"/>
                <a:cs typeface="Calibri"/>
              </a:rPr>
              <a:t>k</a:t>
            </a:r>
            <a:r>
              <a:rPr spc="-15" dirty="0">
                <a:latin typeface="Calibri"/>
                <a:cs typeface="Calibri"/>
              </a:rPr>
              <a:t>e</a:t>
            </a:r>
            <a:r>
              <a:rPr dirty="0">
                <a:latin typeface="Calibri"/>
                <a:cs typeface="Calibri"/>
              </a:rPr>
              <a:t>n </a:t>
            </a:r>
            <a:r>
              <a:rPr spc="-20" dirty="0">
                <a:latin typeface="Calibri"/>
                <a:cs typeface="Calibri"/>
              </a:rPr>
              <a:t>t</a:t>
            </a:r>
            <a:r>
              <a:rPr spc="-15" dirty="0">
                <a:latin typeface="Calibri"/>
                <a:cs typeface="Calibri"/>
              </a:rPr>
              <a:t>e</a:t>
            </a:r>
            <a:r>
              <a:rPr dirty="0">
                <a:latin typeface="Calibri"/>
                <a:cs typeface="Calibri"/>
              </a:rPr>
              <a:t>n </a:t>
            </a:r>
            <a:r>
              <a:rPr spc="-15" dirty="0">
                <a:latin typeface="Calibri"/>
                <a:cs typeface="Calibri"/>
              </a:rPr>
              <a:t>m</a:t>
            </a:r>
            <a:r>
              <a:rPr dirty="0">
                <a:latin typeface="Calibri"/>
                <a:cs typeface="Calibri"/>
              </a:rPr>
              <a:t>in</a:t>
            </a:r>
            <a:r>
              <a:rPr spc="-15" dirty="0">
                <a:latin typeface="Calibri"/>
                <a:cs typeface="Calibri"/>
              </a:rPr>
              <a:t>s</a:t>
            </a:r>
            <a:r>
              <a:rPr spc="-20" dirty="0">
                <a:latin typeface="Calibri"/>
                <a:cs typeface="Calibri"/>
              </a:rPr>
              <a:t>t</a:t>
            </a:r>
            <a:r>
              <a:rPr spc="-10" dirty="0">
                <a:latin typeface="Calibri"/>
                <a:cs typeface="Calibri"/>
              </a:rPr>
              <a:t>e</a:t>
            </a:r>
            <a:r>
              <a:rPr spc="-20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b</a:t>
            </a:r>
            <a:r>
              <a:rPr spc="-15" dirty="0">
                <a:latin typeface="Calibri"/>
                <a:cs typeface="Calibri"/>
              </a:rPr>
              <a:t>e</a:t>
            </a:r>
            <a:r>
              <a:rPr dirty="0">
                <a:latin typeface="Calibri"/>
                <a:cs typeface="Calibri"/>
              </a:rPr>
              <a:t>hoo</a:t>
            </a:r>
            <a:r>
              <a:rPr spc="-5" dirty="0">
                <a:latin typeface="Calibri"/>
                <a:cs typeface="Calibri"/>
              </a:rPr>
              <a:t>rt</a:t>
            </a:r>
            <a:r>
              <a:rPr spc="-30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de</a:t>
            </a:r>
            <a:r>
              <a:rPr spc="5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b</a:t>
            </a:r>
            <a:r>
              <a:rPr spc="-15" dirty="0">
                <a:latin typeface="Calibri"/>
                <a:cs typeface="Calibri"/>
              </a:rPr>
              <a:t>e</a:t>
            </a:r>
            <a:r>
              <a:rPr dirty="0">
                <a:latin typeface="Calibri"/>
                <a:cs typeface="Calibri"/>
              </a:rPr>
              <a:t>sluit</a:t>
            </a:r>
            <a:r>
              <a:rPr spc="-30" dirty="0">
                <a:latin typeface="Calibri"/>
                <a:cs typeface="Calibri"/>
              </a:rPr>
              <a:t>v</a:t>
            </a:r>
            <a:r>
              <a:rPr dirty="0">
                <a:latin typeface="Calibri"/>
                <a:cs typeface="Calibri"/>
              </a:rPr>
              <a:t>o</a:t>
            </a:r>
            <a:r>
              <a:rPr spc="-5" dirty="0">
                <a:latin typeface="Calibri"/>
                <a:cs typeface="Calibri"/>
              </a:rPr>
              <a:t>r</a:t>
            </a:r>
            <a:r>
              <a:rPr spc="-15" dirty="0">
                <a:latin typeface="Calibri"/>
                <a:cs typeface="Calibri"/>
              </a:rPr>
              <a:t>m</a:t>
            </a:r>
            <a:r>
              <a:rPr dirty="0">
                <a:latin typeface="Calibri"/>
                <a:cs typeface="Calibri"/>
              </a:rPr>
              <a:t>in</a:t>
            </a:r>
            <a:r>
              <a:rPr spc="10" dirty="0">
                <a:latin typeface="Calibri"/>
                <a:cs typeface="Calibri"/>
              </a:rPr>
              <a:t>g</a:t>
            </a:r>
            <a:r>
              <a:rPr spc="-5" dirty="0">
                <a:latin typeface="Calibri"/>
                <a:cs typeface="Calibri"/>
              </a:rPr>
              <a:t>,</a:t>
            </a:r>
            <a:r>
              <a:rPr spc="-2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op</a:t>
            </a:r>
            <a:r>
              <a:rPr spc="-15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g</a:t>
            </a:r>
            <a:r>
              <a:rPr spc="-30" dirty="0">
                <a:latin typeface="Calibri"/>
                <a:cs typeface="Calibri"/>
              </a:rPr>
              <a:t>r</a:t>
            </a:r>
            <a:r>
              <a:rPr dirty="0">
                <a:latin typeface="Calibri"/>
                <a:cs typeface="Calibri"/>
              </a:rPr>
              <a:t>ond</a:t>
            </a:r>
            <a:r>
              <a:rPr spc="-25" dirty="0">
                <a:latin typeface="Calibri"/>
                <a:cs typeface="Calibri"/>
              </a:rPr>
              <a:t> </a:t>
            </a:r>
            <a:r>
              <a:rPr spc="-40" dirty="0">
                <a:latin typeface="Calibri"/>
                <a:cs typeface="Calibri"/>
              </a:rPr>
              <a:t>v</a:t>
            </a:r>
            <a:r>
              <a:rPr dirty="0">
                <a:latin typeface="Calibri"/>
                <a:cs typeface="Calibri"/>
              </a:rPr>
              <a:t>an </a:t>
            </a:r>
            <a:r>
              <a:rPr spc="-10" dirty="0">
                <a:latin typeface="Calibri"/>
                <a:cs typeface="Calibri"/>
              </a:rPr>
              <a:t>de </a:t>
            </a:r>
            <a:r>
              <a:rPr spc="-15" dirty="0">
                <a:latin typeface="Calibri"/>
                <a:cs typeface="Calibri"/>
              </a:rPr>
              <a:t>e</a:t>
            </a:r>
            <a:r>
              <a:rPr dirty="0">
                <a:latin typeface="Calibri"/>
                <a:cs typeface="Calibri"/>
              </a:rPr>
              <a:t>i</a:t>
            </a:r>
            <a:r>
              <a:rPr spc="-10" dirty="0">
                <a:latin typeface="Calibri"/>
                <a:cs typeface="Calibri"/>
              </a:rPr>
              <a:t>g</a:t>
            </a:r>
            <a:r>
              <a:rPr spc="-15" dirty="0">
                <a:latin typeface="Calibri"/>
                <a:cs typeface="Calibri"/>
              </a:rPr>
              <a:t>e</a:t>
            </a:r>
            <a:r>
              <a:rPr dirty="0">
                <a:latin typeface="Calibri"/>
                <a:cs typeface="Calibri"/>
              </a:rPr>
              <a:t>n </a:t>
            </a:r>
            <a:r>
              <a:rPr spc="-30" dirty="0">
                <a:latin typeface="Calibri"/>
                <a:cs typeface="Calibri"/>
              </a:rPr>
              <a:t>v</a:t>
            </a:r>
            <a:r>
              <a:rPr spc="-15" dirty="0">
                <a:latin typeface="Calibri"/>
                <a:cs typeface="Calibri"/>
              </a:rPr>
              <a:t>e</a:t>
            </a:r>
            <a:r>
              <a:rPr spc="-45" dirty="0">
                <a:latin typeface="Calibri"/>
                <a:cs typeface="Calibri"/>
              </a:rPr>
              <a:t>r</a:t>
            </a:r>
            <a:r>
              <a:rPr dirty="0">
                <a:latin typeface="Calibri"/>
                <a:cs typeface="Calibri"/>
              </a:rPr>
              <a:t>a</a:t>
            </a:r>
            <a:r>
              <a:rPr spc="-10" dirty="0">
                <a:latin typeface="Calibri"/>
                <a:cs typeface="Calibri"/>
              </a:rPr>
              <a:t>n</a:t>
            </a:r>
            <a:r>
              <a:rPr spc="-5" dirty="0">
                <a:latin typeface="Calibri"/>
                <a:cs typeface="Calibri"/>
              </a:rPr>
              <a:t>t</a:t>
            </a:r>
            <a:r>
              <a:rPr spc="-35" dirty="0">
                <a:latin typeface="Calibri"/>
                <a:cs typeface="Calibri"/>
              </a:rPr>
              <a:t>w</a:t>
            </a:r>
            <a:r>
              <a:rPr dirty="0">
                <a:latin typeface="Calibri"/>
                <a:cs typeface="Calibri"/>
              </a:rPr>
              <a:t>oo</a:t>
            </a:r>
            <a:r>
              <a:rPr spc="-30" dirty="0">
                <a:latin typeface="Calibri"/>
                <a:cs typeface="Calibri"/>
              </a:rPr>
              <a:t>r</a:t>
            </a:r>
            <a:r>
              <a:rPr spc="-10" dirty="0">
                <a:latin typeface="Calibri"/>
                <a:cs typeface="Calibri"/>
              </a:rPr>
              <a:t>d</a:t>
            </a:r>
            <a:r>
              <a:rPr spc="-15" dirty="0">
                <a:latin typeface="Calibri"/>
                <a:cs typeface="Calibri"/>
              </a:rPr>
              <a:t>e</a:t>
            </a:r>
            <a:r>
              <a:rPr dirty="0">
                <a:latin typeface="Calibri"/>
                <a:cs typeface="Calibri"/>
              </a:rPr>
              <a:t>lij</a:t>
            </a:r>
            <a:r>
              <a:rPr spc="-10" dirty="0">
                <a:latin typeface="Calibri"/>
                <a:cs typeface="Calibri"/>
              </a:rPr>
              <a:t>kh</a:t>
            </a:r>
            <a:r>
              <a:rPr spc="-15" dirty="0">
                <a:latin typeface="Calibri"/>
                <a:cs typeface="Calibri"/>
              </a:rPr>
              <a:t>e</a:t>
            </a:r>
            <a:r>
              <a:rPr dirty="0">
                <a:latin typeface="Calibri"/>
                <a:cs typeface="Calibri"/>
              </a:rPr>
              <a:t>id </a:t>
            </a:r>
            <a:r>
              <a:rPr spc="-40" dirty="0">
                <a:latin typeface="Calibri"/>
                <a:cs typeface="Calibri"/>
              </a:rPr>
              <a:t>v</a:t>
            </a:r>
            <a:r>
              <a:rPr dirty="0">
                <a:latin typeface="Calibri"/>
                <a:cs typeface="Calibri"/>
              </a:rPr>
              <a:t>an d</a:t>
            </a:r>
            <a:r>
              <a:rPr spc="-25" dirty="0">
                <a:latin typeface="Calibri"/>
                <a:cs typeface="Calibri"/>
              </a:rPr>
              <a:t>at</a:t>
            </a:r>
            <a:r>
              <a:rPr spc="-2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lichaa</a:t>
            </a:r>
            <a:r>
              <a:rPr spc="-15" dirty="0">
                <a:latin typeface="Calibri"/>
                <a:cs typeface="Calibri"/>
              </a:rPr>
              <a:t>m e</a:t>
            </a:r>
            <a:r>
              <a:rPr dirty="0">
                <a:latin typeface="Calibri"/>
                <a:cs typeface="Calibri"/>
              </a:rPr>
              <a:t>n binn</a:t>
            </a:r>
            <a:r>
              <a:rPr spc="-5" dirty="0">
                <a:latin typeface="Calibri"/>
                <a:cs typeface="Calibri"/>
              </a:rPr>
              <a:t>e</a:t>
            </a:r>
            <a:r>
              <a:rPr dirty="0">
                <a:latin typeface="Calibri"/>
                <a:cs typeface="Calibri"/>
              </a:rPr>
              <a:t>n</a:t>
            </a:r>
            <a:r>
              <a:rPr spc="-15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h</a:t>
            </a:r>
            <a:r>
              <a:rPr spc="-25" dirty="0">
                <a:latin typeface="Calibri"/>
                <a:cs typeface="Calibri"/>
              </a:rPr>
              <a:t>e</a:t>
            </a:r>
            <a:r>
              <a:rPr spc="-5" dirty="0">
                <a:latin typeface="Calibri"/>
                <a:cs typeface="Calibri"/>
              </a:rPr>
              <a:t>t</a:t>
            </a:r>
            <a:r>
              <a:rPr spc="10" dirty="0">
                <a:latin typeface="Calibri"/>
                <a:cs typeface="Calibri"/>
              </a:rPr>
              <a:t> </a:t>
            </a:r>
            <a:r>
              <a:rPr spc="-35" dirty="0">
                <a:latin typeface="Calibri"/>
                <a:cs typeface="Calibri"/>
              </a:rPr>
              <a:t>k</a:t>
            </a:r>
            <a:r>
              <a:rPr dirty="0">
                <a:latin typeface="Calibri"/>
                <a:cs typeface="Calibri"/>
              </a:rPr>
              <a:t>a</a:t>
            </a:r>
            <a:r>
              <a:rPr spc="-10" dirty="0">
                <a:latin typeface="Calibri"/>
                <a:cs typeface="Calibri"/>
              </a:rPr>
              <a:t>d</a:t>
            </a:r>
            <a:r>
              <a:rPr spc="-15" dirty="0">
                <a:latin typeface="Calibri"/>
                <a:cs typeface="Calibri"/>
              </a:rPr>
              <a:t>e</a:t>
            </a:r>
            <a:r>
              <a:rPr spc="-10" dirty="0">
                <a:latin typeface="Calibri"/>
                <a:cs typeface="Calibri"/>
              </a:rPr>
              <a:t>r </a:t>
            </a:r>
            <a:r>
              <a:rPr spc="-40" dirty="0">
                <a:latin typeface="Calibri"/>
                <a:cs typeface="Calibri"/>
              </a:rPr>
              <a:t>v</a:t>
            </a:r>
            <a:r>
              <a:rPr dirty="0">
                <a:latin typeface="Calibri"/>
                <a:cs typeface="Calibri"/>
              </a:rPr>
              <a:t>an </a:t>
            </a:r>
            <a:r>
              <a:rPr spc="-10" dirty="0">
                <a:latin typeface="Calibri"/>
                <a:cs typeface="Calibri"/>
              </a:rPr>
              <a:t>de </a:t>
            </a:r>
            <a:r>
              <a:rPr dirty="0">
                <a:latin typeface="Calibri"/>
                <a:cs typeface="Calibri"/>
              </a:rPr>
              <a:t>no</a:t>
            </a:r>
            <a:r>
              <a:rPr spc="-5" dirty="0">
                <a:latin typeface="Calibri"/>
                <a:cs typeface="Calibri"/>
              </a:rPr>
              <a:t>r</a:t>
            </a:r>
            <a:r>
              <a:rPr spc="-15" dirty="0">
                <a:latin typeface="Calibri"/>
                <a:cs typeface="Calibri"/>
              </a:rPr>
              <a:t>m</a:t>
            </a:r>
            <a:r>
              <a:rPr dirty="0">
                <a:latin typeface="Calibri"/>
                <a:cs typeface="Calibri"/>
              </a:rPr>
              <a:t>ale</a:t>
            </a:r>
            <a:r>
              <a:rPr spc="-20" dirty="0">
                <a:latin typeface="Calibri"/>
                <a:cs typeface="Calibri"/>
              </a:rPr>
              <a:t> </a:t>
            </a:r>
            <a:r>
              <a:rPr spc="-25" dirty="0">
                <a:latin typeface="Calibri"/>
                <a:cs typeface="Calibri"/>
              </a:rPr>
              <a:t>c</a:t>
            </a:r>
            <a:r>
              <a:rPr dirty="0">
                <a:latin typeface="Calibri"/>
                <a:cs typeface="Calibri"/>
              </a:rPr>
              <a:t>onc</a:t>
            </a:r>
            <a:r>
              <a:rPr spc="-15" dirty="0">
                <a:latin typeface="Calibri"/>
                <a:cs typeface="Calibri"/>
              </a:rPr>
              <a:t>e</a:t>
            </a:r>
            <a:r>
              <a:rPr spc="-5" dirty="0">
                <a:latin typeface="Calibri"/>
                <a:cs typeface="Calibri"/>
              </a:rPr>
              <a:t>rnb</a:t>
            </a:r>
            <a:r>
              <a:rPr spc="-15" dirty="0">
                <a:latin typeface="Calibri"/>
                <a:cs typeface="Calibri"/>
              </a:rPr>
              <a:t>em</a:t>
            </a:r>
            <a:r>
              <a:rPr dirty="0">
                <a:latin typeface="Calibri"/>
                <a:cs typeface="Calibri"/>
              </a:rPr>
              <a:t>o</a:t>
            </a:r>
            <a:r>
              <a:rPr spc="-15" dirty="0">
                <a:latin typeface="Calibri"/>
                <a:cs typeface="Calibri"/>
              </a:rPr>
              <a:t>e</a:t>
            </a:r>
            <a:r>
              <a:rPr dirty="0">
                <a:latin typeface="Calibri"/>
                <a:cs typeface="Calibri"/>
              </a:rPr>
              <a:t>i</a:t>
            </a:r>
            <a:r>
              <a:rPr spc="-5" dirty="0">
                <a:latin typeface="Calibri"/>
                <a:cs typeface="Calibri"/>
              </a:rPr>
              <a:t>e</a:t>
            </a:r>
            <a:r>
              <a:rPr dirty="0">
                <a:latin typeface="Calibri"/>
                <a:cs typeface="Calibri"/>
              </a:rPr>
              <a:t>nis</a:t>
            </a:r>
            <a:r>
              <a:rPr spc="-5" dirty="0">
                <a:latin typeface="Calibri"/>
                <a:cs typeface="Calibri"/>
              </a:rPr>
              <a:t>,</a:t>
            </a:r>
            <a:r>
              <a:rPr spc="5" dirty="0">
                <a:latin typeface="Calibri"/>
                <a:cs typeface="Calibri"/>
              </a:rPr>
              <a:t> </a:t>
            </a:r>
            <a:r>
              <a:rPr spc="-15" dirty="0">
                <a:latin typeface="Calibri"/>
                <a:cs typeface="Calibri"/>
              </a:rPr>
              <a:t>o</a:t>
            </a:r>
            <a:r>
              <a:rPr spc="-30" dirty="0">
                <a:latin typeface="Calibri"/>
                <a:cs typeface="Calibri"/>
              </a:rPr>
              <a:t>v</a:t>
            </a:r>
            <a:r>
              <a:rPr spc="-15" dirty="0">
                <a:latin typeface="Calibri"/>
                <a:cs typeface="Calibri"/>
              </a:rPr>
              <a:t>e</a:t>
            </a:r>
            <a:r>
              <a:rPr spc="-10" dirty="0">
                <a:latin typeface="Calibri"/>
                <a:cs typeface="Calibri"/>
              </a:rPr>
              <a:t>r</a:t>
            </a:r>
            <a:r>
              <a:rPr dirty="0">
                <a:latin typeface="Calibri"/>
                <a:cs typeface="Calibri"/>
              </a:rPr>
              <a:t> doo</a:t>
            </a:r>
            <a:r>
              <a:rPr spc="-10" dirty="0">
                <a:latin typeface="Calibri"/>
                <a:cs typeface="Calibri"/>
              </a:rPr>
              <a:t>r </a:t>
            </a:r>
            <a:r>
              <a:rPr dirty="0">
                <a:latin typeface="Calibri"/>
                <a:cs typeface="Calibri"/>
              </a:rPr>
              <a:t>d</a:t>
            </a:r>
            <a:r>
              <a:rPr spc="-15" dirty="0">
                <a:latin typeface="Calibri"/>
                <a:cs typeface="Calibri"/>
              </a:rPr>
              <a:t>a</a:t>
            </a:r>
            <a:r>
              <a:rPr spc="-5" dirty="0">
                <a:latin typeface="Calibri"/>
                <a:cs typeface="Calibri"/>
              </a:rPr>
              <a:t>t</a:t>
            </a:r>
            <a:r>
              <a:rPr spc="-1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lichaa</a:t>
            </a:r>
            <a:r>
              <a:rPr spc="-15" dirty="0">
                <a:latin typeface="Calibri"/>
                <a:cs typeface="Calibri"/>
              </a:rPr>
              <a:t>m</a:t>
            </a:r>
            <a:r>
              <a:rPr spc="-30" dirty="0">
                <a:latin typeface="Calibri"/>
                <a:cs typeface="Calibri"/>
              </a:rPr>
              <a:t> </a:t>
            </a:r>
            <a:r>
              <a:rPr spc="-15" dirty="0">
                <a:latin typeface="Calibri"/>
                <a:cs typeface="Calibri"/>
              </a:rPr>
              <a:t>a</a:t>
            </a:r>
            <a:r>
              <a:rPr dirty="0">
                <a:latin typeface="Calibri"/>
                <a:cs typeface="Calibri"/>
              </a:rPr>
              <a:t>f</a:t>
            </a:r>
            <a:r>
              <a:rPr spc="5" dirty="0">
                <a:latin typeface="Calibri"/>
                <a:cs typeface="Calibri"/>
              </a:rPr>
              <a:t> </a:t>
            </a:r>
            <a:r>
              <a:rPr spc="-20" dirty="0">
                <a:latin typeface="Calibri"/>
                <a:cs typeface="Calibri"/>
              </a:rPr>
              <a:t>t</a:t>
            </a:r>
            <a:r>
              <a:rPr spc="-10" dirty="0">
                <a:latin typeface="Calibri"/>
                <a:cs typeface="Calibri"/>
              </a:rPr>
              <a:t>e </a:t>
            </a:r>
            <a:r>
              <a:rPr dirty="0">
                <a:latin typeface="Calibri"/>
                <a:cs typeface="Calibri"/>
              </a:rPr>
              <a:t>slui</a:t>
            </a:r>
            <a:r>
              <a:rPr spc="-15" dirty="0">
                <a:latin typeface="Calibri"/>
                <a:cs typeface="Calibri"/>
              </a:rPr>
              <a:t>te</a:t>
            </a:r>
            <a:r>
              <a:rPr dirty="0">
                <a:latin typeface="Calibri"/>
                <a:cs typeface="Calibri"/>
              </a:rPr>
              <a:t>n</a:t>
            </a:r>
            <a:r>
              <a:rPr spc="-15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t</a:t>
            </a:r>
            <a:r>
              <a:rPr spc="-45" dirty="0">
                <a:latin typeface="Calibri"/>
                <a:cs typeface="Calibri"/>
              </a:rPr>
              <a:t>r</a:t>
            </a:r>
            <a:r>
              <a:rPr dirty="0">
                <a:latin typeface="Calibri"/>
                <a:cs typeface="Calibri"/>
              </a:rPr>
              <a:t>ansa</a:t>
            </a:r>
            <a:r>
              <a:rPr spc="-10" dirty="0">
                <a:latin typeface="Calibri"/>
                <a:cs typeface="Calibri"/>
              </a:rPr>
              <a:t>ct</a:t>
            </a:r>
            <a:r>
              <a:rPr dirty="0">
                <a:latin typeface="Calibri"/>
                <a:cs typeface="Calibri"/>
              </a:rPr>
              <a:t>i</a:t>
            </a:r>
            <a:r>
              <a:rPr spc="-5" dirty="0">
                <a:latin typeface="Calibri"/>
                <a:cs typeface="Calibri"/>
              </a:rPr>
              <a:t>e</a:t>
            </a:r>
            <a:r>
              <a:rPr dirty="0">
                <a:latin typeface="Calibri"/>
                <a:cs typeface="Calibri"/>
              </a:rPr>
              <a:t>s</a:t>
            </a:r>
            <a:r>
              <a:rPr spc="-5" dirty="0">
                <a:latin typeface="Calibri"/>
                <a:cs typeface="Calibri"/>
              </a:rPr>
              <a:t>,</a:t>
            </a:r>
            <a:r>
              <a:rPr spc="-2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als</a:t>
            </a:r>
            <a:r>
              <a:rPr spc="-15" dirty="0">
                <a:latin typeface="Calibri"/>
                <a:cs typeface="Calibri"/>
              </a:rPr>
              <a:t>me</a:t>
            </a:r>
            <a:r>
              <a:rPr spc="-10" dirty="0">
                <a:latin typeface="Calibri"/>
                <a:cs typeface="Calibri"/>
              </a:rPr>
              <a:t>de h</a:t>
            </a:r>
            <a:r>
              <a:rPr spc="-25" dirty="0">
                <a:latin typeface="Calibri"/>
                <a:cs typeface="Calibri"/>
              </a:rPr>
              <a:t>e</a:t>
            </a:r>
            <a:r>
              <a:rPr spc="-5" dirty="0">
                <a:latin typeface="Calibri"/>
                <a:cs typeface="Calibri"/>
              </a:rPr>
              <a:t>t</a:t>
            </a:r>
            <a:r>
              <a:rPr spc="10" dirty="0">
                <a:latin typeface="Calibri"/>
                <a:cs typeface="Calibri"/>
              </a:rPr>
              <a:t> </a:t>
            </a:r>
            <a:r>
              <a:rPr spc="-45" dirty="0">
                <a:latin typeface="Calibri"/>
                <a:cs typeface="Calibri"/>
              </a:rPr>
              <a:t>z</a:t>
            </a:r>
            <a:r>
              <a:rPr dirty="0">
                <a:latin typeface="Calibri"/>
                <a:cs typeface="Calibri"/>
              </a:rPr>
              <a:t>o</a:t>
            </a:r>
            <a:r>
              <a:rPr spc="-30" dirty="0">
                <a:latin typeface="Calibri"/>
                <a:cs typeface="Calibri"/>
              </a:rPr>
              <a:t>rg</a:t>
            </a:r>
            <a:r>
              <a:rPr spc="-2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d</a:t>
            </a:r>
            <a:r>
              <a:rPr spc="-35" dirty="0">
                <a:latin typeface="Calibri"/>
                <a:cs typeface="Calibri"/>
              </a:rPr>
              <a:t>r</a:t>
            </a:r>
            <a:r>
              <a:rPr dirty="0">
                <a:latin typeface="Calibri"/>
                <a:cs typeface="Calibri"/>
              </a:rPr>
              <a:t>a</a:t>
            </a:r>
            <a:r>
              <a:rPr spc="-20" dirty="0">
                <a:latin typeface="Calibri"/>
                <a:cs typeface="Calibri"/>
              </a:rPr>
              <a:t>g</a:t>
            </a:r>
            <a:r>
              <a:rPr spc="-15" dirty="0">
                <a:latin typeface="Calibri"/>
                <a:cs typeface="Calibri"/>
              </a:rPr>
              <a:t>e</a:t>
            </a:r>
            <a:r>
              <a:rPr dirty="0">
                <a:latin typeface="Calibri"/>
                <a:cs typeface="Calibri"/>
              </a:rPr>
              <a:t>n</a:t>
            </a:r>
            <a:r>
              <a:rPr spc="-15" dirty="0">
                <a:latin typeface="Calibri"/>
                <a:cs typeface="Calibri"/>
              </a:rPr>
              <a:t> </a:t>
            </a:r>
            <a:r>
              <a:rPr spc="-30" dirty="0">
                <a:latin typeface="Calibri"/>
                <a:cs typeface="Calibri"/>
              </a:rPr>
              <a:t>v</a:t>
            </a:r>
            <a:r>
              <a:rPr dirty="0">
                <a:latin typeface="Calibri"/>
                <a:cs typeface="Calibri"/>
              </a:rPr>
              <a:t>oo</a:t>
            </a:r>
            <a:r>
              <a:rPr spc="-10" dirty="0">
                <a:latin typeface="Calibri"/>
                <a:cs typeface="Calibri"/>
              </a:rPr>
              <a:t>r </a:t>
            </a:r>
            <a:r>
              <a:rPr spc="-15" dirty="0">
                <a:latin typeface="Calibri"/>
                <a:cs typeface="Calibri"/>
              </a:rPr>
              <a:t>ee</a:t>
            </a:r>
            <a:r>
              <a:rPr dirty="0">
                <a:latin typeface="Calibri"/>
                <a:cs typeface="Calibri"/>
              </a:rPr>
              <a:t>n</a:t>
            </a:r>
            <a:r>
              <a:rPr spc="10" dirty="0">
                <a:latin typeface="Calibri"/>
                <a:cs typeface="Calibri"/>
              </a:rPr>
              <a:t> </a:t>
            </a:r>
            <a:r>
              <a:rPr spc="-20" dirty="0">
                <a:latin typeface="Calibri"/>
                <a:cs typeface="Calibri"/>
              </a:rPr>
              <a:t>g</a:t>
            </a:r>
            <a:r>
              <a:rPr dirty="0">
                <a:latin typeface="Calibri"/>
                <a:cs typeface="Calibri"/>
              </a:rPr>
              <a:t>o</a:t>
            </a:r>
            <a:r>
              <a:rPr spc="-15" dirty="0">
                <a:latin typeface="Calibri"/>
                <a:cs typeface="Calibri"/>
              </a:rPr>
              <a:t>e</a:t>
            </a:r>
            <a:r>
              <a:rPr spc="-10" dirty="0">
                <a:latin typeface="Calibri"/>
                <a:cs typeface="Calibri"/>
              </a:rPr>
              <a:t>de </a:t>
            </a:r>
            <a:r>
              <a:rPr spc="-15" dirty="0">
                <a:latin typeface="Calibri"/>
                <a:cs typeface="Calibri"/>
              </a:rPr>
              <a:t>a</a:t>
            </a:r>
            <a:r>
              <a:rPr spc="-5" dirty="0">
                <a:latin typeface="Calibri"/>
                <a:cs typeface="Calibri"/>
              </a:rPr>
              <a:t>f</a:t>
            </a:r>
            <a:r>
              <a:rPr dirty="0">
                <a:latin typeface="Calibri"/>
                <a:cs typeface="Calibri"/>
              </a:rPr>
              <a:t>hand</a:t>
            </a:r>
            <a:r>
              <a:rPr spc="-5" dirty="0">
                <a:latin typeface="Calibri"/>
                <a:cs typeface="Calibri"/>
              </a:rPr>
              <a:t>e</a:t>
            </a:r>
            <a:r>
              <a:rPr dirty="0">
                <a:latin typeface="Calibri"/>
                <a:cs typeface="Calibri"/>
              </a:rPr>
              <a:t>ling</a:t>
            </a:r>
            <a:r>
              <a:rPr spc="-25" dirty="0">
                <a:latin typeface="Calibri"/>
                <a:cs typeface="Calibri"/>
              </a:rPr>
              <a:t> </a:t>
            </a:r>
            <a:r>
              <a:rPr spc="-40" dirty="0">
                <a:latin typeface="Calibri"/>
                <a:cs typeface="Calibri"/>
              </a:rPr>
              <a:t>v</a:t>
            </a:r>
            <a:r>
              <a:rPr dirty="0">
                <a:latin typeface="Calibri"/>
                <a:cs typeface="Calibri"/>
              </a:rPr>
              <a:t>an</a:t>
            </a:r>
            <a:r>
              <a:rPr spc="-15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de</a:t>
            </a:r>
            <a:r>
              <a:rPr spc="5" dirty="0">
                <a:latin typeface="Calibri"/>
                <a:cs typeface="Calibri"/>
              </a:rPr>
              <a:t> </a:t>
            </a:r>
            <a:r>
              <a:rPr spc="-15" dirty="0">
                <a:latin typeface="Calibri"/>
                <a:cs typeface="Calibri"/>
              </a:rPr>
              <a:t>a</a:t>
            </a:r>
            <a:r>
              <a:rPr spc="-50" dirty="0">
                <a:latin typeface="Calibri"/>
                <a:cs typeface="Calibri"/>
              </a:rPr>
              <a:t>f</a:t>
            </a:r>
            <a:r>
              <a:rPr spc="-25" dirty="0">
                <a:latin typeface="Calibri"/>
                <a:cs typeface="Calibri"/>
              </a:rPr>
              <a:t>g</a:t>
            </a:r>
            <a:r>
              <a:rPr spc="-15" dirty="0">
                <a:latin typeface="Calibri"/>
                <a:cs typeface="Calibri"/>
              </a:rPr>
              <a:t>e</a:t>
            </a:r>
            <a:r>
              <a:rPr dirty="0">
                <a:latin typeface="Calibri"/>
                <a:cs typeface="Calibri"/>
              </a:rPr>
              <a:t>slo</a:t>
            </a:r>
            <a:r>
              <a:rPr spc="-20" dirty="0">
                <a:latin typeface="Calibri"/>
                <a:cs typeface="Calibri"/>
              </a:rPr>
              <a:t>t</a:t>
            </a:r>
            <a:r>
              <a:rPr spc="-15" dirty="0">
                <a:latin typeface="Calibri"/>
                <a:cs typeface="Calibri"/>
              </a:rPr>
              <a:t>e</a:t>
            </a:r>
            <a:r>
              <a:rPr dirty="0">
                <a:latin typeface="Calibri"/>
                <a:cs typeface="Calibri"/>
              </a:rPr>
              <a:t>n</a:t>
            </a:r>
            <a:r>
              <a:rPr spc="-15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t</a:t>
            </a:r>
            <a:r>
              <a:rPr spc="-45" dirty="0">
                <a:latin typeface="Calibri"/>
                <a:cs typeface="Calibri"/>
              </a:rPr>
              <a:t>r</a:t>
            </a:r>
            <a:r>
              <a:rPr dirty="0">
                <a:latin typeface="Calibri"/>
                <a:cs typeface="Calibri"/>
              </a:rPr>
              <a:t>ansa</a:t>
            </a:r>
            <a:r>
              <a:rPr spc="-10" dirty="0">
                <a:latin typeface="Calibri"/>
                <a:cs typeface="Calibri"/>
              </a:rPr>
              <a:t>ct</a:t>
            </a:r>
            <a:r>
              <a:rPr dirty="0">
                <a:latin typeface="Calibri"/>
                <a:cs typeface="Calibri"/>
              </a:rPr>
              <a:t>i</a:t>
            </a:r>
            <a:r>
              <a:rPr spc="-5" dirty="0">
                <a:latin typeface="Calibri"/>
                <a:cs typeface="Calibri"/>
              </a:rPr>
              <a:t>e</a:t>
            </a:r>
            <a:r>
              <a:rPr dirty="0">
                <a:latin typeface="Calibri"/>
                <a:cs typeface="Calibri"/>
              </a:rPr>
              <a:t>s.</a:t>
            </a:r>
          </a:p>
          <a:p>
            <a:pPr marL="241300" marR="542290" indent="-228600">
              <a:lnSpc>
                <a:spcPct val="70000"/>
              </a:lnSpc>
              <a:spcBef>
                <a:spcPts val="994"/>
              </a:spcBef>
              <a:buFont typeface="Arial"/>
              <a:buChar char="•"/>
              <a:tabLst>
                <a:tab pos="241300" algn="l"/>
              </a:tabLst>
            </a:pPr>
            <a:r>
              <a:rPr dirty="0">
                <a:latin typeface="Calibri"/>
                <a:cs typeface="Calibri"/>
              </a:rPr>
              <a:t>D</a:t>
            </a:r>
            <a:r>
              <a:rPr spc="-15" dirty="0">
                <a:latin typeface="Calibri"/>
                <a:cs typeface="Calibri"/>
              </a:rPr>
              <a:t>a</a:t>
            </a:r>
            <a:r>
              <a:rPr spc="-5" dirty="0">
                <a:latin typeface="Calibri"/>
                <a:cs typeface="Calibri"/>
              </a:rPr>
              <a:t>t</a:t>
            </a:r>
            <a:r>
              <a:rPr spc="-1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lichaa</a:t>
            </a:r>
            <a:r>
              <a:rPr spc="-15" dirty="0">
                <a:latin typeface="Calibri"/>
                <a:cs typeface="Calibri"/>
              </a:rPr>
              <a:t>m </a:t>
            </a:r>
            <a:r>
              <a:rPr spc="-10" dirty="0">
                <a:latin typeface="Calibri"/>
                <a:cs typeface="Calibri"/>
              </a:rPr>
              <a:t>b</a:t>
            </a:r>
            <a:r>
              <a:rPr spc="-15" dirty="0">
                <a:latin typeface="Calibri"/>
                <a:cs typeface="Calibri"/>
              </a:rPr>
              <a:t>e</a:t>
            </a:r>
            <a:r>
              <a:rPr dirty="0">
                <a:latin typeface="Calibri"/>
                <a:cs typeface="Calibri"/>
              </a:rPr>
              <a:t>s</a:t>
            </a:r>
            <a:r>
              <a:rPr spc="-10" dirty="0">
                <a:latin typeface="Calibri"/>
                <a:cs typeface="Calibri"/>
              </a:rPr>
              <a:t>c</a:t>
            </a:r>
            <a:r>
              <a:rPr dirty="0">
                <a:latin typeface="Calibri"/>
                <a:cs typeface="Calibri"/>
              </a:rPr>
              <a:t>hi</a:t>
            </a:r>
            <a:r>
              <a:rPr spc="-10" dirty="0">
                <a:latin typeface="Calibri"/>
                <a:cs typeface="Calibri"/>
              </a:rPr>
              <a:t>k</a:t>
            </a:r>
            <a:r>
              <a:rPr spc="-5" dirty="0">
                <a:latin typeface="Calibri"/>
                <a:cs typeface="Calibri"/>
              </a:rPr>
              <a:t>t</a:t>
            </a:r>
            <a:r>
              <a:rPr spc="10" dirty="0">
                <a:latin typeface="Calibri"/>
                <a:cs typeface="Calibri"/>
              </a:rPr>
              <a:t> </a:t>
            </a:r>
            <a:r>
              <a:rPr spc="-15" dirty="0">
                <a:latin typeface="Calibri"/>
                <a:cs typeface="Calibri"/>
              </a:rPr>
              <a:t>o</a:t>
            </a:r>
            <a:r>
              <a:rPr spc="-30" dirty="0">
                <a:latin typeface="Calibri"/>
                <a:cs typeface="Calibri"/>
              </a:rPr>
              <a:t>v</a:t>
            </a:r>
            <a:r>
              <a:rPr spc="-15" dirty="0">
                <a:latin typeface="Calibri"/>
                <a:cs typeface="Calibri"/>
              </a:rPr>
              <a:t>e</a:t>
            </a:r>
            <a:r>
              <a:rPr spc="-10" dirty="0">
                <a:latin typeface="Calibri"/>
                <a:cs typeface="Calibri"/>
              </a:rPr>
              <a:t>r</a:t>
            </a:r>
            <a:r>
              <a:rPr dirty="0">
                <a:latin typeface="Calibri"/>
                <a:cs typeface="Calibri"/>
              </a:rPr>
              <a:t> </a:t>
            </a:r>
            <a:r>
              <a:rPr spc="-20" dirty="0">
                <a:latin typeface="Calibri"/>
                <a:cs typeface="Calibri"/>
              </a:rPr>
              <a:t>g</a:t>
            </a:r>
            <a:r>
              <a:rPr spc="-15" dirty="0">
                <a:latin typeface="Calibri"/>
                <a:cs typeface="Calibri"/>
              </a:rPr>
              <a:t>e</a:t>
            </a:r>
            <a:r>
              <a:rPr spc="-10" dirty="0">
                <a:latin typeface="Calibri"/>
                <a:cs typeface="Calibri"/>
              </a:rPr>
              <a:t>k</a:t>
            </a:r>
            <a:r>
              <a:rPr spc="-35" dirty="0">
                <a:latin typeface="Calibri"/>
                <a:cs typeface="Calibri"/>
              </a:rPr>
              <a:t>w</a:t>
            </a:r>
            <a:r>
              <a:rPr dirty="0">
                <a:latin typeface="Calibri"/>
                <a:cs typeface="Calibri"/>
              </a:rPr>
              <a:t>ali</a:t>
            </a:r>
            <a:r>
              <a:rPr spc="-5" dirty="0">
                <a:latin typeface="Calibri"/>
                <a:cs typeface="Calibri"/>
              </a:rPr>
              <a:t>f</a:t>
            </a:r>
            <a:r>
              <a:rPr dirty="0">
                <a:latin typeface="Calibri"/>
                <a:cs typeface="Calibri"/>
              </a:rPr>
              <a:t>ic</a:t>
            </a:r>
            <a:r>
              <a:rPr spc="-15" dirty="0">
                <a:latin typeface="Calibri"/>
                <a:cs typeface="Calibri"/>
              </a:rPr>
              <a:t>ee</a:t>
            </a:r>
            <a:r>
              <a:rPr spc="-30" dirty="0">
                <a:latin typeface="Calibri"/>
                <a:cs typeface="Calibri"/>
              </a:rPr>
              <a:t>r</a:t>
            </a:r>
            <a:r>
              <a:rPr dirty="0">
                <a:latin typeface="Calibri"/>
                <a:cs typeface="Calibri"/>
              </a:rPr>
              <a:t>d</a:t>
            </a:r>
            <a:r>
              <a:rPr spc="25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p</a:t>
            </a:r>
            <a:r>
              <a:rPr spc="-15" dirty="0">
                <a:latin typeface="Calibri"/>
                <a:cs typeface="Calibri"/>
              </a:rPr>
              <a:t>e</a:t>
            </a:r>
            <a:r>
              <a:rPr spc="-30" dirty="0">
                <a:latin typeface="Calibri"/>
                <a:cs typeface="Calibri"/>
              </a:rPr>
              <a:t>r</a:t>
            </a:r>
            <a:r>
              <a:rPr dirty="0">
                <a:latin typeface="Calibri"/>
                <a:cs typeface="Calibri"/>
              </a:rPr>
              <a:t>so</a:t>
            </a:r>
            <a:r>
              <a:rPr spc="-10" dirty="0">
                <a:latin typeface="Calibri"/>
                <a:cs typeface="Calibri"/>
              </a:rPr>
              <a:t>n</a:t>
            </a:r>
            <a:r>
              <a:rPr spc="-15" dirty="0">
                <a:latin typeface="Calibri"/>
                <a:cs typeface="Calibri"/>
              </a:rPr>
              <a:t>ee</a:t>
            </a:r>
            <a:r>
              <a:rPr dirty="0">
                <a:latin typeface="Calibri"/>
                <a:cs typeface="Calibri"/>
              </a:rPr>
              <a:t>l </a:t>
            </a:r>
            <a:r>
              <a:rPr spc="-30" dirty="0">
                <a:latin typeface="Calibri"/>
                <a:cs typeface="Calibri"/>
              </a:rPr>
              <a:t>v</a:t>
            </a:r>
            <a:r>
              <a:rPr dirty="0">
                <a:latin typeface="Calibri"/>
                <a:cs typeface="Calibri"/>
              </a:rPr>
              <a:t>oo</a:t>
            </a:r>
            <a:r>
              <a:rPr spc="-10" dirty="0">
                <a:latin typeface="Calibri"/>
                <a:cs typeface="Calibri"/>
              </a:rPr>
              <a:t>r de </a:t>
            </a:r>
            <a:r>
              <a:rPr dirty="0">
                <a:latin typeface="Calibri"/>
                <a:cs typeface="Calibri"/>
              </a:rPr>
              <a:t>a</a:t>
            </a:r>
            <a:r>
              <a:rPr spc="-10" dirty="0">
                <a:latin typeface="Calibri"/>
                <a:cs typeface="Calibri"/>
              </a:rPr>
              <a:t>d</a:t>
            </a:r>
            <a:r>
              <a:rPr spc="-15" dirty="0">
                <a:latin typeface="Calibri"/>
                <a:cs typeface="Calibri"/>
              </a:rPr>
              <a:t>e</a:t>
            </a:r>
            <a:r>
              <a:rPr dirty="0">
                <a:latin typeface="Calibri"/>
                <a:cs typeface="Calibri"/>
              </a:rPr>
              <a:t>qu</a:t>
            </a:r>
            <a:r>
              <a:rPr spc="-15" dirty="0">
                <a:latin typeface="Calibri"/>
                <a:cs typeface="Calibri"/>
              </a:rPr>
              <a:t>a</a:t>
            </a:r>
            <a:r>
              <a:rPr spc="-20" dirty="0">
                <a:latin typeface="Calibri"/>
                <a:cs typeface="Calibri"/>
              </a:rPr>
              <a:t>t</a:t>
            </a:r>
            <a:r>
              <a:rPr spc="-10" dirty="0">
                <a:latin typeface="Calibri"/>
                <a:cs typeface="Calibri"/>
              </a:rPr>
              <a:t>e</a:t>
            </a:r>
            <a:r>
              <a:rPr spc="-3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uit</a:t>
            </a:r>
            <a:r>
              <a:rPr spc="-30" dirty="0">
                <a:latin typeface="Calibri"/>
                <a:cs typeface="Calibri"/>
              </a:rPr>
              <a:t>v</a:t>
            </a:r>
            <a:r>
              <a:rPr dirty="0">
                <a:latin typeface="Calibri"/>
                <a:cs typeface="Calibri"/>
              </a:rPr>
              <a:t>o</a:t>
            </a:r>
            <a:r>
              <a:rPr spc="-15" dirty="0">
                <a:latin typeface="Calibri"/>
                <a:cs typeface="Calibri"/>
              </a:rPr>
              <a:t>e</a:t>
            </a:r>
            <a:r>
              <a:rPr spc="5" dirty="0">
                <a:latin typeface="Calibri"/>
                <a:cs typeface="Calibri"/>
              </a:rPr>
              <a:t>rin</a:t>
            </a:r>
            <a:r>
              <a:rPr dirty="0">
                <a:latin typeface="Calibri"/>
                <a:cs typeface="Calibri"/>
              </a:rPr>
              <a:t>g</a:t>
            </a:r>
            <a:r>
              <a:rPr spc="-20" dirty="0">
                <a:latin typeface="Calibri"/>
                <a:cs typeface="Calibri"/>
              </a:rPr>
              <a:t> </a:t>
            </a:r>
            <a:r>
              <a:rPr spc="-15" dirty="0">
                <a:latin typeface="Calibri"/>
                <a:cs typeface="Calibri"/>
              </a:rPr>
              <a:t>e</a:t>
            </a:r>
            <a:r>
              <a:rPr dirty="0">
                <a:latin typeface="Calibri"/>
                <a:cs typeface="Calibri"/>
              </a:rPr>
              <a:t>n </a:t>
            </a:r>
            <a:r>
              <a:rPr spc="-30" dirty="0">
                <a:latin typeface="Calibri"/>
                <a:cs typeface="Calibri"/>
              </a:rPr>
              <a:t>r</a:t>
            </a:r>
            <a:r>
              <a:rPr spc="-15" dirty="0">
                <a:latin typeface="Calibri"/>
                <a:cs typeface="Calibri"/>
              </a:rPr>
              <a:t>e</a:t>
            </a:r>
            <a:r>
              <a:rPr spc="-10" dirty="0">
                <a:latin typeface="Calibri"/>
                <a:cs typeface="Calibri"/>
              </a:rPr>
              <a:t>g</a:t>
            </a:r>
            <a:r>
              <a:rPr dirty="0">
                <a:latin typeface="Calibri"/>
                <a:cs typeface="Calibri"/>
              </a:rPr>
              <a:t>i</a:t>
            </a:r>
            <a:r>
              <a:rPr spc="-15" dirty="0">
                <a:latin typeface="Calibri"/>
                <a:cs typeface="Calibri"/>
              </a:rPr>
              <a:t>s</a:t>
            </a:r>
            <a:r>
              <a:rPr spc="-5" dirty="0">
                <a:latin typeface="Calibri"/>
                <a:cs typeface="Calibri"/>
              </a:rPr>
              <a:t>t</a:t>
            </a:r>
            <a:r>
              <a:rPr spc="-45" dirty="0">
                <a:latin typeface="Calibri"/>
                <a:cs typeface="Calibri"/>
              </a:rPr>
              <a:t>r</a:t>
            </a:r>
            <a:r>
              <a:rPr spc="-15" dirty="0">
                <a:latin typeface="Calibri"/>
                <a:cs typeface="Calibri"/>
              </a:rPr>
              <a:t>a</a:t>
            </a:r>
            <a:r>
              <a:rPr spc="-5" dirty="0">
                <a:latin typeface="Calibri"/>
                <a:cs typeface="Calibri"/>
              </a:rPr>
              <a:t>t</a:t>
            </a:r>
            <a:r>
              <a:rPr dirty="0">
                <a:latin typeface="Calibri"/>
                <a:cs typeface="Calibri"/>
              </a:rPr>
              <a:t>ie</a:t>
            </a:r>
            <a:r>
              <a:rPr spc="-20" dirty="0">
                <a:latin typeface="Calibri"/>
                <a:cs typeface="Calibri"/>
              </a:rPr>
              <a:t> </a:t>
            </a:r>
            <a:r>
              <a:rPr spc="-40" dirty="0">
                <a:latin typeface="Calibri"/>
                <a:cs typeface="Calibri"/>
              </a:rPr>
              <a:t>v</a:t>
            </a:r>
            <a:r>
              <a:rPr dirty="0">
                <a:latin typeface="Calibri"/>
                <a:cs typeface="Calibri"/>
              </a:rPr>
              <a:t>an </a:t>
            </a:r>
            <a:r>
              <a:rPr spc="-10" dirty="0">
                <a:latin typeface="Calibri"/>
                <a:cs typeface="Calibri"/>
              </a:rPr>
              <a:t>de </a:t>
            </a:r>
            <a:r>
              <a:rPr dirty="0">
                <a:latin typeface="Calibri"/>
                <a:cs typeface="Calibri"/>
              </a:rPr>
              <a:t>doo</a:t>
            </a:r>
            <a:r>
              <a:rPr spc="-10" dirty="0">
                <a:latin typeface="Calibri"/>
                <a:cs typeface="Calibri"/>
              </a:rPr>
              <a:t>r </a:t>
            </a:r>
            <a:r>
              <a:rPr dirty="0">
                <a:latin typeface="Calibri"/>
                <a:cs typeface="Calibri"/>
              </a:rPr>
              <a:t>d</a:t>
            </a:r>
            <a:r>
              <a:rPr spc="-15" dirty="0">
                <a:latin typeface="Calibri"/>
                <a:cs typeface="Calibri"/>
              </a:rPr>
              <a:t>a</a:t>
            </a:r>
            <a:r>
              <a:rPr spc="-5" dirty="0">
                <a:latin typeface="Calibri"/>
                <a:cs typeface="Calibri"/>
              </a:rPr>
              <a:t>t</a:t>
            </a:r>
            <a:r>
              <a:rPr spc="-3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lichaa</a:t>
            </a:r>
            <a:r>
              <a:rPr spc="-15" dirty="0">
                <a:latin typeface="Calibri"/>
                <a:cs typeface="Calibri"/>
              </a:rPr>
              <a:t>m a</a:t>
            </a:r>
            <a:r>
              <a:rPr dirty="0">
                <a:latin typeface="Calibri"/>
                <a:cs typeface="Calibri"/>
              </a:rPr>
              <a:t>f</a:t>
            </a:r>
            <a:r>
              <a:rPr spc="5" dirty="0">
                <a:latin typeface="Calibri"/>
                <a:cs typeface="Calibri"/>
              </a:rPr>
              <a:t> </a:t>
            </a:r>
            <a:r>
              <a:rPr spc="-20" dirty="0">
                <a:latin typeface="Calibri"/>
                <a:cs typeface="Calibri"/>
              </a:rPr>
              <a:t>t</a:t>
            </a:r>
            <a:r>
              <a:rPr spc="-10" dirty="0">
                <a:latin typeface="Calibri"/>
                <a:cs typeface="Calibri"/>
              </a:rPr>
              <a:t>e</a:t>
            </a:r>
            <a:r>
              <a:rPr spc="-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slui</a:t>
            </a:r>
            <a:r>
              <a:rPr spc="-20" dirty="0">
                <a:latin typeface="Calibri"/>
                <a:cs typeface="Calibri"/>
              </a:rPr>
              <a:t>t</a:t>
            </a:r>
            <a:r>
              <a:rPr spc="-15" dirty="0">
                <a:latin typeface="Calibri"/>
                <a:cs typeface="Calibri"/>
              </a:rPr>
              <a:t>e</a:t>
            </a:r>
            <a:r>
              <a:rPr dirty="0">
                <a:latin typeface="Calibri"/>
                <a:cs typeface="Calibri"/>
              </a:rPr>
              <a:t>n</a:t>
            </a:r>
            <a:r>
              <a:rPr spc="-15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t</a:t>
            </a:r>
            <a:r>
              <a:rPr spc="-45" dirty="0">
                <a:latin typeface="Calibri"/>
                <a:cs typeface="Calibri"/>
              </a:rPr>
              <a:t>r</a:t>
            </a:r>
            <a:r>
              <a:rPr dirty="0">
                <a:latin typeface="Calibri"/>
                <a:cs typeface="Calibri"/>
              </a:rPr>
              <a:t>ansacti</a:t>
            </a:r>
            <a:r>
              <a:rPr spc="-15" dirty="0">
                <a:latin typeface="Calibri"/>
                <a:cs typeface="Calibri"/>
              </a:rPr>
              <a:t>e</a:t>
            </a:r>
            <a:r>
              <a:rPr dirty="0">
                <a:latin typeface="Calibri"/>
                <a:cs typeface="Calibri"/>
              </a:rPr>
              <a:t>s.</a:t>
            </a:r>
          </a:p>
          <a:p>
            <a:pPr marL="241300" indent="-228600">
              <a:lnSpc>
                <a:spcPct val="100000"/>
              </a:lnSpc>
              <a:spcBef>
                <a:spcPts val="455"/>
              </a:spcBef>
              <a:buFont typeface="Arial"/>
              <a:buChar char="•"/>
              <a:tabLst>
                <a:tab pos="241300" algn="l"/>
              </a:tabLst>
            </a:pPr>
            <a:r>
              <a:rPr dirty="0">
                <a:latin typeface="Calibri"/>
                <a:cs typeface="Calibri"/>
              </a:rPr>
              <a:t>In</a:t>
            </a:r>
            <a:r>
              <a:rPr spc="-15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de </a:t>
            </a:r>
            <a:r>
              <a:rPr spc="-15" dirty="0">
                <a:latin typeface="Calibri"/>
                <a:cs typeface="Calibri"/>
              </a:rPr>
              <a:t>s</a:t>
            </a:r>
            <a:r>
              <a:rPr spc="-30" dirty="0">
                <a:latin typeface="Calibri"/>
                <a:cs typeface="Calibri"/>
              </a:rPr>
              <a:t>t</a:t>
            </a:r>
            <a:r>
              <a:rPr dirty="0">
                <a:latin typeface="Calibri"/>
                <a:cs typeface="Calibri"/>
              </a:rPr>
              <a:t>a</a:t>
            </a:r>
            <a:r>
              <a:rPr spc="-15" dirty="0">
                <a:latin typeface="Calibri"/>
                <a:cs typeface="Calibri"/>
              </a:rPr>
              <a:t>a</a:t>
            </a:r>
            <a:r>
              <a:rPr spc="-5" dirty="0">
                <a:latin typeface="Calibri"/>
                <a:cs typeface="Calibri"/>
              </a:rPr>
              <a:t>t</a:t>
            </a:r>
            <a:r>
              <a:rPr spc="-30" dirty="0">
                <a:latin typeface="Calibri"/>
                <a:cs typeface="Calibri"/>
              </a:rPr>
              <a:t> </a:t>
            </a:r>
            <a:r>
              <a:rPr spc="-35" dirty="0">
                <a:latin typeface="Calibri"/>
                <a:cs typeface="Calibri"/>
              </a:rPr>
              <a:t>w</a:t>
            </a:r>
            <a:r>
              <a:rPr dirty="0">
                <a:latin typeface="Calibri"/>
                <a:cs typeface="Calibri"/>
              </a:rPr>
              <a:t>aa</a:t>
            </a:r>
            <a:r>
              <a:rPr spc="5" dirty="0">
                <a:latin typeface="Calibri"/>
                <a:cs typeface="Calibri"/>
              </a:rPr>
              <a:t>ri</a:t>
            </a:r>
            <a:r>
              <a:rPr dirty="0">
                <a:latin typeface="Calibri"/>
                <a:cs typeface="Calibri"/>
              </a:rPr>
              <a:t>n</a:t>
            </a:r>
            <a:r>
              <a:rPr spc="-1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d</a:t>
            </a:r>
            <a:r>
              <a:rPr spc="-15" dirty="0">
                <a:latin typeface="Calibri"/>
                <a:cs typeface="Calibri"/>
              </a:rPr>
              <a:t>a</a:t>
            </a:r>
            <a:r>
              <a:rPr spc="-5" dirty="0">
                <a:latin typeface="Calibri"/>
                <a:cs typeface="Calibri"/>
              </a:rPr>
              <a:t>t</a:t>
            </a:r>
            <a:r>
              <a:rPr spc="-1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lichaa</a:t>
            </a:r>
            <a:r>
              <a:rPr spc="-15" dirty="0">
                <a:latin typeface="Calibri"/>
                <a:cs typeface="Calibri"/>
              </a:rPr>
              <a:t>m</a:t>
            </a:r>
            <a:r>
              <a:rPr spc="-3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is</a:t>
            </a:r>
            <a:r>
              <a:rPr spc="10" dirty="0">
                <a:latin typeface="Calibri"/>
                <a:cs typeface="Calibri"/>
              </a:rPr>
              <a:t> </a:t>
            </a:r>
            <a:r>
              <a:rPr spc="-20" dirty="0">
                <a:latin typeface="Calibri"/>
                <a:cs typeface="Calibri"/>
              </a:rPr>
              <a:t>g</a:t>
            </a:r>
            <a:r>
              <a:rPr spc="-25" dirty="0">
                <a:latin typeface="Calibri"/>
                <a:cs typeface="Calibri"/>
              </a:rPr>
              <a:t>e</a:t>
            </a:r>
            <a:r>
              <a:rPr spc="-30" dirty="0">
                <a:latin typeface="Calibri"/>
                <a:cs typeface="Calibri"/>
              </a:rPr>
              <a:t>v</a:t>
            </a:r>
            <a:r>
              <a:rPr spc="-15" dirty="0">
                <a:latin typeface="Calibri"/>
                <a:cs typeface="Calibri"/>
              </a:rPr>
              <a:t>es</a:t>
            </a:r>
            <a:r>
              <a:rPr spc="-5" dirty="0">
                <a:latin typeface="Calibri"/>
                <a:cs typeface="Calibri"/>
              </a:rPr>
              <a:t>t</a:t>
            </a:r>
            <a:r>
              <a:rPr dirty="0">
                <a:latin typeface="Calibri"/>
                <a:cs typeface="Calibri"/>
              </a:rPr>
              <a:t>i</a:t>
            </a:r>
            <a:r>
              <a:rPr spc="-10" dirty="0">
                <a:latin typeface="Calibri"/>
                <a:cs typeface="Calibri"/>
              </a:rPr>
              <a:t>gd,</a:t>
            </a:r>
            <a:r>
              <a:rPr spc="-20" dirty="0">
                <a:latin typeface="Calibri"/>
                <a:cs typeface="Calibri"/>
              </a:rPr>
              <a:t> </a:t>
            </a:r>
            <a:r>
              <a:rPr spc="-35" dirty="0">
                <a:latin typeface="Calibri"/>
                <a:cs typeface="Calibri"/>
              </a:rPr>
              <a:t>w</a:t>
            </a:r>
            <a:r>
              <a:rPr dirty="0">
                <a:latin typeface="Calibri"/>
                <a:cs typeface="Calibri"/>
              </a:rPr>
              <a:t>o</a:t>
            </a:r>
            <a:r>
              <a:rPr spc="-30" dirty="0">
                <a:latin typeface="Calibri"/>
                <a:cs typeface="Calibri"/>
              </a:rPr>
              <a:t>r</a:t>
            </a:r>
            <a:r>
              <a:rPr spc="-10" dirty="0">
                <a:latin typeface="Calibri"/>
                <a:cs typeface="Calibri"/>
              </a:rPr>
              <a:t>d</a:t>
            </a:r>
            <a:r>
              <a:rPr spc="-15" dirty="0">
                <a:latin typeface="Calibri"/>
                <a:cs typeface="Calibri"/>
              </a:rPr>
              <a:t>e</a:t>
            </a:r>
            <a:r>
              <a:rPr dirty="0">
                <a:latin typeface="Calibri"/>
                <a:cs typeface="Calibri"/>
              </a:rPr>
              <a:t>n </a:t>
            </a:r>
            <a:r>
              <a:rPr spc="-10" dirty="0">
                <a:latin typeface="Calibri"/>
                <a:cs typeface="Calibri"/>
              </a:rPr>
              <a:t>de b</a:t>
            </a:r>
            <a:r>
              <a:rPr spc="-15" dirty="0">
                <a:latin typeface="Calibri"/>
                <a:cs typeface="Calibri"/>
              </a:rPr>
              <a:t>es</a:t>
            </a:r>
            <a:r>
              <a:rPr spc="-5" dirty="0">
                <a:latin typeface="Calibri"/>
                <a:cs typeface="Calibri"/>
              </a:rPr>
              <a:t>t</a:t>
            </a:r>
            <a:r>
              <a:rPr dirty="0">
                <a:latin typeface="Calibri"/>
                <a:cs typeface="Calibri"/>
              </a:rPr>
              <a:t>uu</a:t>
            </a:r>
            <a:r>
              <a:rPr spc="-20" dirty="0">
                <a:latin typeface="Calibri"/>
                <a:cs typeface="Calibri"/>
              </a:rPr>
              <a:t>r</a:t>
            </a:r>
            <a:r>
              <a:rPr dirty="0">
                <a:latin typeface="Calibri"/>
                <a:cs typeface="Calibri"/>
              </a:rPr>
              <a:t>s</a:t>
            </a:r>
            <a:r>
              <a:rPr spc="-10" dirty="0">
                <a:latin typeface="Calibri"/>
                <a:cs typeface="Calibri"/>
              </a:rPr>
              <a:t>b</a:t>
            </a:r>
            <a:r>
              <a:rPr spc="-15" dirty="0">
                <a:latin typeface="Calibri"/>
                <a:cs typeface="Calibri"/>
              </a:rPr>
              <a:t>e</a:t>
            </a:r>
            <a:r>
              <a:rPr dirty="0">
                <a:latin typeface="Calibri"/>
                <a:cs typeface="Calibri"/>
              </a:rPr>
              <a:t>slui</a:t>
            </a:r>
            <a:r>
              <a:rPr spc="-15" dirty="0">
                <a:latin typeface="Calibri"/>
                <a:cs typeface="Calibri"/>
              </a:rPr>
              <a:t>te</a:t>
            </a:r>
            <a:r>
              <a:rPr dirty="0">
                <a:latin typeface="Calibri"/>
                <a:cs typeface="Calibri"/>
              </a:rPr>
              <a:t>n</a:t>
            </a:r>
            <a:r>
              <a:rPr spc="-25" dirty="0">
                <a:latin typeface="Calibri"/>
                <a:cs typeface="Calibri"/>
              </a:rPr>
              <a:t> </a:t>
            </a:r>
            <a:r>
              <a:rPr spc="-40" dirty="0">
                <a:latin typeface="Calibri"/>
                <a:cs typeface="Calibri"/>
              </a:rPr>
              <a:t>v</a:t>
            </a:r>
            <a:r>
              <a:rPr dirty="0">
                <a:latin typeface="Calibri"/>
                <a:cs typeface="Calibri"/>
              </a:rPr>
              <a:t>an d</a:t>
            </a:r>
            <a:r>
              <a:rPr spc="-15" dirty="0">
                <a:latin typeface="Calibri"/>
                <a:cs typeface="Calibri"/>
              </a:rPr>
              <a:t>a</a:t>
            </a:r>
            <a:r>
              <a:rPr spc="-5" dirty="0">
                <a:latin typeface="Calibri"/>
                <a:cs typeface="Calibri"/>
              </a:rPr>
              <a:t>t</a:t>
            </a:r>
            <a:r>
              <a:rPr spc="-3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lichaa</a:t>
            </a:r>
            <a:r>
              <a:rPr spc="-15" dirty="0">
                <a:latin typeface="Calibri"/>
                <a:cs typeface="Calibri"/>
              </a:rPr>
              <a:t>m </a:t>
            </a:r>
            <a:r>
              <a:rPr spc="-20" dirty="0">
                <a:latin typeface="Calibri"/>
                <a:cs typeface="Calibri"/>
              </a:rPr>
              <a:t>g</a:t>
            </a:r>
            <a:r>
              <a:rPr spc="-15" dirty="0">
                <a:latin typeface="Calibri"/>
                <a:cs typeface="Calibri"/>
              </a:rPr>
              <a:t>e</a:t>
            </a:r>
            <a:r>
              <a:rPr dirty="0">
                <a:latin typeface="Calibri"/>
                <a:cs typeface="Calibri"/>
              </a:rPr>
              <a:t>no</a:t>
            </a:r>
            <a:r>
              <a:rPr spc="-15" dirty="0">
                <a:latin typeface="Calibri"/>
                <a:cs typeface="Calibri"/>
              </a:rPr>
              <a:t>me</a:t>
            </a:r>
            <a:r>
              <a:rPr dirty="0">
                <a:latin typeface="Calibri"/>
                <a:cs typeface="Calibri"/>
              </a:rPr>
              <a:t>n.</a:t>
            </a:r>
          </a:p>
          <a:p>
            <a:pPr marL="241300" indent="-228600">
              <a:lnSpc>
                <a:spcPct val="100000"/>
              </a:lnSpc>
              <a:spcBef>
                <a:spcPts val="465"/>
              </a:spcBef>
              <a:buFont typeface="Arial"/>
              <a:buChar char="•"/>
              <a:tabLst>
                <a:tab pos="241300" algn="l"/>
              </a:tabLst>
            </a:pPr>
            <a:r>
              <a:rPr dirty="0">
                <a:latin typeface="Calibri"/>
                <a:cs typeface="Calibri"/>
              </a:rPr>
              <a:t>In</a:t>
            </a:r>
            <a:r>
              <a:rPr spc="-15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de </a:t>
            </a:r>
            <a:r>
              <a:rPr spc="-15" dirty="0">
                <a:latin typeface="Calibri"/>
                <a:cs typeface="Calibri"/>
              </a:rPr>
              <a:t>s</a:t>
            </a:r>
            <a:r>
              <a:rPr spc="-30" dirty="0">
                <a:latin typeface="Calibri"/>
                <a:cs typeface="Calibri"/>
              </a:rPr>
              <a:t>t</a:t>
            </a:r>
            <a:r>
              <a:rPr dirty="0">
                <a:latin typeface="Calibri"/>
                <a:cs typeface="Calibri"/>
              </a:rPr>
              <a:t>a</a:t>
            </a:r>
            <a:r>
              <a:rPr spc="-15" dirty="0">
                <a:latin typeface="Calibri"/>
                <a:cs typeface="Calibri"/>
              </a:rPr>
              <a:t>a</a:t>
            </a:r>
            <a:r>
              <a:rPr spc="-5" dirty="0">
                <a:latin typeface="Calibri"/>
                <a:cs typeface="Calibri"/>
              </a:rPr>
              <a:t>t</a:t>
            </a:r>
            <a:r>
              <a:rPr spc="-30" dirty="0">
                <a:latin typeface="Calibri"/>
                <a:cs typeface="Calibri"/>
              </a:rPr>
              <a:t> </a:t>
            </a:r>
            <a:r>
              <a:rPr spc="-35" dirty="0">
                <a:latin typeface="Calibri"/>
                <a:cs typeface="Calibri"/>
              </a:rPr>
              <a:t>w</a:t>
            </a:r>
            <a:r>
              <a:rPr dirty="0">
                <a:latin typeface="Calibri"/>
                <a:cs typeface="Calibri"/>
              </a:rPr>
              <a:t>aa</a:t>
            </a:r>
            <a:r>
              <a:rPr spc="5" dirty="0">
                <a:latin typeface="Calibri"/>
                <a:cs typeface="Calibri"/>
              </a:rPr>
              <a:t>ri</a:t>
            </a:r>
            <a:r>
              <a:rPr dirty="0">
                <a:latin typeface="Calibri"/>
                <a:cs typeface="Calibri"/>
              </a:rPr>
              <a:t>n</a:t>
            </a:r>
            <a:r>
              <a:rPr spc="-1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d</a:t>
            </a:r>
            <a:r>
              <a:rPr spc="-15" dirty="0">
                <a:latin typeface="Calibri"/>
                <a:cs typeface="Calibri"/>
              </a:rPr>
              <a:t>a</a:t>
            </a:r>
            <a:r>
              <a:rPr spc="-5" dirty="0">
                <a:latin typeface="Calibri"/>
                <a:cs typeface="Calibri"/>
              </a:rPr>
              <a:t>t</a:t>
            </a:r>
            <a:r>
              <a:rPr spc="-1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lichaa</a:t>
            </a:r>
            <a:r>
              <a:rPr spc="-15" dirty="0">
                <a:latin typeface="Calibri"/>
                <a:cs typeface="Calibri"/>
              </a:rPr>
              <a:t>m</a:t>
            </a:r>
            <a:r>
              <a:rPr spc="-3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is</a:t>
            </a:r>
            <a:r>
              <a:rPr spc="10" dirty="0">
                <a:latin typeface="Calibri"/>
                <a:cs typeface="Calibri"/>
              </a:rPr>
              <a:t> </a:t>
            </a:r>
            <a:r>
              <a:rPr spc="-20" dirty="0">
                <a:latin typeface="Calibri"/>
                <a:cs typeface="Calibri"/>
              </a:rPr>
              <a:t>g</a:t>
            </a:r>
            <a:r>
              <a:rPr spc="-25" dirty="0">
                <a:latin typeface="Calibri"/>
                <a:cs typeface="Calibri"/>
              </a:rPr>
              <a:t>e</a:t>
            </a:r>
            <a:r>
              <a:rPr spc="-30" dirty="0">
                <a:latin typeface="Calibri"/>
                <a:cs typeface="Calibri"/>
              </a:rPr>
              <a:t>v</a:t>
            </a:r>
            <a:r>
              <a:rPr spc="-15" dirty="0">
                <a:latin typeface="Calibri"/>
                <a:cs typeface="Calibri"/>
              </a:rPr>
              <a:t>es</a:t>
            </a:r>
            <a:r>
              <a:rPr spc="-5" dirty="0">
                <a:latin typeface="Calibri"/>
                <a:cs typeface="Calibri"/>
              </a:rPr>
              <a:t>t</a:t>
            </a:r>
            <a:r>
              <a:rPr dirty="0">
                <a:latin typeface="Calibri"/>
                <a:cs typeface="Calibri"/>
              </a:rPr>
              <a:t>i</a:t>
            </a:r>
            <a:r>
              <a:rPr spc="-10" dirty="0">
                <a:latin typeface="Calibri"/>
                <a:cs typeface="Calibri"/>
              </a:rPr>
              <a:t>g</a:t>
            </a:r>
            <a:r>
              <a:rPr dirty="0">
                <a:latin typeface="Calibri"/>
                <a:cs typeface="Calibri"/>
              </a:rPr>
              <a:t>d</a:t>
            </a:r>
            <a:r>
              <a:rPr spc="-15" dirty="0">
                <a:latin typeface="Calibri"/>
                <a:cs typeface="Calibri"/>
              </a:rPr>
              <a:t> </a:t>
            </a:r>
            <a:r>
              <a:rPr spc="-35" dirty="0">
                <a:latin typeface="Calibri"/>
                <a:cs typeface="Calibri"/>
              </a:rPr>
              <a:t>w</a:t>
            </a:r>
            <a:r>
              <a:rPr dirty="0">
                <a:latin typeface="Calibri"/>
                <a:cs typeface="Calibri"/>
              </a:rPr>
              <a:t>o</a:t>
            </a:r>
            <a:r>
              <a:rPr spc="-30" dirty="0">
                <a:latin typeface="Calibri"/>
                <a:cs typeface="Calibri"/>
              </a:rPr>
              <a:t>r</a:t>
            </a:r>
            <a:r>
              <a:rPr spc="-10" dirty="0">
                <a:latin typeface="Calibri"/>
                <a:cs typeface="Calibri"/>
              </a:rPr>
              <a:t>d</a:t>
            </a:r>
            <a:r>
              <a:rPr spc="-15" dirty="0">
                <a:latin typeface="Calibri"/>
                <a:cs typeface="Calibri"/>
              </a:rPr>
              <a:t>e</a:t>
            </a:r>
            <a:r>
              <a:rPr dirty="0">
                <a:latin typeface="Calibri"/>
                <a:cs typeface="Calibri"/>
              </a:rPr>
              <a:t>n </a:t>
            </a:r>
            <a:r>
              <a:rPr spc="-10" dirty="0">
                <a:latin typeface="Calibri"/>
                <a:cs typeface="Calibri"/>
              </a:rPr>
              <a:t>de b</a:t>
            </a:r>
            <a:r>
              <a:rPr spc="-15" dirty="0">
                <a:latin typeface="Calibri"/>
                <a:cs typeface="Calibri"/>
              </a:rPr>
              <a:t>e</a:t>
            </a:r>
            <a:r>
              <a:rPr dirty="0">
                <a:latin typeface="Calibri"/>
                <a:cs typeface="Calibri"/>
              </a:rPr>
              <a:t>lang</a:t>
            </a:r>
            <a:r>
              <a:rPr spc="5" dirty="0">
                <a:latin typeface="Calibri"/>
                <a:cs typeface="Calibri"/>
              </a:rPr>
              <a:t>ri</a:t>
            </a:r>
            <a:r>
              <a:rPr spc="-5" dirty="0">
                <a:latin typeface="Calibri"/>
                <a:cs typeface="Calibri"/>
              </a:rPr>
              <a:t>j</a:t>
            </a:r>
            <a:r>
              <a:rPr spc="-20" dirty="0">
                <a:latin typeface="Calibri"/>
                <a:cs typeface="Calibri"/>
              </a:rPr>
              <a:t>k</a:t>
            </a:r>
            <a:r>
              <a:rPr spc="-15" dirty="0">
                <a:latin typeface="Calibri"/>
                <a:cs typeface="Calibri"/>
              </a:rPr>
              <a:t>s</a:t>
            </a:r>
            <a:r>
              <a:rPr spc="-20" dirty="0">
                <a:latin typeface="Calibri"/>
                <a:cs typeface="Calibri"/>
              </a:rPr>
              <a:t>t</a:t>
            </a:r>
            <a:r>
              <a:rPr spc="-10" dirty="0">
                <a:latin typeface="Calibri"/>
                <a:cs typeface="Calibri"/>
              </a:rPr>
              <a:t>e</a:t>
            </a:r>
            <a:r>
              <a:rPr spc="-3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ba</a:t>
            </a:r>
            <a:r>
              <a:rPr spc="-10" dirty="0">
                <a:latin typeface="Calibri"/>
                <a:cs typeface="Calibri"/>
              </a:rPr>
              <a:t>nk</a:t>
            </a:r>
            <a:r>
              <a:rPr spc="-30" dirty="0">
                <a:latin typeface="Calibri"/>
                <a:cs typeface="Calibri"/>
              </a:rPr>
              <a:t>r</a:t>
            </a:r>
            <a:r>
              <a:rPr spc="-15" dirty="0">
                <a:latin typeface="Calibri"/>
                <a:cs typeface="Calibri"/>
              </a:rPr>
              <a:t>e</a:t>
            </a:r>
            <a:r>
              <a:rPr spc="-60" dirty="0">
                <a:latin typeface="Calibri"/>
                <a:cs typeface="Calibri"/>
              </a:rPr>
              <a:t>k</a:t>
            </a:r>
            <a:r>
              <a:rPr spc="-15" dirty="0">
                <a:latin typeface="Calibri"/>
                <a:cs typeface="Calibri"/>
              </a:rPr>
              <a:t>e</a:t>
            </a:r>
            <a:r>
              <a:rPr dirty="0">
                <a:latin typeface="Calibri"/>
                <a:cs typeface="Calibri"/>
              </a:rPr>
              <a:t>nin</a:t>
            </a:r>
            <a:r>
              <a:rPr spc="-15" dirty="0">
                <a:latin typeface="Calibri"/>
                <a:cs typeface="Calibri"/>
              </a:rPr>
              <a:t>ge</a:t>
            </a:r>
            <a:r>
              <a:rPr dirty="0">
                <a:latin typeface="Calibri"/>
                <a:cs typeface="Calibri"/>
              </a:rPr>
              <a:t>n </a:t>
            </a:r>
            <a:r>
              <a:rPr spc="-40" dirty="0">
                <a:latin typeface="Calibri"/>
                <a:cs typeface="Calibri"/>
              </a:rPr>
              <a:t>v</a:t>
            </a:r>
            <a:r>
              <a:rPr dirty="0">
                <a:latin typeface="Calibri"/>
                <a:cs typeface="Calibri"/>
              </a:rPr>
              <a:t>an</a:t>
            </a:r>
            <a:r>
              <a:rPr spc="-1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d</a:t>
            </a:r>
            <a:r>
              <a:rPr spc="-15" dirty="0">
                <a:latin typeface="Calibri"/>
                <a:cs typeface="Calibri"/>
              </a:rPr>
              <a:t>a</a:t>
            </a:r>
            <a:r>
              <a:rPr spc="-5" dirty="0">
                <a:latin typeface="Calibri"/>
                <a:cs typeface="Calibri"/>
              </a:rPr>
              <a:t>t</a:t>
            </a:r>
            <a:r>
              <a:rPr spc="-1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lichaa</a:t>
            </a:r>
            <a:r>
              <a:rPr spc="-15" dirty="0">
                <a:latin typeface="Calibri"/>
                <a:cs typeface="Calibri"/>
              </a:rPr>
              <a:t>m </a:t>
            </a:r>
            <a:r>
              <a:rPr dirty="0">
                <a:latin typeface="Calibri"/>
                <a:cs typeface="Calibri"/>
              </a:rPr>
              <a:t>aan</a:t>
            </a:r>
            <a:r>
              <a:rPr spc="-10" dirty="0">
                <a:latin typeface="Calibri"/>
                <a:cs typeface="Calibri"/>
              </a:rPr>
              <a:t>g</a:t>
            </a:r>
            <a:r>
              <a:rPr spc="-15" dirty="0">
                <a:latin typeface="Calibri"/>
                <a:cs typeface="Calibri"/>
              </a:rPr>
              <a:t>e</a:t>
            </a:r>
            <a:r>
              <a:rPr dirty="0">
                <a:latin typeface="Calibri"/>
                <a:cs typeface="Calibri"/>
              </a:rPr>
              <a:t>hou</a:t>
            </a:r>
            <a:r>
              <a:rPr spc="-10" dirty="0">
                <a:latin typeface="Calibri"/>
                <a:cs typeface="Calibri"/>
              </a:rPr>
              <a:t>d</a:t>
            </a:r>
            <a:r>
              <a:rPr spc="-15" dirty="0">
                <a:latin typeface="Calibri"/>
                <a:cs typeface="Calibri"/>
              </a:rPr>
              <a:t>e</a:t>
            </a:r>
            <a:r>
              <a:rPr dirty="0">
                <a:latin typeface="Calibri"/>
                <a:cs typeface="Calibri"/>
              </a:rPr>
              <a:t>n.</a:t>
            </a:r>
          </a:p>
          <a:p>
            <a:pPr marL="241300" indent="-228600">
              <a:lnSpc>
                <a:spcPct val="100000"/>
              </a:lnSpc>
              <a:spcBef>
                <a:spcPts val="455"/>
              </a:spcBef>
              <a:buFont typeface="Arial"/>
              <a:buChar char="•"/>
              <a:tabLst>
                <a:tab pos="241300" algn="l"/>
              </a:tabLst>
            </a:pPr>
            <a:r>
              <a:rPr dirty="0">
                <a:latin typeface="Calibri"/>
                <a:cs typeface="Calibri"/>
              </a:rPr>
              <a:t>In</a:t>
            </a:r>
            <a:r>
              <a:rPr spc="-15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de </a:t>
            </a:r>
            <a:r>
              <a:rPr spc="-15" dirty="0">
                <a:latin typeface="Calibri"/>
                <a:cs typeface="Calibri"/>
              </a:rPr>
              <a:t>s</a:t>
            </a:r>
            <a:r>
              <a:rPr spc="-30" dirty="0">
                <a:latin typeface="Calibri"/>
                <a:cs typeface="Calibri"/>
              </a:rPr>
              <a:t>t</a:t>
            </a:r>
            <a:r>
              <a:rPr dirty="0">
                <a:latin typeface="Calibri"/>
                <a:cs typeface="Calibri"/>
              </a:rPr>
              <a:t>a</a:t>
            </a:r>
            <a:r>
              <a:rPr spc="-15" dirty="0">
                <a:latin typeface="Calibri"/>
                <a:cs typeface="Calibri"/>
              </a:rPr>
              <a:t>a</a:t>
            </a:r>
            <a:r>
              <a:rPr spc="-5" dirty="0">
                <a:latin typeface="Calibri"/>
                <a:cs typeface="Calibri"/>
              </a:rPr>
              <a:t>t</a:t>
            </a:r>
            <a:r>
              <a:rPr spc="-30" dirty="0">
                <a:latin typeface="Calibri"/>
                <a:cs typeface="Calibri"/>
              </a:rPr>
              <a:t> </a:t>
            </a:r>
            <a:r>
              <a:rPr spc="-35" dirty="0">
                <a:latin typeface="Calibri"/>
                <a:cs typeface="Calibri"/>
              </a:rPr>
              <a:t>w</a:t>
            </a:r>
            <a:r>
              <a:rPr dirty="0">
                <a:latin typeface="Calibri"/>
                <a:cs typeface="Calibri"/>
              </a:rPr>
              <a:t>aa</a:t>
            </a:r>
            <a:r>
              <a:rPr spc="5" dirty="0">
                <a:latin typeface="Calibri"/>
                <a:cs typeface="Calibri"/>
              </a:rPr>
              <a:t>ri</a:t>
            </a:r>
            <a:r>
              <a:rPr dirty="0">
                <a:latin typeface="Calibri"/>
                <a:cs typeface="Calibri"/>
              </a:rPr>
              <a:t>n</a:t>
            </a:r>
            <a:r>
              <a:rPr spc="-1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d</a:t>
            </a:r>
            <a:r>
              <a:rPr spc="-15" dirty="0">
                <a:latin typeface="Calibri"/>
                <a:cs typeface="Calibri"/>
              </a:rPr>
              <a:t>a</a:t>
            </a:r>
            <a:r>
              <a:rPr spc="-5" dirty="0">
                <a:latin typeface="Calibri"/>
                <a:cs typeface="Calibri"/>
              </a:rPr>
              <a:t>t</a:t>
            </a:r>
            <a:r>
              <a:rPr spc="-1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lichaa</a:t>
            </a:r>
            <a:r>
              <a:rPr spc="-15" dirty="0">
                <a:latin typeface="Calibri"/>
                <a:cs typeface="Calibri"/>
              </a:rPr>
              <a:t>m</a:t>
            </a:r>
            <a:r>
              <a:rPr spc="-3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is</a:t>
            </a:r>
            <a:r>
              <a:rPr spc="10" dirty="0">
                <a:latin typeface="Calibri"/>
                <a:cs typeface="Calibri"/>
              </a:rPr>
              <a:t> </a:t>
            </a:r>
            <a:r>
              <a:rPr spc="-20" dirty="0">
                <a:latin typeface="Calibri"/>
                <a:cs typeface="Calibri"/>
              </a:rPr>
              <a:t>g</a:t>
            </a:r>
            <a:r>
              <a:rPr spc="-25" dirty="0">
                <a:latin typeface="Calibri"/>
                <a:cs typeface="Calibri"/>
              </a:rPr>
              <a:t>e</a:t>
            </a:r>
            <a:r>
              <a:rPr spc="-30" dirty="0">
                <a:latin typeface="Calibri"/>
                <a:cs typeface="Calibri"/>
              </a:rPr>
              <a:t>v</a:t>
            </a:r>
            <a:r>
              <a:rPr spc="-15" dirty="0">
                <a:latin typeface="Calibri"/>
                <a:cs typeface="Calibri"/>
              </a:rPr>
              <a:t>es</a:t>
            </a:r>
            <a:r>
              <a:rPr spc="-5" dirty="0">
                <a:latin typeface="Calibri"/>
                <a:cs typeface="Calibri"/>
              </a:rPr>
              <a:t>t</a:t>
            </a:r>
            <a:r>
              <a:rPr dirty="0">
                <a:latin typeface="Calibri"/>
                <a:cs typeface="Calibri"/>
              </a:rPr>
              <a:t>i</a:t>
            </a:r>
            <a:r>
              <a:rPr spc="-10" dirty="0">
                <a:latin typeface="Calibri"/>
                <a:cs typeface="Calibri"/>
              </a:rPr>
              <a:t>g</a:t>
            </a:r>
            <a:r>
              <a:rPr dirty="0">
                <a:latin typeface="Calibri"/>
                <a:cs typeface="Calibri"/>
              </a:rPr>
              <a:t>d</a:t>
            </a:r>
            <a:r>
              <a:rPr spc="-15" dirty="0">
                <a:latin typeface="Calibri"/>
                <a:cs typeface="Calibri"/>
              </a:rPr>
              <a:t> </a:t>
            </a:r>
            <a:r>
              <a:rPr spc="-35" dirty="0">
                <a:latin typeface="Calibri"/>
                <a:cs typeface="Calibri"/>
              </a:rPr>
              <a:t>w</a:t>
            </a:r>
            <a:r>
              <a:rPr dirty="0">
                <a:latin typeface="Calibri"/>
                <a:cs typeface="Calibri"/>
              </a:rPr>
              <a:t>o</a:t>
            </a:r>
            <a:r>
              <a:rPr spc="-30" dirty="0">
                <a:latin typeface="Calibri"/>
                <a:cs typeface="Calibri"/>
              </a:rPr>
              <a:t>r</a:t>
            </a:r>
            <a:r>
              <a:rPr dirty="0">
                <a:latin typeface="Calibri"/>
                <a:cs typeface="Calibri"/>
              </a:rPr>
              <a:t>dt</a:t>
            </a:r>
            <a:r>
              <a:rPr spc="-15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de </a:t>
            </a:r>
            <a:r>
              <a:rPr dirty="0">
                <a:latin typeface="Calibri"/>
                <a:cs typeface="Calibri"/>
              </a:rPr>
              <a:t>bo</a:t>
            </a:r>
            <a:r>
              <a:rPr spc="-15" dirty="0">
                <a:latin typeface="Calibri"/>
                <a:cs typeface="Calibri"/>
              </a:rPr>
              <a:t>e</a:t>
            </a:r>
            <a:r>
              <a:rPr spc="-10" dirty="0">
                <a:latin typeface="Calibri"/>
                <a:cs typeface="Calibri"/>
              </a:rPr>
              <a:t>k</a:t>
            </a:r>
            <a:r>
              <a:rPr dirty="0">
                <a:latin typeface="Calibri"/>
                <a:cs typeface="Calibri"/>
              </a:rPr>
              <a:t>houding</a:t>
            </a:r>
            <a:r>
              <a:rPr spc="-30" dirty="0">
                <a:latin typeface="Calibri"/>
                <a:cs typeface="Calibri"/>
              </a:rPr>
              <a:t> </a:t>
            </a:r>
            <a:r>
              <a:rPr spc="-40" dirty="0">
                <a:latin typeface="Calibri"/>
                <a:cs typeface="Calibri"/>
              </a:rPr>
              <a:t>v</a:t>
            </a:r>
            <a:r>
              <a:rPr dirty="0">
                <a:latin typeface="Calibri"/>
                <a:cs typeface="Calibri"/>
              </a:rPr>
              <a:t>an d</a:t>
            </a:r>
            <a:r>
              <a:rPr spc="-15" dirty="0">
                <a:latin typeface="Calibri"/>
                <a:cs typeface="Calibri"/>
              </a:rPr>
              <a:t>a</a:t>
            </a:r>
            <a:r>
              <a:rPr spc="-5" dirty="0">
                <a:latin typeface="Calibri"/>
                <a:cs typeface="Calibri"/>
              </a:rPr>
              <a:t>t</a:t>
            </a:r>
            <a:r>
              <a:rPr spc="-3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lichaa</a:t>
            </a:r>
            <a:r>
              <a:rPr spc="-15" dirty="0">
                <a:latin typeface="Calibri"/>
                <a:cs typeface="Calibri"/>
              </a:rPr>
              <a:t>m </a:t>
            </a:r>
            <a:r>
              <a:rPr spc="-20" dirty="0">
                <a:latin typeface="Calibri"/>
                <a:cs typeface="Calibri"/>
              </a:rPr>
              <a:t>g</a:t>
            </a:r>
            <a:r>
              <a:rPr spc="-25" dirty="0">
                <a:latin typeface="Calibri"/>
                <a:cs typeface="Calibri"/>
              </a:rPr>
              <a:t>e</a:t>
            </a:r>
            <a:r>
              <a:rPr spc="-30" dirty="0">
                <a:latin typeface="Calibri"/>
                <a:cs typeface="Calibri"/>
              </a:rPr>
              <a:t>v</a:t>
            </a:r>
            <a:r>
              <a:rPr dirty="0">
                <a:latin typeface="Calibri"/>
                <a:cs typeface="Calibri"/>
              </a:rPr>
              <a:t>o</a:t>
            </a:r>
            <a:r>
              <a:rPr spc="-15" dirty="0">
                <a:latin typeface="Calibri"/>
                <a:cs typeface="Calibri"/>
              </a:rPr>
              <a:t>e</a:t>
            </a:r>
            <a:r>
              <a:rPr spc="-30" dirty="0">
                <a:latin typeface="Calibri"/>
                <a:cs typeface="Calibri"/>
              </a:rPr>
              <a:t>r</a:t>
            </a:r>
            <a:r>
              <a:rPr dirty="0">
                <a:latin typeface="Calibri"/>
                <a:cs typeface="Calibri"/>
              </a:rPr>
              <a:t>d.</a:t>
            </a:r>
          </a:p>
          <a:p>
            <a:pPr marL="241300" marR="321945" indent="-228600">
              <a:lnSpc>
                <a:spcPct val="70000"/>
              </a:lnSpc>
              <a:spcBef>
                <a:spcPts val="994"/>
              </a:spcBef>
              <a:buFont typeface="Arial"/>
              <a:buChar char="•"/>
              <a:tabLst>
                <a:tab pos="241300" algn="l"/>
              </a:tabLst>
            </a:pPr>
            <a:r>
              <a:rPr dirty="0">
                <a:latin typeface="Calibri"/>
                <a:cs typeface="Calibri"/>
              </a:rPr>
              <a:t>D</a:t>
            </a:r>
            <a:r>
              <a:rPr spc="-15" dirty="0">
                <a:latin typeface="Calibri"/>
                <a:cs typeface="Calibri"/>
              </a:rPr>
              <a:t>a</a:t>
            </a:r>
            <a:r>
              <a:rPr spc="-5" dirty="0">
                <a:latin typeface="Calibri"/>
                <a:cs typeface="Calibri"/>
              </a:rPr>
              <a:t>t</a:t>
            </a:r>
            <a:r>
              <a:rPr spc="-1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lich</a:t>
            </a:r>
            <a:r>
              <a:rPr spc="-10" dirty="0">
                <a:latin typeface="Calibri"/>
                <a:cs typeface="Calibri"/>
              </a:rPr>
              <a:t>aam</a:t>
            </a:r>
            <a:r>
              <a:rPr spc="-1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h</a:t>
            </a:r>
            <a:r>
              <a:rPr spc="-15" dirty="0">
                <a:latin typeface="Calibri"/>
                <a:cs typeface="Calibri"/>
              </a:rPr>
              <a:t>e</a:t>
            </a:r>
            <a:r>
              <a:rPr spc="-25" dirty="0">
                <a:latin typeface="Calibri"/>
                <a:cs typeface="Calibri"/>
              </a:rPr>
              <a:t>e</a:t>
            </a:r>
            <a:r>
              <a:rPr spc="-5" dirty="0">
                <a:latin typeface="Calibri"/>
                <a:cs typeface="Calibri"/>
              </a:rPr>
              <a:t>ft</a:t>
            </a:r>
            <a:r>
              <a:rPr spc="10" dirty="0">
                <a:latin typeface="Calibri"/>
                <a:cs typeface="Calibri"/>
              </a:rPr>
              <a:t> </a:t>
            </a:r>
            <a:r>
              <a:rPr spc="-15" dirty="0">
                <a:latin typeface="Calibri"/>
                <a:cs typeface="Calibri"/>
              </a:rPr>
              <a:t>ee</a:t>
            </a:r>
            <a:r>
              <a:rPr dirty="0">
                <a:latin typeface="Calibri"/>
                <a:cs typeface="Calibri"/>
              </a:rPr>
              <a:t>n</a:t>
            </a:r>
            <a:r>
              <a:rPr spc="1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b</a:t>
            </a:r>
            <a:r>
              <a:rPr spc="-15" dirty="0">
                <a:latin typeface="Calibri"/>
                <a:cs typeface="Calibri"/>
              </a:rPr>
              <a:t>e</a:t>
            </a:r>
            <a:r>
              <a:rPr dirty="0">
                <a:latin typeface="Calibri"/>
                <a:cs typeface="Calibri"/>
              </a:rPr>
              <a:t>d</a:t>
            </a:r>
            <a:r>
              <a:rPr spc="-45" dirty="0">
                <a:latin typeface="Calibri"/>
                <a:cs typeface="Calibri"/>
              </a:rPr>
              <a:t>r</a:t>
            </a:r>
            <a:r>
              <a:rPr spc="-10" dirty="0">
                <a:latin typeface="Calibri"/>
                <a:cs typeface="Calibri"/>
              </a:rPr>
              <a:t>ag</a:t>
            </a:r>
            <a:r>
              <a:rPr spc="-2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aan</a:t>
            </a:r>
            <a:r>
              <a:rPr spc="-15" dirty="0">
                <a:latin typeface="Calibri"/>
                <a:cs typeface="Calibri"/>
              </a:rPr>
              <a:t> </a:t>
            </a:r>
            <a:r>
              <a:rPr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loon</a:t>
            </a:r>
            <a:r>
              <a:rPr spc="-6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k</a:t>
            </a:r>
            <a:r>
              <a:rPr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o</a:t>
            </a:r>
            <a:r>
              <a:rPr spc="-15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s</a:t>
            </a:r>
            <a:r>
              <a:rPr spc="-2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t</a:t>
            </a:r>
            <a:r>
              <a:rPr spc="-15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e</a:t>
            </a:r>
            <a:r>
              <a:rPr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n</a:t>
            </a:r>
            <a:r>
              <a:rPr spc="-25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d</a:t>
            </a:r>
            <a:r>
              <a:rPr spc="-15" dirty="0">
                <a:latin typeface="Calibri"/>
                <a:cs typeface="Calibri"/>
              </a:rPr>
              <a:t>a</a:t>
            </a:r>
            <a:r>
              <a:rPr spc="-5" dirty="0">
                <a:latin typeface="Calibri"/>
                <a:cs typeface="Calibri"/>
              </a:rPr>
              <a:t>t</a:t>
            </a:r>
            <a:r>
              <a:rPr spc="-30" dirty="0">
                <a:latin typeface="Calibri"/>
                <a:cs typeface="Calibri"/>
              </a:rPr>
              <a:t> </a:t>
            </a:r>
            <a:r>
              <a:rPr spc="-15" dirty="0">
                <a:latin typeface="Calibri"/>
                <a:cs typeface="Calibri"/>
              </a:rPr>
              <a:t>ee</a:t>
            </a:r>
            <a:r>
              <a:rPr dirty="0">
                <a:latin typeface="Calibri"/>
                <a:cs typeface="Calibri"/>
              </a:rPr>
              <a:t>n</a:t>
            </a:r>
            <a:r>
              <a:rPr spc="10" dirty="0">
                <a:latin typeface="Calibri"/>
                <a:cs typeface="Calibri"/>
              </a:rPr>
              <a:t> </a:t>
            </a:r>
            <a:r>
              <a:rPr spc="-30" dirty="0">
                <a:latin typeface="Calibri"/>
                <a:cs typeface="Calibri"/>
              </a:rPr>
              <a:t>v</a:t>
            </a:r>
            <a:r>
              <a:rPr spc="-15" dirty="0">
                <a:latin typeface="Calibri"/>
                <a:cs typeface="Calibri"/>
              </a:rPr>
              <a:t>e</a:t>
            </a:r>
            <a:r>
              <a:rPr spc="-30" dirty="0">
                <a:latin typeface="Calibri"/>
                <a:cs typeface="Calibri"/>
              </a:rPr>
              <a:t>r</a:t>
            </a:r>
            <a:r>
              <a:rPr spc="-20" dirty="0">
                <a:latin typeface="Calibri"/>
                <a:cs typeface="Calibri"/>
              </a:rPr>
              <a:t>g</a:t>
            </a:r>
            <a:r>
              <a:rPr spc="-10" dirty="0">
                <a:latin typeface="Calibri"/>
                <a:cs typeface="Calibri"/>
              </a:rPr>
              <a:t>o</a:t>
            </a:r>
            <a:r>
              <a:rPr spc="-15" dirty="0">
                <a:latin typeface="Calibri"/>
                <a:cs typeface="Calibri"/>
              </a:rPr>
              <a:t>e</a:t>
            </a:r>
            <a:r>
              <a:rPr dirty="0">
                <a:latin typeface="Calibri"/>
                <a:cs typeface="Calibri"/>
              </a:rPr>
              <a:t>din</a:t>
            </a:r>
            <a:r>
              <a:rPr spc="-10" dirty="0">
                <a:latin typeface="Calibri"/>
                <a:cs typeface="Calibri"/>
              </a:rPr>
              <a:t>g</a:t>
            </a:r>
            <a:r>
              <a:rPr spc="-15" dirty="0">
                <a:latin typeface="Calibri"/>
                <a:cs typeface="Calibri"/>
              </a:rPr>
              <a:t> </a:t>
            </a:r>
            <a:r>
              <a:rPr spc="-30" dirty="0">
                <a:latin typeface="Calibri"/>
                <a:cs typeface="Calibri"/>
              </a:rPr>
              <a:t>v</a:t>
            </a:r>
            <a:r>
              <a:rPr spc="-10" dirty="0">
                <a:latin typeface="Calibri"/>
                <a:cs typeface="Calibri"/>
              </a:rPr>
              <a:t>o</a:t>
            </a:r>
            <a:r>
              <a:rPr spc="-5" dirty="0">
                <a:latin typeface="Calibri"/>
                <a:cs typeface="Calibri"/>
              </a:rPr>
              <a:t>r</a:t>
            </a:r>
            <a:r>
              <a:rPr spc="-30" dirty="0">
                <a:latin typeface="Calibri"/>
                <a:cs typeface="Calibri"/>
              </a:rPr>
              <a:t>m</a:t>
            </a:r>
            <a:r>
              <a:rPr spc="-5" dirty="0">
                <a:latin typeface="Calibri"/>
                <a:cs typeface="Calibri"/>
              </a:rPr>
              <a:t>t</a:t>
            </a:r>
            <a:r>
              <a:rPr spc="-15" dirty="0">
                <a:latin typeface="Calibri"/>
                <a:cs typeface="Calibri"/>
              </a:rPr>
              <a:t> </a:t>
            </a:r>
            <a:r>
              <a:rPr spc="-30" dirty="0">
                <a:latin typeface="Calibri"/>
                <a:cs typeface="Calibri"/>
              </a:rPr>
              <a:t>v</a:t>
            </a:r>
            <a:r>
              <a:rPr dirty="0">
                <a:latin typeface="Calibri"/>
                <a:cs typeface="Calibri"/>
              </a:rPr>
              <a:t>oor d</a:t>
            </a:r>
            <a:r>
              <a:rPr spc="-10" dirty="0">
                <a:latin typeface="Calibri"/>
                <a:cs typeface="Calibri"/>
              </a:rPr>
              <a:t>e </a:t>
            </a:r>
            <a:r>
              <a:rPr spc="-35" dirty="0">
                <a:latin typeface="Calibri"/>
                <a:cs typeface="Calibri"/>
              </a:rPr>
              <a:t>w</a:t>
            </a:r>
            <a:r>
              <a:rPr spc="-15" dirty="0">
                <a:latin typeface="Calibri"/>
                <a:cs typeface="Calibri"/>
              </a:rPr>
              <a:t>e</a:t>
            </a:r>
            <a:r>
              <a:rPr spc="-5" dirty="0">
                <a:latin typeface="Calibri"/>
                <a:cs typeface="Calibri"/>
              </a:rPr>
              <a:t>r</a:t>
            </a:r>
            <a:r>
              <a:rPr spc="-10" dirty="0">
                <a:latin typeface="Calibri"/>
                <a:cs typeface="Calibri"/>
              </a:rPr>
              <a:t>k</a:t>
            </a:r>
            <a:r>
              <a:rPr spc="-40" dirty="0">
                <a:latin typeface="Calibri"/>
                <a:cs typeface="Calibri"/>
              </a:rPr>
              <a:t>z</a:t>
            </a:r>
            <a:r>
              <a:rPr dirty="0">
                <a:latin typeface="Calibri"/>
                <a:cs typeface="Calibri"/>
              </a:rPr>
              <a:t>aamh</a:t>
            </a:r>
            <a:r>
              <a:rPr spc="-15" dirty="0">
                <a:latin typeface="Calibri"/>
                <a:cs typeface="Calibri"/>
              </a:rPr>
              <a:t>e</a:t>
            </a:r>
            <a:r>
              <a:rPr dirty="0">
                <a:latin typeface="Calibri"/>
                <a:cs typeface="Calibri"/>
              </a:rPr>
              <a:t>d</a:t>
            </a:r>
            <a:r>
              <a:rPr spc="-15" dirty="0">
                <a:latin typeface="Calibri"/>
                <a:cs typeface="Calibri"/>
              </a:rPr>
              <a:t>e</a:t>
            </a:r>
            <a:r>
              <a:rPr dirty="0">
                <a:latin typeface="Calibri"/>
                <a:cs typeface="Calibri"/>
              </a:rPr>
              <a:t>n</a:t>
            </a:r>
            <a:r>
              <a:rPr spc="-15" dirty="0">
                <a:latin typeface="Calibri"/>
                <a:cs typeface="Calibri"/>
              </a:rPr>
              <a:t> e</a:t>
            </a:r>
            <a:r>
              <a:rPr dirty="0">
                <a:latin typeface="Calibri"/>
                <a:cs typeface="Calibri"/>
              </a:rPr>
              <a:t>n</a:t>
            </a:r>
            <a:r>
              <a:rPr spc="1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d</a:t>
            </a:r>
            <a:r>
              <a:rPr spc="-15" dirty="0">
                <a:latin typeface="Calibri"/>
                <a:cs typeface="Calibri"/>
              </a:rPr>
              <a:t>a</a:t>
            </a:r>
            <a:r>
              <a:rPr spc="-5" dirty="0">
                <a:latin typeface="Calibri"/>
                <a:cs typeface="Calibri"/>
              </a:rPr>
              <a:t>t</a:t>
            </a:r>
            <a:r>
              <a:rPr spc="-30" dirty="0">
                <a:latin typeface="Calibri"/>
                <a:cs typeface="Calibri"/>
              </a:rPr>
              <a:t> </a:t>
            </a:r>
            <a:r>
              <a:rPr spc="-15" dirty="0">
                <a:latin typeface="Calibri"/>
                <a:cs typeface="Calibri"/>
              </a:rPr>
              <a:t>o</a:t>
            </a:r>
            <a:r>
              <a:rPr spc="-30" dirty="0">
                <a:latin typeface="Calibri"/>
                <a:cs typeface="Calibri"/>
              </a:rPr>
              <a:t>v</a:t>
            </a:r>
            <a:r>
              <a:rPr spc="-15" dirty="0">
                <a:latin typeface="Calibri"/>
                <a:cs typeface="Calibri"/>
              </a:rPr>
              <a:t>e</a:t>
            </a:r>
            <a:r>
              <a:rPr spc="-30" dirty="0">
                <a:latin typeface="Calibri"/>
                <a:cs typeface="Calibri"/>
              </a:rPr>
              <a:t>r</a:t>
            </a:r>
            <a:r>
              <a:rPr spc="-15" dirty="0">
                <a:latin typeface="Calibri"/>
                <a:cs typeface="Calibri"/>
              </a:rPr>
              <a:t>ee</a:t>
            </a:r>
            <a:r>
              <a:rPr dirty="0">
                <a:latin typeface="Calibri"/>
                <a:cs typeface="Calibri"/>
              </a:rPr>
              <a:t>n</a:t>
            </a:r>
            <a:r>
              <a:rPr spc="-60" dirty="0">
                <a:latin typeface="Calibri"/>
                <a:cs typeface="Calibri"/>
              </a:rPr>
              <a:t>k</a:t>
            </a:r>
            <a:r>
              <a:rPr dirty="0">
                <a:latin typeface="Calibri"/>
                <a:cs typeface="Calibri"/>
              </a:rPr>
              <a:t>o</a:t>
            </a:r>
            <a:r>
              <a:rPr spc="-15" dirty="0">
                <a:latin typeface="Calibri"/>
                <a:cs typeface="Calibri"/>
              </a:rPr>
              <a:t>m</a:t>
            </a:r>
            <a:r>
              <a:rPr spc="-5" dirty="0">
                <a:latin typeface="Calibri"/>
                <a:cs typeface="Calibri"/>
              </a:rPr>
              <a:t>t</a:t>
            </a:r>
            <a:r>
              <a:rPr spc="10" dirty="0">
                <a:latin typeface="Calibri"/>
                <a:cs typeface="Calibri"/>
              </a:rPr>
              <a:t> </a:t>
            </a:r>
            <a:r>
              <a:rPr spc="-15" dirty="0">
                <a:latin typeface="Calibri"/>
                <a:cs typeface="Calibri"/>
              </a:rPr>
              <a:t>m</a:t>
            </a:r>
            <a:r>
              <a:rPr spc="-25" dirty="0">
                <a:latin typeface="Calibri"/>
                <a:cs typeface="Calibri"/>
              </a:rPr>
              <a:t>e</a:t>
            </a:r>
            <a:r>
              <a:rPr spc="-5" dirty="0">
                <a:latin typeface="Calibri"/>
                <a:cs typeface="Calibri"/>
              </a:rPr>
              <a:t>t</a:t>
            </a:r>
            <a:r>
              <a:rPr spc="10" dirty="0">
                <a:latin typeface="Calibri"/>
                <a:cs typeface="Calibri"/>
              </a:rPr>
              <a:t> </a:t>
            </a:r>
            <a:r>
              <a:rPr spc="-35" dirty="0">
                <a:latin typeface="Calibri"/>
                <a:cs typeface="Calibri"/>
              </a:rPr>
              <a:t>w</a:t>
            </a:r>
            <a:r>
              <a:rPr spc="-15" dirty="0">
                <a:latin typeface="Calibri"/>
                <a:cs typeface="Calibri"/>
              </a:rPr>
              <a:t>a</a:t>
            </a:r>
            <a:r>
              <a:rPr spc="-5" dirty="0">
                <a:latin typeface="Calibri"/>
                <a:cs typeface="Calibri"/>
              </a:rPr>
              <a:t>t </a:t>
            </a:r>
            <a:r>
              <a:rPr spc="-30" dirty="0">
                <a:latin typeface="Calibri"/>
                <a:cs typeface="Calibri"/>
              </a:rPr>
              <a:t>v</a:t>
            </a:r>
            <a:r>
              <a:rPr spc="-15" dirty="0">
                <a:latin typeface="Calibri"/>
                <a:cs typeface="Calibri"/>
              </a:rPr>
              <a:t>e</a:t>
            </a:r>
            <a:r>
              <a:rPr spc="-5" dirty="0">
                <a:latin typeface="Calibri"/>
                <a:cs typeface="Calibri"/>
              </a:rPr>
              <a:t>r</a:t>
            </a:r>
            <a:r>
              <a:rPr spc="-30" dirty="0">
                <a:latin typeface="Calibri"/>
                <a:cs typeface="Calibri"/>
              </a:rPr>
              <a:t>t</a:t>
            </a:r>
            <a:r>
              <a:rPr dirty="0">
                <a:latin typeface="Calibri"/>
                <a:cs typeface="Calibri"/>
              </a:rPr>
              <a:t>aald</a:t>
            </a:r>
            <a:r>
              <a:rPr spc="-1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naa</a:t>
            </a:r>
            <a:r>
              <a:rPr spc="-10" dirty="0">
                <a:latin typeface="Calibri"/>
                <a:cs typeface="Calibri"/>
              </a:rPr>
              <a:t>r</a:t>
            </a:r>
            <a:r>
              <a:rPr spc="-25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N</a:t>
            </a:r>
            <a:r>
              <a:rPr spc="-15" dirty="0">
                <a:latin typeface="Calibri"/>
                <a:cs typeface="Calibri"/>
              </a:rPr>
              <a:t>e</a:t>
            </a:r>
            <a:r>
              <a:rPr spc="-10" dirty="0">
                <a:latin typeface="Calibri"/>
                <a:cs typeface="Calibri"/>
              </a:rPr>
              <a:t>d</a:t>
            </a:r>
            <a:r>
              <a:rPr spc="-15" dirty="0">
                <a:latin typeface="Calibri"/>
                <a:cs typeface="Calibri"/>
              </a:rPr>
              <a:t>e</a:t>
            </a:r>
            <a:r>
              <a:rPr spc="5" dirty="0">
                <a:latin typeface="Calibri"/>
                <a:cs typeface="Calibri"/>
              </a:rPr>
              <a:t>rl</a:t>
            </a:r>
            <a:r>
              <a:rPr dirty="0">
                <a:latin typeface="Calibri"/>
                <a:cs typeface="Calibri"/>
              </a:rPr>
              <a:t>ands</a:t>
            </a:r>
            <a:r>
              <a:rPr spc="-10" dirty="0">
                <a:latin typeface="Calibri"/>
                <a:cs typeface="Calibri"/>
              </a:rPr>
              <a:t>e</a:t>
            </a:r>
            <a:r>
              <a:rPr spc="-20" dirty="0">
                <a:latin typeface="Calibri"/>
                <a:cs typeface="Calibri"/>
              </a:rPr>
              <a:t> </a:t>
            </a:r>
            <a:r>
              <a:rPr spc="-15" dirty="0">
                <a:latin typeface="Calibri"/>
                <a:cs typeface="Calibri"/>
              </a:rPr>
              <a:t>m</a:t>
            </a:r>
            <a:r>
              <a:rPr dirty="0">
                <a:latin typeface="Calibri"/>
                <a:cs typeface="Calibri"/>
              </a:rPr>
              <a:t>a</a:t>
            </a:r>
            <a:r>
              <a:rPr spc="-15" dirty="0">
                <a:latin typeface="Calibri"/>
                <a:cs typeface="Calibri"/>
              </a:rPr>
              <a:t>a</a:t>
            </a:r>
            <a:r>
              <a:rPr spc="-5" dirty="0">
                <a:latin typeface="Calibri"/>
                <a:cs typeface="Calibri"/>
              </a:rPr>
              <a:t>t</a:t>
            </a:r>
            <a:r>
              <a:rPr spc="-15" dirty="0">
                <a:latin typeface="Calibri"/>
                <a:cs typeface="Calibri"/>
              </a:rPr>
              <a:t>s</a:t>
            </a:r>
            <a:r>
              <a:rPr spc="-30" dirty="0">
                <a:latin typeface="Calibri"/>
                <a:cs typeface="Calibri"/>
              </a:rPr>
              <a:t>t</a:t>
            </a:r>
            <a:r>
              <a:rPr spc="-25" dirty="0">
                <a:latin typeface="Calibri"/>
                <a:cs typeface="Calibri"/>
              </a:rPr>
              <a:t>a</a:t>
            </a:r>
            <a:r>
              <a:rPr spc="-30" dirty="0">
                <a:latin typeface="Calibri"/>
                <a:cs typeface="Calibri"/>
              </a:rPr>
              <a:t>v</a:t>
            </a:r>
            <a:r>
              <a:rPr spc="-15" dirty="0">
                <a:latin typeface="Calibri"/>
                <a:cs typeface="Calibri"/>
              </a:rPr>
              <a:t>e</a:t>
            </a:r>
            <a:r>
              <a:rPr dirty="0">
                <a:latin typeface="Calibri"/>
                <a:cs typeface="Calibri"/>
              </a:rPr>
              <a:t>n</a:t>
            </a:r>
            <a:r>
              <a:rPr spc="-25" dirty="0">
                <a:latin typeface="Calibri"/>
                <a:cs typeface="Calibri"/>
              </a:rPr>
              <a:t> </a:t>
            </a:r>
            <a:r>
              <a:rPr spc="-20" dirty="0">
                <a:latin typeface="Calibri"/>
                <a:cs typeface="Calibri"/>
              </a:rPr>
              <a:t>t</a:t>
            </a:r>
            <a:r>
              <a:rPr spc="-15" dirty="0">
                <a:latin typeface="Calibri"/>
                <a:cs typeface="Calibri"/>
              </a:rPr>
              <a:t>e</a:t>
            </a:r>
            <a:r>
              <a:rPr dirty="0">
                <a:latin typeface="Calibri"/>
                <a:cs typeface="Calibri"/>
              </a:rPr>
              <a:t>n</a:t>
            </a:r>
            <a:r>
              <a:rPr spc="-15" dirty="0">
                <a:latin typeface="Calibri"/>
                <a:cs typeface="Calibri"/>
              </a:rPr>
              <a:t> m</a:t>
            </a:r>
            <a:r>
              <a:rPr dirty="0">
                <a:latin typeface="Calibri"/>
                <a:cs typeface="Calibri"/>
              </a:rPr>
              <a:t>in</a:t>
            </a:r>
            <a:r>
              <a:rPr spc="-15" dirty="0">
                <a:latin typeface="Calibri"/>
                <a:cs typeface="Calibri"/>
              </a:rPr>
              <a:t>s</a:t>
            </a:r>
            <a:r>
              <a:rPr spc="-20" dirty="0">
                <a:latin typeface="Calibri"/>
                <a:cs typeface="Calibri"/>
              </a:rPr>
              <a:t>t</a:t>
            </a:r>
            <a:r>
              <a:rPr spc="-10" dirty="0">
                <a:latin typeface="Calibri"/>
                <a:cs typeface="Calibri"/>
              </a:rPr>
              <a:t>e</a:t>
            </a:r>
            <a:r>
              <a:rPr spc="-5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€ </a:t>
            </a:r>
            <a:r>
              <a:rPr spc="-15" dirty="0">
                <a:latin typeface="Calibri"/>
                <a:cs typeface="Calibri"/>
              </a:rPr>
              <a:t>100</a:t>
            </a:r>
            <a:r>
              <a:rPr dirty="0">
                <a:latin typeface="Calibri"/>
                <a:cs typeface="Calibri"/>
              </a:rPr>
              <a:t>.</a:t>
            </a:r>
            <a:r>
              <a:rPr spc="-15" dirty="0">
                <a:latin typeface="Calibri"/>
                <a:cs typeface="Calibri"/>
              </a:rPr>
              <a:t>00</a:t>
            </a:r>
            <a:r>
              <a:rPr spc="-10" dirty="0">
                <a:latin typeface="Calibri"/>
                <a:cs typeface="Calibri"/>
              </a:rPr>
              <a:t>0</a:t>
            </a:r>
            <a:r>
              <a:rPr spc="25" dirty="0">
                <a:latin typeface="Calibri"/>
                <a:cs typeface="Calibri"/>
              </a:rPr>
              <a:t> </a:t>
            </a:r>
            <a:r>
              <a:rPr spc="-45" dirty="0">
                <a:latin typeface="Calibri"/>
                <a:cs typeface="Calibri"/>
              </a:rPr>
              <a:t>z</a:t>
            </a:r>
            <a:r>
              <a:rPr dirty="0">
                <a:latin typeface="Calibri"/>
                <a:cs typeface="Calibri"/>
              </a:rPr>
              <a:t>ou b</a:t>
            </a:r>
            <a:r>
              <a:rPr spc="-15" dirty="0">
                <a:latin typeface="Calibri"/>
                <a:cs typeface="Calibri"/>
              </a:rPr>
              <a:t>e</a:t>
            </a:r>
            <a:r>
              <a:rPr dirty="0">
                <a:latin typeface="Calibri"/>
                <a:cs typeface="Calibri"/>
              </a:rPr>
              <a:t>d</a:t>
            </a:r>
            <a:r>
              <a:rPr spc="-45" dirty="0">
                <a:latin typeface="Calibri"/>
                <a:cs typeface="Calibri"/>
              </a:rPr>
              <a:t>r</a:t>
            </a:r>
            <a:r>
              <a:rPr dirty="0">
                <a:latin typeface="Calibri"/>
                <a:cs typeface="Calibri"/>
              </a:rPr>
              <a:t>a</a:t>
            </a:r>
            <a:r>
              <a:rPr spc="-20" dirty="0">
                <a:latin typeface="Calibri"/>
                <a:cs typeface="Calibri"/>
              </a:rPr>
              <a:t>g</a:t>
            </a:r>
            <a:r>
              <a:rPr spc="-15" dirty="0">
                <a:latin typeface="Calibri"/>
                <a:cs typeface="Calibri"/>
              </a:rPr>
              <a:t>e</a:t>
            </a:r>
            <a:r>
              <a:rPr dirty="0">
                <a:latin typeface="Calibri"/>
                <a:cs typeface="Calibri"/>
              </a:rPr>
              <a:t>n.</a:t>
            </a:r>
          </a:p>
          <a:p>
            <a:pPr marL="241300" marR="81915" indent="-228600">
              <a:lnSpc>
                <a:spcPct val="70000"/>
              </a:lnSpc>
              <a:spcBef>
                <a:spcPts val="1005"/>
              </a:spcBef>
              <a:buFont typeface="Arial"/>
              <a:buChar char="•"/>
              <a:tabLst>
                <a:tab pos="241300" algn="l"/>
              </a:tabLst>
            </a:pPr>
            <a:r>
              <a:rPr dirty="0">
                <a:latin typeface="Calibri"/>
                <a:cs typeface="Calibri"/>
              </a:rPr>
              <a:t>•</a:t>
            </a:r>
            <a:r>
              <a:rPr spc="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D</a:t>
            </a:r>
            <a:r>
              <a:rPr spc="-15" dirty="0">
                <a:latin typeface="Calibri"/>
                <a:cs typeface="Calibri"/>
              </a:rPr>
              <a:t>a</a:t>
            </a:r>
            <a:r>
              <a:rPr dirty="0">
                <a:latin typeface="Calibri"/>
                <a:cs typeface="Calibri"/>
              </a:rPr>
              <a:t>t</a:t>
            </a:r>
            <a:r>
              <a:rPr spc="-1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lichaam</a:t>
            </a:r>
            <a:r>
              <a:rPr spc="-1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h</a:t>
            </a:r>
            <a:r>
              <a:rPr spc="-5" dirty="0">
                <a:latin typeface="Calibri"/>
                <a:cs typeface="Calibri"/>
              </a:rPr>
              <a:t>e</a:t>
            </a:r>
            <a:r>
              <a:rPr spc="-15" dirty="0">
                <a:latin typeface="Calibri"/>
                <a:cs typeface="Calibri"/>
              </a:rPr>
              <a:t>e</a:t>
            </a:r>
            <a:r>
              <a:rPr spc="-5" dirty="0">
                <a:latin typeface="Calibri"/>
                <a:cs typeface="Calibri"/>
              </a:rPr>
              <a:t>f</a:t>
            </a:r>
            <a:r>
              <a:rPr dirty="0">
                <a:latin typeface="Calibri"/>
                <a:cs typeface="Calibri"/>
              </a:rPr>
              <a:t>t</a:t>
            </a:r>
            <a:r>
              <a:rPr spc="10" dirty="0">
                <a:latin typeface="Calibri"/>
                <a:cs typeface="Calibri"/>
              </a:rPr>
              <a:t> </a:t>
            </a:r>
            <a:r>
              <a:rPr spc="-15" dirty="0">
                <a:latin typeface="Calibri"/>
                <a:cs typeface="Calibri"/>
              </a:rPr>
              <a:t>g</a:t>
            </a:r>
            <a:r>
              <a:rPr spc="-5" dirty="0">
                <a:latin typeface="Calibri"/>
                <a:cs typeface="Calibri"/>
              </a:rPr>
              <a:t>e</a:t>
            </a:r>
            <a:r>
              <a:rPr dirty="0">
                <a:latin typeface="Calibri"/>
                <a:cs typeface="Calibri"/>
              </a:rPr>
              <a:t>du</a:t>
            </a:r>
            <a:r>
              <a:rPr spc="-20" dirty="0">
                <a:latin typeface="Calibri"/>
                <a:cs typeface="Calibri"/>
              </a:rPr>
              <a:t>r</a:t>
            </a:r>
            <a:r>
              <a:rPr spc="-5" dirty="0">
                <a:latin typeface="Calibri"/>
                <a:cs typeface="Calibri"/>
              </a:rPr>
              <a:t>e</a:t>
            </a:r>
            <a:r>
              <a:rPr dirty="0">
                <a:latin typeface="Calibri"/>
                <a:cs typeface="Calibri"/>
              </a:rPr>
              <a:t>nde</a:t>
            </a:r>
            <a:r>
              <a:rPr spc="-20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ee</a:t>
            </a:r>
            <a:r>
              <a:rPr dirty="0">
                <a:latin typeface="Calibri"/>
                <a:cs typeface="Calibri"/>
              </a:rPr>
              <a:t>n</a:t>
            </a:r>
            <a:r>
              <a:rPr spc="1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p</a:t>
            </a:r>
            <a:r>
              <a:rPr spc="-5" dirty="0">
                <a:latin typeface="Calibri"/>
                <a:cs typeface="Calibri"/>
              </a:rPr>
              <a:t>e</a:t>
            </a:r>
            <a:r>
              <a:rPr dirty="0">
                <a:latin typeface="Calibri"/>
                <a:cs typeface="Calibri"/>
              </a:rPr>
              <a:t>riode</a:t>
            </a:r>
            <a:r>
              <a:rPr spc="-10" dirty="0">
                <a:latin typeface="Calibri"/>
                <a:cs typeface="Calibri"/>
              </a:rPr>
              <a:t> </a:t>
            </a:r>
            <a:r>
              <a:rPr spc="-30" dirty="0">
                <a:latin typeface="Calibri"/>
                <a:cs typeface="Calibri"/>
              </a:rPr>
              <a:t>v</a:t>
            </a:r>
            <a:r>
              <a:rPr dirty="0">
                <a:latin typeface="Calibri"/>
                <a:cs typeface="Calibri"/>
              </a:rPr>
              <a:t>an</a:t>
            </a:r>
            <a:r>
              <a:rPr spc="-15" dirty="0">
                <a:latin typeface="Calibri"/>
                <a:cs typeface="Calibri"/>
              </a:rPr>
              <a:t> t</a:t>
            </a:r>
            <a:r>
              <a:rPr spc="-5" dirty="0">
                <a:latin typeface="Calibri"/>
                <a:cs typeface="Calibri"/>
              </a:rPr>
              <a:t>e</a:t>
            </a:r>
            <a:r>
              <a:rPr dirty="0">
                <a:latin typeface="Calibri"/>
                <a:cs typeface="Calibri"/>
              </a:rPr>
              <a:t>n min</a:t>
            </a:r>
            <a:r>
              <a:rPr spc="-15" dirty="0">
                <a:latin typeface="Calibri"/>
                <a:cs typeface="Calibri"/>
              </a:rPr>
              <a:t>st</a:t>
            </a:r>
            <a:r>
              <a:rPr dirty="0">
                <a:latin typeface="Calibri"/>
                <a:cs typeface="Calibri"/>
              </a:rPr>
              <a:t>e</a:t>
            </a:r>
            <a:r>
              <a:rPr spc="-20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2</a:t>
            </a:r>
            <a:r>
              <a:rPr dirty="0">
                <a:latin typeface="Calibri"/>
                <a:cs typeface="Calibri"/>
              </a:rPr>
              <a:t>4 maand</a:t>
            </a:r>
            <a:r>
              <a:rPr spc="-5" dirty="0">
                <a:latin typeface="Calibri"/>
                <a:cs typeface="Calibri"/>
              </a:rPr>
              <a:t>e</a:t>
            </a:r>
            <a:r>
              <a:rPr dirty="0">
                <a:latin typeface="Calibri"/>
                <a:cs typeface="Calibri"/>
              </a:rPr>
              <a:t>n</a:t>
            </a:r>
            <a:r>
              <a:rPr spc="-15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ee</a:t>
            </a:r>
            <a:r>
              <a:rPr dirty="0">
                <a:latin typeface="Calibri"/>
                <a:cs typeface="Calibri"/>
              </a:rPr>
              <a:t>n in de</a:t>
            </a:r>
            <a:r>
              <a:rPr spc="5" dirty="0">
                <a:latin typeface="Calibri"/>
                <a:cs typeface="Calibri"/>
              </a:rPr>
              <a:t> </a:t>
            </a:r>
            <a:r>
              <a:rPr spc="-15" dirty="0">
                <a:latin typeface="Calibri"/>
                <a:cs typeface="Calibri"/>
              </a:rPr>
              <a:t>s</a:t>
            </a:r>
            <a:r>
              <a:rPr spc="-25" dirty="0">
                <a:latin typeface="Calibri"/>
                <a:cs typeface="Calibri"/>
              </a:rPr>
              <a:t>t</a:t>
            </a:r>
            <a:r>
              <a:rPr dirty="0">
                <a:latin typeface="Calibri"/>
                <a:cs typeface="Calibri"/>
              </a:rPr>
              <a:t>a</a:t>
            </a:r>
            <a:r>
              <a:rPr spc="-15" dirty="0">
                <a:latin typeface="Calibri"/>
                <a:cs typeface="Calibri"/>
              </a:rPr>
              <a:t>a</a:t>
            </a:r>
            <a:r>
              <a:rPr dirty="0">
                <a:latin typeface="Calibri"/>
                <a:cs typeface="Calibri"/>
              </a:rPr>
              <a:t>t</a:t>
            </a:r>
            <a:r>
              <a:rPr spc="-30" dirty="0">
                <a:latin typeface="Calibri"/>
                <a:cs typeface="Calibri"/>
              </a:rPr>
              <a:t> </a:t>
            </a:r>
            <a:r>
              <a:rPr spc="-20" dirty="0">
                <a:latin typeface="Calibri"/>
                <a:cs typeface="Calibri"/>
              </a:rPr>
              <a:t>w</a:t>
            </a:r>
            <a:r>
              <a:rPr dirty="0">
                <a:latin typeface="Calibri"/>
                <a:cs typeface="Calibri"/>
              </a:rPr>
              <a:t>aarin</a:t>
            </a:r>
            <a:r>
              <a:rPr spc="-2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d</a:t>
            </a:r>
            <a:r>
              <a:rPr spc="-15" dirty="0">
                <a:latin typeface="Calibri"/>
                <a:cs typeface="Calibri"/>
              </a:rPr>
              <a:t>a</a:t>
            </a:r>
            <a:r>
              <a:rPr dirty="0">
                <a:latin typeface="Calibri"/>
                <a:cs typeface="Calibri"/>
              </a:rPr>
              <a:t>t</a:t>
            </a:r>
            <a:r>
              <a:rPr spc="-1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lichaam</a:t>
            </a:r>
            <a:r>
              <a:rPr spc="-1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is</a:t>
            </a:r>
            <a:r>
              <a:rPr spc="-5" dirty="0">
                <a:latin typeface="Calibri"/>
                <a:cs typeface="Calibri"/>
              </a:rPr>
              <a:t> </a:t>
            </a:r>
            <a:r>
              <a:rPr spc="-15" dirty="0">
                <a:latin typeface="Calibri"/>
                <a:cs typeface="Calibri"/>
              </a:rPr>
              <a:t>ge</a:t>
            </a:r>
            <a:r>
              <a:rPr spc="-20" dirty="0">
                <a:latin typeface="Calibri"/>
                <a:cs typeface="Calibri"/>
              </a:rPr>
              <a:t>v</a:t>
            </a:r>
            <a:r>
              <a:rPr spc="-5" dirty="0">
                <a:latin typeface="Calibri"/>
                <a:cs typeface="Calibri"/>
              </a:rPr>
              <a:t>e</a:t>
            </a:r>
            <a:r>
              <a:rPr spc="-15" dirty="0">
                <a:latin typeface="Calibri"/>
                <a:cs typeface="Calibri"/>
              </a:rPr>
              <a:t>s</a:t>
            </a:r>
            <a:r>
              <a:rPr dirty="0">
                <a:latin typeface="Calibri"/>
                <a:cs typeface="Calibri"/>
              </a:rPr>
              <a:t>ti</a:t>
            </a:r>
            <a:r>
              <a:rPr spc="-15" dirty="0">
                <a:latin typeface="Calibri"/>
                <a:cs typeface="Calibri"/>
              </a:rPr>
              <a:t>g</a:t>
            </a:r>
            <a:r>
              <a:rPr dirty="0">
                <a:latin typeface="Calibri"/>
                <a:cs typeface="Calibri"/>
              </a:rPr>
              <a:t>d</a:t>
            </a:r>
            <a:r>
              <a:rPr spc="-15" dirty="0">
                <a:latin typeface="Calibri"/>
                <a:cs typeface="Calibri"/>
              </a:rPr>
              <a:t> g</a:t>
            </a:r>
            <a:r>
              <a:rPr spc="-5" dirty="0">
                <a:latin typeface="Calibri"/>
                <a:cs typeface="Calibri"/>
              </a:rPr>
              <a:t>e</a:t>
            </a:r>
            <a:r>
              <a:rPr dirty="0">
                <a:latin typeface="Calibri"/>
                <a:cs typeface="Calibri"/>
              </a:rPr>
              <a:t>l</a:t>
            </a:r>
            <a:r>
              <a:rPr spc="-5" dirty="0">
                <a:latin typeface="Calibri"/>
                <a:cs typeface="Calibri"/>
              </a:rPr>
              <a:t>e</a:t>
            </a:r>
            <a:r>
              <a:rPr spc="-15" dirty="0">
                <a:latin typeface="Calibri"/>
                <a:cs typeface="Calibri"/>
              </a:rPr>
              <a:t>g</a:t>
            </a:r>
            <a:r>
              <a:rPr spc="-5" dirty="0">
                <a:latin typeface="Calibri"/>
                <a:cs typeface="Calibri"/>
              </a:rPr>
              <a:t>e</a:t>
            </a:r>
            <a:r>
              <a:rPr dirty="0">
                <a:latin typeface="Calibri"/>
                <a:cs typeface="Calibri"/>
              </a:rPr>
              <a:t>n on</a:t>
            </a:r>
            <a:r>
              <a:rPr spc="-20" dirty="0">
                <a:latin typeface="Calibri"/>
                <a:cs typeface="Calibri"/>
              </a:rPr>
              <a:t>r</a:t>
            </a:r>
            <a:r>
              <a:rPr dirty="0">
                <a:latin typeface="Calibri"/>
                <a:cs typeface="Calibri"/>
              </a:rPr>
              <a:t>o</a:t>
            </a:r>
            <a:r>
              <a:rPr spc="-15" dirty="0">
                <a:latin typeface="Calibri"/>
                <a:cs typeface="Calibri"/>
              </a:rPr>
              <a:t>e</a:t>
            </a:r>
            <a:r>
              <a:rPr spc="-30" dirty="0">
                <a:latin typeface="Calibri"/>
                <a:cs typeface="Calibri"/>
              </a:rPr>
              <a:t>r</a:t>
            </a:r>
            <a:r>
              <a:rPr spc="-15" dirty="0">
                <a:latin typeface="Calibri"/>
                <a:cs typeface="Calibri"/>
              </a:rPr>
              <a:t>e</a:t>
            </a:r>
            <a:r>
              <a:rPr dirty="0">
                <a:latin typeface="Calibri"/>
                <a:cs typeface="Calibri"/>
              </a:rPr>
              <a:t>nde</a:t>
            </a:r>
            <a:r>
              <a:rPr spc="-10" dirty="0">
                <a:latin typeface="Calibri"/>
                <a:cs typeface="Calibri"/>
              </a:rPr>
              <a:t> </a:t>
            </a:r>
            <a:r>
              <a:rPr spc="-30" dirty="0">
                <a:latin typeface="Calibri"/>
                <a:cs typeface="Calibri"/>
              </a:rPr>
              <a:t>z</a:t>
            </a:r>
            <a:r>
              <a:rPr dirty="0">
                <a:latin typeface="Calibri"/>
                <a:cs typeface="Calibri"/>
              </a:rPr>
              <a:t>aa</a:t>
            </a:r>
            <a:r>
              <a:rPr spc="-10" dirty="0">
                <a:latin typeface="Calibri"/>
                <a:cs typeface="Calibri"/>
              </a:rPr>
              <a:t>k</a:t>
            </a:r>
            <a:r>
              <a:rPr spc="-1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of</a:t>
            </a:r>
            <a:r>
              <a:rPr spc="-5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d</a:t>
            </a:r>
            <a:r>
              <a:rPr spc="-15" dirty="0">
                <a:latin typeface="Calibri"/>
                <a:cs typeface="Calibri"/>
              </a:rPr>
              <a:t>ee</a:t>
            </a:r>
            <a:r>
              <a:rPr dirty="0">
                <a:latin typeface="Calibri"/>
                <a:cs typeface="Calibri"/>
              </a:rPr>
              <a:t>l</a:t>
            </a:r>
            <a:r>
              <a:rPr spc="10" dirty="0">
                <a:latin typeface="Calibri"/>
                <a:cs typeface="Calibri"/>
              </a:rPr>
              <a:t> </a:t>
            </a:r>
            <a:r>
              <a:rPr spc="-40" dirty="0">
                <a:latin typeface="Calibri"/>
                <a:cs typeface="Calibri"/>
              </a:rPr>
              <a:t>v</a:t>
            </a:r>
            <a:r>
              <a:rPr dirty="0">
                <a:latin typeface="Calibri"/>
                <a:cs typeface="Calibri"/>
              </a:rPr>
              <a:t>an</a:t>
            </a:r>
            <a:r>
              <a:rPr spc="-15" dirty="0">
                <a:latin typeface="Calibri"/>
                <a:cs typeface="Calibri"/>
              </a:rPr>
              <a:t> ee</a:t>
            </a:r>
            <a:r>
              <a:rPr dirty="0">
                <a:latin typeface="Calibri"/>
                <a:cs typeface="Calibri"/>
              </a:rPr>
              <a:t>n</a:t>
            </a:r>
            <a:r>
              <a:rPr spc="10" dirty="0">
                <a:latin typeface="Calibri"/>
                <a:cs typeface="Calibri"/>
              </a:rPr>
              <a:t> </a:t>
            </a:r>
            <a:r>
              <a:rPr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on</a:t>
            </a:r>
            <a:r>
              <a:rPr spc="-2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r</a:t>
            </a:r>
            <a:r>
              <a:rPr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o</a:t>
            </a:r>
            <a:r>
              <a:rPr spc="-15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e</a:t>
            </a:r>
            <a:r>
              <a:rPr spc="-3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r</a:t>
            </a:r>
            <a:r>
              <a:rPr spc="-15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e</a:t>
            </a:r>
            <a:r>
              <a:rPr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nde</a:t>
            </a:r>
            <a:r>
              <a:rPr spc="-1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 </a:t>
            </a:r>
            <a:r>
              <a:rPr spc="-3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z</a:t>
            </a:r>
            <a:r>
              <a:rPr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aa</a:t>
            </a:r>
            <a:r>
              <a:rPr spc="-1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k</a:t>
            </a:r>
            <a:r>
              <a:rPr spc="-15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 </a:t>
            </a:r>
            <a:r>
              <a:rPr spc="-2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t</a:t>
            </a:r>
            <a:r>
              <a:rPr spc="-15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e</a:t>
            </a:r>
            <a:r>
              <a:rPr spc="-1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r b</a:t>
            </a:r>
            <a:r>
              <a:rPr spc="-15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e</a:t>
            </a:r>
            <a:r>
              <a:rPr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s</a:t>
            </a:r>
            <a:r>
              <a:rPr spc="-1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c</a:t>
            </a:r>
            <a:r>
              <a:rPr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hik</a:t>
            </a:r>
            <a:r>
              <a:rPr spc="-1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k</a:t>
            </a:r>
            <a:r>
              <a:rPr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ing</a:t>
            </a:r>
            <a:r>
              <a:rPr spc="-5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 </a:t>
            </a:r>
            <a:r>
              <a:rPr spc="-35" dirty="0">
                <a:latin typeface="Calibri"/>
                <a:cs typeface="Calibri"/>
              </a:rPr>
              <a:t>w</a:t>
            </a:r>
            <a:r>
              <a:rPr dirty="0">
                <a:latin typeface="Calibri"/>
                <a:cs typeface="Calibri"/>
              </a:rPr>
              <a:t>aa</a:t>
            </a:r>
            <a:r>
              <a:rPr spc="5" dirty="0">
                <a:latin typeface="Calibri"/>
                <a:cs typeface="Calibri"/>
              </a:rPr>
              <a:t>rbi</a:t>
            </a:r>
            <a:r>
              <a:rPr dirty="0">
                <a:latin typeface="Calibri"/>
                <a:cs typeface="Calibri"/>
              </a:rPr>
              <a:t>j</a:t>
            </a:r>
            <a:r>
              <a:rPr spc="-20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z</a:t>
            </a:r>
            <a:r>
              <a:rPr dirty="0">
                <a:latin typeface="Calibri"/>
                <a:cs typeface="Calibri"/>
              </a:rPr>
              <a:t>ich in die</a:t>
            </a:r>
            <a:r>
              <a:rPr spc="-1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on</a:t>
            </a:r>
            <a:r>
              <a:rPr spc="-20" dirty="0">
                <a:latin typeface="Calibri"/>
                <a:cs typeface="Calibri"/>
              </a:rPr>
              <a:t>r</a:t>
            </a:r>
            <a:r>
              <a:rPr dirty="0">
                <a:latin typeface="Calibri"/>
                <a:cs typeface="Calibri"/>
              </a:rPr>
              <a:t>o</a:t>
            </a:r>
            <a:r>
              <a:rPr spc="-15" dirty="0">
                <a:latin typeface="Calibri"/>
                <a:cs typeface="Calibri"/>
              </a:rPr>
              <a:t>e</a:t>
            </a:r>
            <a:r>
              <a:rPr spc="-30" dirty="0">
                <a:latin typeface="Calibri"/>
                <a:cs typeface="Calibri"/>
              </a:rPr>
              <a:t>r</a:t>
            </a:r>
            <a:r>
              <a:rPr spc="-15" dirty="0">
                <a:latin typeface="Calibri"/>
                <a:cs typeface="Calibri"/>
              </a:rPr>
              <a:t>e</a:t>
            </a:r>
            <a:r>
              <a:rPr dirty="0">
                <a:latin typeface="Calibri"/>
                <a:cs typeface="Calibri"/>
              </a:rPr>
              <a:t>nde</a:t>
            </a:r>
            <a:r>
              <a:rPr spc="-10" dirty="0">
                <a:latin typeface="Calibri"/>
                <a:cs typeface="Calibri"/>
              </a:rPr>
              <a:t> </a:t>
            </a:r>
            <a:r>
              <a:rPr spc="-30" dirty="0">
                <a:latin typeface="Calibri"/>
                <a:cs typeface="Calibri"/>
              </a:rPr>
              <a:t>z</a:t>
            </a:r>
            <a:r>
              <a:rPr dirty="0">
                <a:latin typeface="Calibri"/>
                <a:cs typeface="Calibri"/>
              </a:rPr>
              <a:t>aa</a:t>
            </a:r>
            <a:r>
              <a:rPr spc="-10" dirty="0">
                <a:latin typeface="Calibri"/>
                <a:cs typeface="Calibri"/>
              </a:rPr>
              <a:t>k,</a:t>
            </a:r>
            <a:r>
              <a:rPr spc="-2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ond</a:t>
            </a:r>
            <a:r>
              <a:rPr spc="-5" dirty="0">
                <a:latin typeface="Calibri"/>
                <a:cs typeface="Calibri"/>
              </a:rPr>
              <a:t>e</a:t>
            </a:r>
            <a:r>
              <a:rPr spc="-30" dirty="0">
                <a:latin typeface="Calibri"/>
                <a:cs typeface="Calibri"/>
              </a:rPr>
              <a:t>r</a:t>
            </a:r>
            <a:r>
              <a:rPr dirty="0">
                <a:latin typeface="Calibri"/>
                <a:cs typeface="Calibri"/>
              </a:rPr>
              <a:t>s</a:t>
            </a:r>
            <a:r>
              <a:rPr spc="-10" dirty="0">
                <a:latin typeface="Calibri"/>
                <a:cs typeface="Calibri"/>
              </a:rPr>
              <a:t>ch</a:t>
            </a:r>
            <a:r>
              <a:rPr spc="-15" dirty="0">
                <a:latin typeface="Calibri"/>
                <a:cs typeface="Calibri"/>
              </a:rPr>
              <a:t>e</a:t>
            </a:r>
            <a:r>
              <a:rPr dirty="0">
                <a:latin typeface="Calibri"/>
                <a:cs typeface="Calibri"/>
              </a:rPr>
              <a:t>id</a:t>
            </a:r>
            <a:r>
              <a:rPr spc="-5" dirty="0">
                <a:latin typeface="Calibri"/>
                <a:cs typeface="Calibri"/>
              </a:rPr>
              <a:t>e</a:t>
            </a:r>
            <a:r>
              <a:rPr dirty="0">
                <a:latin typeface="Calibri"/>
                <a:cs typeface="Calibri"/>
              </a:rPr>
              <a:t>nlij</a:t>
            </a:r>
            <a:r>
              <a:rPr spc="-10" dirty="0">
                <a:latin typeface="Calibri"/>
                <a:cs typeface="Calibri"/>
              </a:rPr>
              <a:t>k</a:t>
            </a:r>
            <a:r>
              <a:rPr spc="-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d</a:t>
            </a:r>
            <a:r>
              <a:rPr spc="-15" dirty="0">
                <a:latin typeface="Calibri"/>
                <a:cs typeface="Calibri"/>
              </a:rPr>
              <a:t>a</a:t>
            </a:r>
            <a:r>
              <a:rPr spc="-5" dirty="0">
                <a:latin typeface="Calibri"/>
                <a:cs typeface="Calibri"/>
              </a:rPr>
              <a:t>t</a:t>
            </a:r>
            <a:r>
              <a:rPr spc="-15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d</a:t>
            </a:r>
            <a:r>
              <a:rPr spc="-15" dirty="0">
                <a:latin typeface="Calibri"/>
                <a:cs typeface="Calibri"/>
              </a:rPr>
              <a:t>e</a:t>
            </a:r>
            <a:r>
              <a:rPr spc="-5" dirty="0">
                <a:latin typeface="Calibri"/>
                <a:cs typeface="Calibri"/>
              </a:rPr>
              <a:t>e</a:t>
            </a:r>
            <a:r>
              <a:rPr dirty="0">
                <a:latin typeface="Calibri"/>
                <a:cs typeface="Calibri"/>
              </a:rPr>
              <a:t>l</a:t>
            </a:r>
            <a:r>
              <a:rPr spc="-5" dirty="0">
                <a:latin typeface="Calibri"/>
                <a:cs typeface="Calibri"/>
              </a:rPr>
              <a:t>, </a:t>
            </a:r>
            <a:r>
              <a:rPr spc="-15" dirty="0">
                <a:latin typeface="Calibri"/>
                <a:cs typeface="Calibri"/>
              </a:rPr>
              <a:t>ee</a:t>
            </a:r>
            <a:r>
              <a:rPr dirty="0">
                <a:latin typeface="Calibri"/>
                <a:cs typeface="Calibri"/>
              </a:rPr>
              <a:t>n</a:t>
            </a:r>
            <a:r>
              <a:rPr spc="10" dirty="0">
                <a:latin typeface="Calibri"/>
                <a:cs typeface="Calibri"/>
              </a:rPr>
              <a:t> </a:t>
            </a:r>
            <a:r>
              <a:rPr spc="-35" dirty="0">
                <a:latin typeface="Calibri"/>
                <a:cs typeface="Calibri"/>
              </a:rPr>
              <a:t>k</a:t>
            </a:r>
            <a:r>
              <a:rPr dirty="0">
                <a:latin typeface="Calibri"/>
                <a:cs typeface="Calibri"/>
              </a:rPr>
              <a:t>a</a:t>
            </a:r>
            <a:r>
              <a:rPr spc="-10" dirty="0">
                <a:latin typeface="Calibri"/>
                <a:cs typeface="Calibri"/>
              </a:rPr>
              <a:t>n</a:t>
            </a:r>
            <a:r>
              <a:rPr spc="-20" dirty="0">
                <a:latin typeface="Calibri"/>
                <a:cs typeface="Calibri"/>
              </a:rPr>
              <a:t>t</a:t>
            </a:r>
            <a:r>
              <a:rPr dirty="0">
                <a:latin typeface="Calibri"/>
                <a:cs typeface="Calibri"/>
              </a:rPr>
              <a:t>oo</a:t>
            </a:r>
            <a:r>
              <a:rPr spc="-10" dirty="0">
                <a:latin typeface="Calibri"/>
                <a:cs typeface="Calibri"/>
              </a:rPr>
              <a:t>r</a:t>
            </a:r>
            <a:r>
              <a:rPr spc="-35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b</a:t>
            </a:r>
            <a:r>
              <a:rPr spc="-25" dirty="0">
                <a:latin typeface="Calibri"/>
                <a:cs typeface="Calibri"/>
              </a:rPr>
              <a:t>e</a:t>
            </a:r>
            <a:r>
              <a:rPr spc="-20" dirty="0">
                <a:latin typeface="Calibri"/>
                <a:cs typeface="Calibri"/>
              </a:rPr>
              <a:t>v</a:t>
            </a:r>
            <a:r>
              <a:rPr dirty="0">
                <a:latin typeface="Calibri"/>
                <a:cs typeface="Calibri"/>
              </a:rPr>
              <a:t>indt</a:t>
            </a:r>
            <a:r>
              <a:rPr spc="-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d</a:t>
            </a:r>
            <a:r>
              <a:rPr spc="-15" dirty="0">
                <a:latin typeface="Calibri"/>
                <a:cs typeface="Calibri"/>
              </a:rPr>
              <a:t>a</a:t>
            </a:r>
            <a:r>
              <a:rPr spc="-5" dirty="0">
                <a:latin typeface="Calibri"/>
                <a:cs typeface="Calibri"/>
              </a:rPr>
              <a:t>t</a:t>
            </a:r>
            <a:r>
              <a:rPr spc="-1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is</a:t>
            </a:r>
            <a:r>
              <a:rPr spc="-5" dirty="0">
                <a:latin typeface="Calibri"/>
                <a:cs typeface="Calibri"/>
              </a:rPr>
              <a:t> </a:t>
            </a:r>
            <a:r>
              <a:rPr spc="-30" dirty="0">
                <a:latin typeface="Calibri"/>
                <a:cs typeface="Calibri"/>
              </a:rPr>
              <a:t>v</a:t>
            </a:r>
            <a:r>
              <a:rPr dirty="0">
                <a:latin typeface="Calibri"/>
                <a:cs typeface="Calibri"/>
              </a:rPr>
              <a:t>oo</a:t>
            </a:r>
            <a:r>
              <a:rPr spc="-5" dirty="0">
                <a:latin typeface="Calibri"/>
                <a:cs typeface="Calibri"/>
              </a:rPr>
              <a:t>r</a:t>
            </a:r>
            <a:r>
              <a:rPr spc="-15" dirty="0">
                <a:latin typeface="Calibri"/>
                <a:cs typeface="Calibri"/>
              </a:rPr>
              <a:t>z</a:t>
            </a:r>
            <a:r>
              <a:rPr dirty="0">
                <a:latin typeface="Calibri"/>
                <a:cs typeface="Calibri"/>
              </a:rPr>
              <a:t>i</a:t>
            </a:r>
            <a:r>
              <a:rPr spc="-5" dirty="0">
                <a:latin typeface="Calibri"/>
                <a:cs typeface="Calibri"/>
              </a:rPr>
              <a:t>e</a:t>
            </a:r>
            <a:r>
              <a:rPr dirty="0">
                <a:latin typeface="Calibri"/>
                <a:cs typeface="Calibri"/>
              </a:rPr>
              <a:t>n </a:t>
            </a:r>
            <a:r>
              <a:rPr spc="-40" dirty="0">
                <a:latin typeface="Calibri"/>
                <a:cs typeface="Calibri"/>
              </a:rPr>
              <a:t>v</a:t>
            </a:r>
            <a:r>
              <a:rPr dirty="0">
                <a:latin typeface="Calibri"/>
                <a:cs typeface="Calibri"/>
              </a:rPr>
              <a:t>an</a:t>
            </a:r>
            <a:r>
              <a:rPr spc="-15" dirty="0">
                <a:latin typeface="Calibri"/>
                <a:cs typeface="Calibri"/>
              </a:rPr>
              <a:t> </a:t>
            </a:r>
            <a:r>
              <a:rPr spc="-20" dirty="0">
                <a:latin typeface="Calibri"/>
                <a:cs typeface="Calibri"/>
              </a:rPr>
              <a:t>g</a:t>
            </a:r>
            <a:r>
              <a:rPr spc="-15" dirty="0">
                <a:latin typeface="Calibri"/>
                <a:cs typeface="Calibri"/>
              </a:rPr>
              <a:t>e</a:t>
            </a:r>
            <a:r>
              <a:rPr dirty="0">
                <a:latin typeface="Calibri"/>
                <a:cs typeface="Calibri"/>
              </a:rPr>
              <a:t>brui</a:t>
            </a:r>
            <a:r>
              <a:rPr spc="-45" dirty="0">
                <a:latin typeface="Calibri"/>
                <a:cs typeface="Calibri"/>
              </a:rPr>
              <a:t>k</a:t>
            </a:r>
            <a:r>
              <a:rPr spc="-15" dirty="0">
                <a:latin typeface="Calibri"/>
                <a:cs typeface="Calibri"/>
              </a:rPr>
              <a:t>e</a:t>
            </a:r>
            <a:r>
              <a:rPr dirty="0">
                <a:latin typeface="Calibri"/>
                <a:cs typeface="Calibri"/>
              </a:rPr>
              <a:t>lij</a:t>
            </a:r>
            <a:r>
              <a:rPr spc="-60" dirty="0">
                <a:latin typeface="Calibri"/>
                <a:cs typeface="Calibri"/>
              </a:rPr>
              <a:t>k</a:t>
            </a:r>
            <a:r>
              <a:rPr spc="-10" dirty="0">
                <a:latin typeface="Calibri"/>
                <a:cs typeface="Calibri"/>
              </a:rPr>
              <a:t>e</a:t>
            </a:r>
            <a:r>
              <a:rPr spc="5" dirty="0">
                <a:latin typeface="Calibri"/>
                <a:cs typeface="Calibri"/>
              </a:rPr>
              <a:t> </a:t>
            </a:r>
            <a:r>
              <a:rPr spc="-30" dirty="0">
                <a:latin typeface="Calibri"/>
                <a:cs typeface="Calibri"/>
              </a:rPr>
              <a:t>f</a:t>
            </a:r>
            <a:r>
              <a:rPr dirty="0">
                <a:latin typeface="Calibri"/>
                <a:cs typeface="Calibri"/>
              </a:rPr>
              <a:t>a</a:t>
            </a:r>
            <a:r>
              <a:rPr spc="-10" dirty="0">
                <a:latin typeface="Calibri"/>
                <a:cs typeface="Calibri"/>
              </a:rPr>
              <a:t>c</a:t>
            </a:r>
            <a:r>
              <a:rPr dirty="0">
                <a:latin typeface="Calibri"/>
                <a:cs typeface="Calibri"/>
              </a:rPr>
              <a:t>ili</a:t>
            </a:r>
            <a:r>
              <a:rPr spc="-15" dirty="0">
                <a:latin typeface="Calibri"/>
                <a:cs typeface="Calibri"/>
              </a:rPr>
              <a:t>te</a:t>
            </a:r>
            <a:r>
              <a:rPr dirty="0">
                <a:latin typeface="Calibri"/>
                <a:cs typeface="Calibri"/>
              </a:rPr>
              <a:t>i</a:t>
            </a:r>
            <a:r>
              <a:rPr spc="-15" dirty="0">
                <a:latin typeface="Calibri"/>
                <a:cs typeface="Calibri"/>
              </a:rPr>
              <a:t>te</a:t>
            </a:r>
            <a:r>
              <a:rPr dirty="0">
                <a:latin typeface="Calibri"/>
                <a:cs typeface="Calibri"/>
              </a:rPr>
              <a:t>n </a:t>
            </a:r>
            <a:r>
              <a:rPr spc="-30" dirty="0">
                <a:latin typeface="Calibri"/>
                <a:cs typeface="Calibri"/>
              </a:rPr>
              <a:t>v</a:t>
            </a:r>
            <a:r>
              <a:rPr dirty="0">
                <a:latin typeface="Calibri"/>
                <a:cs typeface="Calibri"/>
              </a:rPr>
              <a:t>oo</a:t>
            </a:r>
            <a:r>
              <a:rPr spc="-10" dirty="0">
                <a:latin typeface="Calibri"/>
                <a:cs typeface="Calibri"/>
              </a:rPr>
              <a:t>r de </a:t>
            </a:r>
            <a:r>
              <a:rPr dirty="0">
                <a:latin typeface="Calibri"/>
                <a:cs typeface="Calibri"/>
              </a:rPr>
              <a:t>ui</a:t>
            </a:r>
            <a:r>
              <a:rPr spc="-15" dirty="0">
                <a:latin typeface="Calibri"/>
                <a:cs typeface="Calibri"/>
              </a:rPr>
              <a:t>t</a:t>
            </a:r>
            <a:r>
              <a:rPr dirty="0">
                <a:latin typeface="Calibri"/>
                <a:cs typeface="Calibri"/>
              </a:rPr>
              <a:t>o</a:t>
            </a:r>
            <a:r>
              <a:rPr spc="-25" dirty="0">
                <a:latin typeface="Calibri"/>
                <a:cs typeface="Calibri"/>
              </a:rPr>
              <a:t>e</a:t>
            </a:r>
            <a:r>
              <a:rPr spc="-40" dirty="0">
                <a:latin typeface="Calibri"/>
                <a:cs typeface="Calibri"/>
              </a:rPr>
              <a:t>f</a:t>
            </a:r>
            <a:r>
              <a:rPr spc="-15" dirty="0">
                <a:latin typeface="Calibri"/>
                <a:cs typeface="Calibri"/>
              </a:rPr>
              <a:t>e</a:t>
            </a:r>
            <a:r>
              <a:rPr dirty="0">
                <a:latin typeface="Calibri"/>
                <a:cs typeface="Calibri"/>
              </a:rPr>
              <a:t>ning</a:t>
            </a:r>
            <a:r>
              <a:rPr spc="-5" dirty="0">
                <a:latin typeface="Calibri"/>
                <a:cs typeface="Calibri"/>
              </a:rPr>
              <a:t> </a:t>
            </a:r>
            <a:r>
              <a:rPr spc="-40" dirty="0">
                <a:latin typeface="Calibri"/>
                <a:cs typeface="Calibri"/>
              </a:rPr>
              <a:t>v</a:t>
            </a:r>
            <a:r>
              <a:rPr dirty="0">
                <a:latin typeface="Calibri"/>
                <a:cs typeface="Calibri"/>
              </a:rPr>
              <a:t>an</a:t>
            </a:r>
            <a:r>
              <a:rPr spc="-15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de </a:t>
            </a:r>
            <a:r>
              <a:rPr dirty="0">
                <a:latin typeface="Calibri"/>
                <a:cs typeface="Calibri"/>
              </a:rPr>
              <a:t>hi</a:t>
            </a:r>
            <a:r>
              <a:rPr spc="-5" dirty="0">
                <a:latin typeface="Calibri"/>
                <a:cs typeface="Calibri"/>
              </a:rPr>
              <a:t>e</a:t>
            </a:r>
            <a:r>
              <a:rPr spc="0" dirty="0">
                <a:latin typeface="Calibri"/>
                <a:cs typeface="Calibri"/>
              </a:rPr>
              <a:t>r</a:t>
            </a:r>
            <a:r>
              <a:rPr spc="-30" dirty="0">
                <a:latin typeface="Calibri"/>
                <a:cs typeface="Calibri"/>
              </a:rPr>
              <a:t>v</a:t>
            </a:r>
            <a:r>
              <a:rPr dirty="0">
                <a:latin typeface="Calibri"/>
                <a:cs typeface="Calibri"/>
              </a:rPr>
              <a:t>oo</a:t>
            </a:r>
            <a:r>
              <a:rPr spc="-10" dirty="0">
                <a:latin typeface="Calibri"/>
                <a:cs typeface="Calibri"/>
              </a:rPr>
              <a:t>r</a:t>
            </a:r>
            <a:r>
              <a:rPr dirty="0">
                <a:latin typeface="Calibri"/>
                <a:cs typeface="Calibri"/>
              </a:rPr>
              <a:t> </a:t>
            </a:r>
            <a:r>
              <a:rPr spc="-20" dirty="0">
                <a:latin typeface="Calibri"/>
                <a:cs typeface="Calibri"/>
              </a:rPr>
              <a:t>g</a:t>
            </a:r>
            <a:r>
              <a:rPr spc="-15" dirty="0">
                <a:latin typeface="Calibri"/>
                <a:cs typeface="Calibri"/>
              </a:rPr>
              <a:t>e</a:t>
            </a:r>
            <a:r>
              <a:rPr dirty="0">
                <a:latin typeface="Calibri"/>
                <a:cs typeface="Calibri"/>
              </a:rPr>
              <a:t>no</a:t>
            </a:r>
            <a:r>
              <a:rPr spc="-15" dirty="0">
                <a:latin typeface="Calibri"/>
                <a:cs typeface="Calibri"/>
              </a:rPr>
              <a:t>e</a:t>
            </a:r>
            <a:r>
              <a:rPr spc="-10" dirty="0">
                <a:latin typeface="Calibri"/>
                <a:cs typeface="Calibri"/>
              </a:rPr>
              <a:t>mde </a:t>
            </a:r>
            <a:r>
              <a:rPr spc="-35" dirty="0">
                <a:latin typeface="Calibri"/>
                <a:cs typeface="Calibri"/>
              </a:rPr>
              <a:t>w</a:t>
            </a:r>
            <a:r>
              <a:rPr spc="-15" dirty="0">
                <a:latin typeface="Calibri"/>
                <a:cs typeface="Calibri"/>
              </a:rPr>
              <a:t>e</a:t>
            </a:r>
            <a:r>
              <a:rPr spc="-5" dirty="0">
                <a:latin typeface="Calibri"/>
                <a:cs typeface="Calibri"/>
              </a:rPr>
              <a:t>r</a:t>
            </a:r>
            <a:r>
              <a:rPr spc="-10" dirty="0">
                <a:latin typeface="Calibri"/>
                <a:cs typeface="Calibri"/>
              </a:rPr>
              <a:t>k</a:t>
            </a:r>
            <a:r>
              <a:rPr spc="-30" dirty="0">
                <a:latin typeface="Calibri"/>
                <a:cs typeface="Calibri"/>
              </a:rPr>
              <a:t>z</a:t>
            </a:r>
            <a:r>
              <a:rPr dirty="0">
                <a:latin typeface="Calibri"/>
                <a:cs typeface="Calibri"/>
              </a:rPr>
              <a:t>aa</a:t>
            </a:r>
            <a:r>
              <a:rPr spc="-10" dirty="0">
                <a:latin typeface="Calibri"/>
                <a:cs typeface="Calibri"/>
              </a:rPr>
              <a:t>mh</a:t>
            </a:r>
            <a:r>
              <a:rPr spc="-15" dirty="0">
                <a:latin typeface="Calibri"/>
                <a:cs typeface="Calibri"/>
              </a:rPr>
              <a:t>e</a:t>
            </a:r>
            <a:r>
              <a:rPr spc="-10" dirty="0">
                <a:latin typeface="Calibri"/>
                <a:cs typeface="Calibri"/>
              </a:rPr>
              <a:t>d</a:t>
            </a:r>
            <a:r>
              <a:rPr spc="-15" dirty="0">
                <a:latin typeface="Calibri"/>
                <a:cs typeface="Calibri"/>
              </a:rPr>
              <a:t>e</a:t>
            </a:r>
            <a:r>
              <a:rPr dirty="0">
                <a:latin typeface="Calibri"/>
                <a:cs typeface="Calibri"/>
              </a:rPr>
              <a:t>n </a:t>
            </a:r>
            <a:r>
              <a:rPr spc="-15" dirty="0">
                <a:latin typeface="Calibri"/>
                <a:cs typeface="Calibri"/>
              </a:rPr>
              <a:t>e</a:t>
            </a:r>
            <a:r>
              <a:rPr dirty="0">
                <a:latin typeface="Calibri"/>
                <a:cs typeface="Calibri"/>
              </a:rPr>
              <a:t>n die</a:t>
            </a:r>
            <a:r>
              <a:rPr spc="5" dirty="0">
                <a:latin typeface="Calibri"/>
                <a:cs typeface="Calibri"/>
              </a:rPr>
              <a:t> </a:t>
            </a:r>
            <a:r>
              <a:rPr spc="-35" dirty="0">
                <a:latin typeface="Calibri"/>
                <a:cs typeface="Calibri"/>
              </a:rPr>
              <a:t>w</a:t>
            </a:r>
            <a:r>
              <a:rPr spc="-15" dirty="0">
                <a:latin typeface="Calibri"/>
                <a:cs typeface="Calibri"/>
              </a:rPr>
              <a:t>e</a:t>
            </a:r>
            <a:r>
              <a:rPr spc="-5" dirty="0">
                <a:latin typeface="Calibri"/>
                <a:cs typeface="Calibri"/>
              </a:rPr>
              <a:t>r</a:t>
            </a:r>
            <a:r>
              <a:rPr spc="-10" dirty="0">
                <a:latin typeface="Calibri"/>
                <a:cs typeface="Calibri"/>
              </a:rPr>
              <a:t>k</a:t>
            </a:r>
            <a:r>
              <a:rPr spc="-30" dirty="0">
                <a:latin typeface="Calibri"/>
                <a:cs typeface="Calibri"/>
              </a:rPr>
              <a:t>z</a:t>
            </a:r>
            <a:r>
              <a:rPr dirty="0">
                <a:latin typeface="Calibri"/>
                <a:cs typeface="Calibri"/>
              </a:rPr>
              <a:t>aa</a:t>
            </a:r>
            <a:r>
              <a:rPr spc="-10" dirty="0">
                <a:latin typeface="Calibri"/>
                <a:cs typeface="Calibri"/>
              </a:rPr>
              <a:t>mh</a:t>
            </a:r>
            <a:r>
              <a:rPr spc="-15" dirty="0">
                <a:latin typeface="Calibri"/>
                <a:cs typeface="Calibri"/>
              </a:rPr>
              <a:t>e</a:t>
            </a:r>
            <a:r>
              <a:rPr spc="-10" dirty="0">
                <a:latin typeface="Calibri"/>
                <a:cs typeface="Calibri"/>
              </a:rPr>
              <a:t>d</a:t>
            </a:r>
            <a:r>
              <a:rPr spc="-15" dirty="0">
                <a:latin typeface="Calibri"/>
                <a:cs typeface="Calibri"/>
              </a:rPr>
              <a:t>e</a:t>
            </a:r>
            <a:r>
              <a:rPr dirty="0">
                <a:latin typeface="Calibri"/>
                <a:cs typeface="Calibri"/>
              </a:rPr>
              <a:t>n</a:t>
            </a:r>
            <a:r>
              <a:rPr spc="-1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oo</a:t>
            </a:r>
            <a:r>
              <a:rPr spc="-10" dirty="0">
                <a:latin typeface="Calibri"/>
                <a:cs typeface="Calibri"/>
              </a:rPr>
              <a:t>k</a:t>
            </a:r>
            <a:r>
              <a:rPr spc="-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daad</a:t>
            </a:r>
            <a:r>
              <a:rPr spc="-20" dirty="0">
                <a:latin typeface="Calibri"/>
                <a:cs typeface="Calibri"/>
              </a:rPr>
              <a:t>w</a:t>
            </a:r>
            <a:r>
              <a:rPr spc="-15" dirty="0">
                <a:latin typeface="Calibri"/>
                <a:cs typeface="Calibri"/>
              </a:rPr>
              <a:t>e</a:t>
            </a:r>
            <a:r>
              <a:rPr spc="-5" dirty="0">
                <a:latin typeface="Calibri"/>
                <a:cs typeface="Calibri"/>
              </a:rPr>
              <a:t>r</a:t>
            </a:r>
            <a:r>
              <a:rPr spc="-60" dirty="0">
                <a:latin typeface="Calibri"/>
                <a:cs typeface="Calibri"/>
              </a:rPr>
              <a:t>k</a:t>
            </a:r>
            <a:r>
              <a:rPr spc="-15" dirty="0">
                <a:latin typeface="Calibri"/>
                <a:cs typeface="Calibri"/>
              </a:rPr>
              <a:t>e</a:t>
            </a:r>
            <a:r>
              <a:rPr dirty="0">
                <a:latin typeface="Calibri"/>
                <a:cs typeface="Calibri"/>
              </a:rPr>
              <a:t>lij</a:t>
            </a:r>
            <a:r>
              <a:rPr spc="-10" dirty="0">
                <a:latin typeface="Calibri"/>
                <a:cs typeface="Calibri"/>
              </a:rPr>
              <a:t>k</a:t>
            </a:r>
            <a:r>
              <a:rPr spc="-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in d</a:t>
            </a:r>
            <a:r>
              <a:rPr spc="-15" dirty="0">
                <a:latin typeface="Calibri"/>
                <a:cs typeface="Calibri"/>
              </a:rPr>
              <a:t>a</a:t>
            </a:r>
            <a:r>
              <a:rPr spc="-5" dirty="0">
                <a:latin typeface="Calibri"/>
                <a:cs typeface="Calibri"/>
              </a:rPr>
              <a:t>t</a:t>
            </a:r>
            <a:r>
              <a:rPr spc="-15" dirty="0">
                <a:latin typeface="Calibri"/>
                <a:cs typeface="Calibri"/>
              </a:rPr>
              <a:t> </a:t>
            </a:r>
            <a:r>
              <a:rPr spc="-35" dirty="0">
                <a:latin typeface="Calibri"/>
                <a:cs typeface="Calibri"/>
              </a:rPr>
              <a:t>k</a:t>
            </a:r>
            <a:r>
              <a:rPr dirty="0">
                <a:latin typeface="Calibri"/>
                <a:cs typeface="Calibri"/>
              </a:rPr>
              <a:t>a</a:t>
            </a:r>
            <a:r>
              <a:rPr spc="-10" dirty="0">
                <a:latin typeface="Calibri"/>
                <a:cs typeface="Calibri"/>
              </a:rPr>
              <a:t>n</a:t>
            </a:r>
            <a:r>
              <a:rPr spc="-20" dirty="0">
                <a:latin typeface="Calibri"/>
                <a:cs typeface="Calibri"/>
              </a:rPr>
              <a:t>t</a:t>
            </a:r>
            <a:r>
              <a:rPr dirty="0">
                <a:latin typeface="Calibri"/>
                <a:cs typeface="Calibri"/>
              </a:rPr>
              <a:t>oo</a:t>
            </a:r>
            <a:r>
              <a:rPr spc="-10" dirty="0">
                <a:latin typeface="Calibri"/>
                <a:cs typeface="Calibri"/>
              </a:rPr>
              <a:t>r</a:t>
            </a:r>
            <a:r>
              <a:rPr spc="-25" dirty="0">
                <a:latin typeface="Calibri"/>
                <a:cs typeface="Calibri"/>
              </a:rPr>
              <a:t> </a:t>
            </a:r>
            <a:r>
              <a:rPr spc="-35" dirty="0">
                <a:latin typeface="Calibri"/>
                <a:cs typeface="Calibri"/>
              </a:rPr>
              <a:t>w</a:t>
            </a:r>
            <a:r>
              <a:rPr dirty="0">
                <a:latin typeface="Calibri"/>
                <a:cs typeface="Calibri"/>
              </a:rPr>
              <a:t>o</a:t>
            </a:r>
            <a:r>
              <a:rPr spc="-30" dirty="0">
                <a:latin typeface="Calibri"/>
                <a:cs typeface="Calibri"/>
              </a:rPr>
              <a:t>r</a:t>
            </a:r>
            <a:r>
              <a:rPr spc="-10" dirty="0">
                <a:latin typeface="Calibri"/>
                <a:cs typeface="Calibri"/>
              </a:rPr>
              <a:t>d</a:t>
            </a:r>
            <a:r>
              <a:rPr spc="-15" dirty="0">
                <a:latin typeface="Calibri"/>
                <a:cs typeface="Calibri"/>
              </a:rPr>
              <a:t>e</a:t>
            </a:r>
            <a:r>
              <a:rPr dirty="0">
                <a:latin typeface="Calibri"/>
                <a:cs typeface="Calibri"/>
              </a:rPr>
              <a:t>n uit</a:t>
            </a:r>
            <a:r>
              <a:rPr spc="-20" dirty="0">
                <a:latin typeface="Calibri"/>
                <a:cs typeface="Calibri"/>
              </a:rPr>
              <a:t>g</a:t>
            </a:r>
            <a:r>
              <a:rPr spc="-15" dirty="0">
                <a:latin typeface="Calibri"/>
                <a:cs typeface="Calibri"/>
              </a:rPr>
              <a:t>e</a:t>
            </a:r>
            <a:r>
              <a:rPr dirty="0">
                <a:latin typeface="Calibri"/>
                <a:cs typeface="Calibri"/>
              </a:rPr>
              <a:t>o</a:t>
            </a:r>
            <a:r>
              <a:rPr spc="-25" dirty="0">
                <a:latin typeface="Calibri"/>
                <a:cs typeface="Calibri"/>
              </a:rPr>
              <a:t>e</a:t>
            </a:r>
            <a:r>
              <a:rPr spc="-40" dirty="0">
                <a:latin typeface="Calibri"/>
                <a:cs typeface="Calibri"/>
              </a:rPr>
              <a:t>f</a:t>
            </a:r>
            <a:r>
              <a:rPr spc="-15" dirty="0">
                <a:latin typeface="Calibri"/>
                <a:cs typeface="Calibri"/>
              </a:rPr>
              <a:t>e</a:t>
            </a:r>
            <a:r>
              <a:rPr dirty="0">
                <a:latin typeface="Calibri"/>
                <a:cs typeface="Calibri"/>
              </a:rPr>
              <a:t>nd.</a:t>
            </a:r>
          </a:p>
          <a:p>
            <a:pPr>
              <a:lnSpc>
                <a:spcPct val="100000"/>
              </a:lnSpc>
            </a:pPr>
            <a:endParaRPr sz="1500" dirty="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1305"/>
              </a:spcBef>
            </a:pPr>
            <a:endParaRPr sz="1200" dirty="0">
              <a:latin typeface="Calibri"/>
              <a:cs typeface="Calibri"/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GB"/>
              <a:t>© Suniel Pancham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20</a:t>
            </a:fld>
            <a:endParaRPr lang="en-GB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6939" y="749649"/>
            <a:ext cx="10358120" cy="677108"/>
          </a:xfrm>
        </p:spPr>
        <p:txBody>
          <a:bodyPr/>
          <a:lstStyle/>
          <a:p>
            <a:pPr algn="ctr"/>
            <a:r>
              <a:rPr lang="en-GB" spc="-90" dirty="0" err="1"/>
              <a:t>w</a:t>
            </a:r>
            <a:r>
              <a:rPr lang="en-GB" spc="-80" dirty="0" err="1"/>
              <a:t>e</a:t>
            </a:r>
            <a:r>
              <a:rPr lang="en-GB" spc="-145" dirty="0" err="1"/>
              <a:t>z</a:t>
            </a:r>
            <a:r>
              <a:rPr lang="en-GB" spc="-45" dirty="0" err="1"/>
              <a:t>e</a:t>
            </a:r>
            <a:r>
              <a:rPr lang="en-GB" spc="-60" dirty="0" err="1"/>
              <a:t>n</a:t>
            </a:r>
            <a:r>
              <a:rPr lang="en-GB" spc="-35" dirty="0" err="1"/>
              <a:t>l</a:t>
            </a:r>
            <a:r>
              <a:rPr lang="en-GB" spc="-25" dirty="0" err="1"/>
              <a:t>i</a:t>
            </a:r>
            <a:r>
              <a:rPr lang="en-GB" spc="-20" dirty="0" err="1"/>
              <a:t>j</a:t>
            </a:r>
            <a:r>
              <a:rPr lang="en-GB" spc="-190" dirty="0" err="1"/>
              <a:t>k</a:t>
            </a:r>
            <a:r>
              <a:rPr lang="en-GB" dirty="0" err="1"/>
              <a:t>e</a:t>
            </a:r>
            <a:r>
              <a:rPr lang="en-GB" spc="-100" dirty="0"/>
              <a:t> </a:t>
            </a:r>
            <a:r>
              <a:rPr lang="en-GB" spc="-30" dirty="0" err="1"/>
              <a:t>e</a:t>
            </a:r>
            <a:r>
              <a:rPr lang="en-GB" spc="-75" dirty="0" err="1"/>
              <a:t>c</a:t>
            </a:r>
            <a:r>
              <a:rPr lang="en-GB" spc="-30" dirty="0" err="1"/>
              <a:t>o</a:t>
            </a:r>
            <a:r>
              <a:rPr lang="en-GB" spc="-45" dirty="0" err="1"/>
              <a:t>n</a:t>
            </a:r>
            <a:r>
              <a:rPr lang="en-GB" spc="-55" dirty="0" err="1"/>
              <a:t>o</a:t>
            </a:r>
            <a:r>
              <a:rPr lang="en-GB" spc="-65" dirty="0" err="1"/>
              <a:t>m</a:t>
            </a:r>
            <a:r>
              <a:rPr lang="en-GB" spc="-35" dirty="0" err="1"/>
              <a:t>is</a:t>
            </a:r>
            <a:r>
              <a:rPr lang="en-GB" spc="-40" dirty="0" err="1"/>
              <a:t>c</a:t>
            </a:r>
            <a:r>
              <a:rPr lang="en-GB" spc="-45" dirty="0" err="1"/>
              <a:t>h</a:t>
            </a:r>
            <a:r>
              <a:rPr lang="en-GB" dirty="0" err="1"/>
              <a:t>e</a:t>
            </a:r>
            <a:r>
              <a:rPr lang="en-GB" spc="-105" dirty="0"/>
              <a:t> </a:t>
            </a:r>
            <a:r>
              <a:rPr lang="en-GB" spc="-35" dirty="0" err="1"/>
              <a:t>a</a:t>
            </a:r>
            <a:r>
              <a:rPr lang="en-GB" spc="-25" dirty="0" err="1"/>
              <a:t>c</a:t>
            </a:r>
            <a:r>
              <a:rPr lang="en-GB" spc="-35" dirty="0" err="1"/>
              <a:t>t</a:t>
            </a:r>
            <a:r>
              <a:rPr lang="en-GB" spc="-25" dirty="0" err="1"/>
              <a:t>i</a:t>
            </a:r>
            <a:r>
              <a:rPr lang="en-GB" spc="-35" dirty="0" err="1"/>
              <a:t>v</a:t>
            </a:r>
            <a:r>
              <a:rPr lang="en-GB" spc="-15" dirty="0" err="1"/>
              <a:t>i</a:t>
            </a:r>
            <a:r>
              <a:rPr lang="en-GB" spc="-85" dirty="0" err="1"/>
              <a:t>t</a:t>
            </a:r>
            <a:r>
              <a:rPr lang="en-GB" spc="-45" dirty="0" err="1"/>
              <a:t>e</a:t>
            </a:r>
            <a:r>
              <a:rPr lang="en-GB" spc="-35" dirty="0" err="1"/>
              <a:t>i</a:t>
            </a:r>
            <a:r>
              <a:rPr lang="en-GB" spc="-15" dirty="0" err="1"/>
              <a:t>t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16939" y="1885695"/>
            <a:ext cx="10358120" cy="1969770"/>
          </a:xfrm>
        </p:spPr>
        <p:txBody>
          <a:bodyPr/>
          <a:lstStyle/>
          <a:p>
            <a:r>
              <a:rPr lang="nl-NL" b="0" kern="1200" dirty="0" err="1"/>
              <a:t>Nnav</a:t>
            </a:r>
            <a:r>
              <a:rPr lang="nl-NL" b="0" kern="1200" dirty="0"/>
              <a:t>: “Die voorwaarden functioneren als een zogenoemde “safe </a:t>
            </a:r>
            <a:r>
              <a:rPr lang="nl-NL" b="0" kern="1200" dirty="0" err="1"/>
              <a:t>harbour</a:t>
            </a:r>
            <a:r>
              <a:rPr lang="nl-NL" b="0" kern="1200" dirty="0"/>
              <a:t>”, zodat er ook een (aanvullende) mogelijkheid is om op andere wijze aannemelijk te maken dat sprake is van een wezenlijke economische activiteit. “</a:t>
            </a:r>
            <a:endParaRPr lang="nl-NL" b="0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GB"/>
              <a:t>© Suniel Pancham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84980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31030" y="538196"/>
            <a:ext cx="1500505" cy="584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400" b="0" spc="-5" dirty="0">
                <a:latin typeface="Calibri Light"/>
                <a:cs typeface="Calibri Light"/>
              </a:rPr>
              <a:t>C</a:t>
            </a:r>
            <a:r>
              <a:rPr sz="4400" b="0" dirty="0">
                <a:latin typeface="Calibri Light"/>
                <a:cs typeface="Calibri Light"/>
              </a:rPr>
              <a:t>A</a:t>
            </a:r>
            <a:r>
              <a:rPr sz="4400" b="0" spc="-5" dirty="0">
                <a:latin typeface="Calibri Light"/>
                <a:cs typeface="Calibri Light"/>
              </a:rPr>
              <a:t>SUS</a:t>
            </a:r>
            <a:endParaRPr sz="4400">
              <a:latin typeface="Calibri Light"/>
              <a:cs typeface="Calibri Ligh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937004" y="3892296"/>
            <a:ext cx="2045207" cy="13395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833623" y="4357926"/>
            <a:ext cx="269240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dirty="0">
                <a:latin typeface="Calibri"/>
                <a:cs typeface="Calibri"/>
              </a:rPr>
              <a:t>C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169954" y="2152519"/>
            <a:ext cx="4612640" cy="36404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2400" spc="-25" dirty="0">
                <a:latin typeface="Calibri"/>
                <a:cs typeface="Calibri"/>
              </a:rPr>
              <a:t>M</a:t>
            </a:r>
            <a:r>
              <a:rPr sz="2400" spc="-5" dirty="0">
                <a:latin typeface="Calibri"/>
                <a:cs typeface="Calibri"/>
              </a:rPr>
              <a:t> h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5" dirty="0">
                <a:latin typeface="Calibri"/>
                <a:cs typeface="Calibri"/>
              </a:rPr>
              <a:t>ud</a:t>
            </a:r>
            <a:r>
              <a:rPr sz="2400" dirty="0">
                <a:latin typeface="Calibri"/>
                <a:cs typeface="Calibri"/>
              </a:rPr>
              <a:t>t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40%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55" dirty="0">
                <a:latin typeface="Calibri"/>
                <a:cs typeface="Calibri"/>
              </a:rPr>
              <a:t>v</a:t>
            </a:r>
            <a:r>
              <a:rPr sz="2400" dirty="0">
                <a:latin typeface="Calibri"/>
                <a:cs typeface="Calibri"/>
              </a:rPr>
              <a:t>an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d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 aa</a:t>
            </a:r>
            <a:r>
              <a:rPr sz="2400" spc="-5" dirty="0">
                <a:latin typeface="Calibri"/>
                <a:cs typeface="Calibri"/>
              </a:rPr>
              <a:t>nd</a:t>
            </a:r>
            <a:r>
              <a:rPr sz="2400" spc="5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l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n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</a:t>
            </a:r>
            <a:endParaRPr sz="2400">
              <a:latin typeface="Calibri"/>
              <a:cs typeface="Calibri"/>
            </a:endParaRPr>
          </a:p>
          <a:p>
            <a:pPr marL="299085" marR="368300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2400" dirty="0">
                <a:latin typeface="Calibri"/>
                <a:cs typeface="Calibri"/>
              </a:rPr>
              <a:t>C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is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45" dirty="0">
                <a:latin typeface="Calibri"/>
                <a:cs typeface="Calibri"/>
              </a:rPr>
              <a:t>g</a:t>
            </a:r>
            <a:r>
              <a:rPr sz="2400" spc="-25" dirty="0">
                <a:latin typeface="Calibri"/>
                <a:cs typeface="Calibri"/>
              </a:rPr>
              <a:t>e</a:t>
            </a:r>
            <a:r>
              <a:rPr sz="2400" spc="-45" dirty="0">
                <a:latin typeface="Calibri"/>
                <a:cs typeface="Calibri"/>
              </a:rPr>
              <a:t>v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30" dirty="0">
                <a:latin typeface="Calibri"/>
                <a:cs typeface="Calibri"/>
              </a:rPr>
              <a:t>s</a:t>
            </a:r>
            <a:r>
              <a:rPr sz="2400" dirty="0">
                <a:latin typeface="Calibri"/>
                <a:cs typeface="Calibri"/>
              </a:rPr>
              <a:t>ti</a:t>
            </a:r>
            <a:r>
              <a:rPr sz="2400" spc="-45" dirty="0">
                <a:latin typeface="Calibri"/>
                <a:cs typeface="Calibri"/>
              </a:rPr>
              <a:t>g</a:t>
            </a:r>
            <a:r>
              <a:rPr sz="2400" dirty="0">
                <a:latin typeface="Calibri"/>
                <a:cs typeface="Calibri"/>
              </a:rPr>
              <a:t>d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d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 aa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spc="-30" dirty="0">
                <a:latin typeface="Calibri"/>
                <a:cs typeface="Calibri"/>
              </a:rPr>
              <a:t>g</a:t>
            </a:r>
            <a:r>
              <a:rPr sz="2400" spc="-25" dirty="0">
                <a:latin typeface="Calibri"/>
                <a:cs typeface="Calibri"/>
              </a:rPr>
              <a:t>e</a:t>
            </a:r>
            <a:r>
              <a:rPr sz="2400" spc="-45" dirty="0">
                <a:latin typeface="Calibri"/>
                <a:cs typeface="Calibri"/>
              </a:rPr>
              <a:t>w</a:t>
            </a:r>
            <a:r>
              <a:rPr sz="2400" spc="-35" dirty="0">
                <a:latin typeface="Calibri"/>
                <a:cs typeface="Calibri"/>
              </a:rPr>
              <a:t>e</a:t>
            </a:r>
            <a:r>
              <a:rPr sz="2400" spc="-50" dirty="0">
                <a:latin typeface="Calibri"/>
                <a:cs typeface="Calibri"/>
              </a:rPr>
              <a:t>z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n </a:t>
            </a:r>
            <a:r>
              <a:rPr sz="2400" spc="-30" dirty="0">
                <a:latin typeface="Calibri"/>
                <a:cs typeface="Calibri"/>
              </a:rPr>
              <a:t>s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X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(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10" dirty="0">
                <a:latin typeface="Calibri"/>
                <a:cs typeface="Calibri"/>
              </a:rPr>
              <a:t>ari</a:t>
            </a:r>
            <a:r>
              <a:rPr sz="2400" spc="-35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f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5%</a:t>
            </a:r>
            <a:r>
              <a:rPr sz="2400" dirty="0">
                <a:latin typeface="Calibri"/>
                <a:cs typeface="Calibri"/>
              </a:rPr>
              <a:t>)</a:t>
            </a:r>
            <a:endParaRPr sz="24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2400" dirty="0">
                <a:latin typeface="Calibri"/>
                <a:cs typeface="Calibri"/>
              </a:rPr>
              <a:t>C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h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35" dirty="0">
                <a:latin typeface="Calibri"/>
                <a:cs typeface="Calibri"/>
              </a:rPr>
              <a:t>e</a:t>
            </a:r>
            <a:r>
              <a:rPr sz="2400" spc="-5" dirty="0">
                <a:latin typeface="Calibri"/>
                <a:cs typeface="Calibri"/>
              </a:rPr>
              <a:t>f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45" dirty="0">
                <a:latin typeface="Calibri"/>
                <a:cs typeface="Calibri"/>
              </a:rPr>
              <a:t>v</a:t>
            </a:r>
            <a:r>
              <a:rPr sz="2400" spc="-10" dirty="0">
                <a:latin typeface="Calibri"/>
                <a:cs typeface="Calibri"/>
              </a:rPr>
              <a:t>oo</a:t>
            </a:r>
            <a:r>
              <a:rPr sz="2400" dirty="0">
                <a:latin typeface="Calibri"/>
                <a:cs typeface="Calibri"/>
              </a:rPr>
              <a:t>r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50%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25" dirty="0">
                <a:latin typeface="Calibri"/>
                <a:cs typeface="Calibri"/>
              </a:rPr>
              <a:t>n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5" dirty="0">
                <a:latin typeface="Calibri"/>
                <a:cs typeface="Calibri"/>
              </a:rPr>
              <a:t>-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20" dirty="0">
                <a:latin typeface="Calibri"/>
                <a:cs typeface="Calibri"/>
              </a:rPr>
              <a:t>n</a:t>
            </a:r>
            <a:r>
              <a:rPr sz="2400" spc="-100" dirty="0">
                <a:latin typeface="Calibri"/>
                <a:cs typeface="Calibri"/>
              </a:rPr>
              <a:t>k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20" dirty="0">
                <a:latin typeface="Calibri"/>
                <a:cs typeface="Calibri"/>
              </a:rPr>
              <a:t>m</a:t>
            </a:r>
            <a:r>
              <a:rPr sz="2400" spc="-30" dirty="0">
                <a:latin typeface="Calibri"/>
                <a:cs typeface="Calibri"/>
              </a:rPr>
              <a:t>s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n</a:t>
            </a:r>
            <a:endParaRPr sz="2400">
              <a:latin typeface="Calibri"/>
              <a:cs typeface="Calibri"/>
            </a:endParaRPr>
          </a:p>
          <a:p>
            <a:pPr marL="299085" marR="301625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2400" dirty="0">
                <a:latin typeface="Calibri"/>
                <a:cs typeface="Calibri"/>
              </a:rPr>
              <a:t>C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h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35" dirty="0">
                <a:latin typeface="Calibri"/>
                <a:cs typeface="Calibri"/>
              </a:rPr>
              <a:t>e</a:t>
            </a:r>
            <a:r>
              <a:rPr sz="2400" spc="-5" dirty="0">
                <a:latin typeface="Calibri"/>
                <a:cs typeface="Calibri"/>
              </a:rPr>
              <a:t>f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o</a:t>
            </a:r>
            <a:r>
              <a:rPr sz="2400" spc="-45" dirty="0">
                <a:latin typeface="Calibri"/>
                <a:cs typeface="Calibri"/>
              </a:rPr>
              <a:t>v</a:t>
            </a:r>
            <a:r>
              <a:rPr sz="2400" spc="-10" dirty="0">
                <a:latin typeface="Calibri"/>
                <a:cs typeface="Calibri"/>
              </a:rPr>
              <a:t>er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45" dirty="0">
                <a:latin typeface="Calibri"/>
                <a:cs typeface="Calibri"/>
              </a:rPr>
              <a:t>g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20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s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ee</a:t>
            </a:r>
            <a:r>
              <a:rPr sz="2400" spc="-15" dirty="0">
                <a:latin typeface="Calibri"/>
                <a:cs typeface="Calibri"/>
              </a:rPr>
              <a:t>n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m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10" dirty="0">
                <a:latin typeface="Calibri"/>
                <a:cs typeface="Calibri"/>
              </a:rPr>
              <a:t>er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5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l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10" dirty="0">
                <a:latin typeface="Calibri"/>
                <a:cs typeface="Calibri"/>
              </a:rPr>
              <a:t> o</a:t>
            </a:r>
            <a:r>
              <a:rPr sz="2400" spc="-5" dirty="0">
                <a:latin typeface="Calibri"/>
                <a:cs typeface="Calibri"/>
              </a:rPr>
              <a:t>nd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r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mi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spc="-15" dirty="0">
                <a:latin typeface="Calibri"/>
                <a:cs typeface="Calibri"/>
              </a:rPr>
              <a:t>g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45" dirty="0">
                <a:latin typeface="Calibri"/>
                <a:cs typeface="Calibri"/>
              </a:rPr>
              <a:t>w</a:t>
            </a:r>
            <a:r>
              <a:rPr sz="2400" spc="-15" dirty="0">
                <a:latin typeface="Calibri"/>
                <a:cs typeface="Calibri"/>
              </a:rPr>
              <a:t>aarm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er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-5" dirty="0">
                <a:latin typeface="Calibri"/>
                <a:cs typeface="Calibri"/>
              </a:rPr>
              <a:t> h</a:t>
            </a:r>
            <a:r>
              <a:rPr sz="2400" spc="-25" dirty="0">
                <a:latin typeface="Calibri"/>
                <a:cs typeface="Calibri"/>
              </a:rPr>
              <a:t>e</a:t>
            </a:r>
            <a:r>
              <a:rPr sz="2400" spc="-10" dirty="0">
                <a:latin typeface="Calibri"/>
                <a:cs typeface="Calibri"/>
              </a:rPr>
              <a:t>t </a:t>
            </a:r>
            <a:r>
              <a:rPr sz="2400" spc="-20" dirty="0">
                <a:latin typeface="Calibri"/>
                <a:cs typeface="Calibri"/>
              </a:rPr>
              <a:t>b</a:t>
            </a:r>
            <a:r>
              <a:rPr sz="2400" spc="-25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wu</a:t>
            </a:r>
            <a:r>
              <a:rPr sz="2400" spc="-30" dirty="0">
                <a:latin typeface="Calibri"/>
                <a:cs typeface="Calibri"/>
              </a:rPr>
              <a:t>s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jaa</a:t>
            </a:r>
            <a:r>
              <a:rPr sz="2400" spc="-10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h</a:t>
            </a:r>
            <a:r>
              <a:rPr sz="2400" spc="-25" dirty="0">
                <a:latin typeface="Calibri"/>
                <a:cs typeface="Calibri"/>
              </a:rPr>
              <a:t>e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o</a:t>
            </a:r>
            <a:r>
              <a:rPr sz="2400" spc="-45" dirty="0">
                <a:latin typeface="Calibri"/>
                <a:cs typeface="Calibri"/>
              </a:rPr>
              <a:t>v</a:t>
            </a:r>
            <a:r>
              <a:rPr sz="2400" spc="-10" dirty="0">
                <a:latin typeface="Calibri"/>
                <a:cs typeface="Calibri"/>
              </a:rPr>
              <a:t>er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45" dirty="0">
                <a:latin typeface="Calibri"/>
                <a:cs typeface="Calibri"/>
              </a:rPr>
              <a:t>g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1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50%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spc="-100" dirty="0">
                <a:latin typeface="Calibri"/>
                <a:cs typeface="Calibri"/>
              </a:rPr>
              <a:t>k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20" dirty="0">
                <a:latin typeface="Calibri"/>
                <a:cs typeface="Calibri"/>
              </a:rPr>
              <a:t>m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15" dirty="0">
                <a:latin typeface="Calibri"/>
                <a:cs typeface="Calibri"/>
              </a:rPr>
              <a:t>n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is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45" dirty="0">
                <a:latin typeface="Calibri"/>
                <a:cs typeface="Calibri"/>
              </a:rPr>
              <a:t>g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45" dirty="0">
                <a:latin typeface="Calibri"/>
                <a:cs typeface="Calibri"/>
              </a:rPr>
              <a:t>g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20" dirty="0">
                <a:latin typeface="Calibri"/>
                <a:cs typeface="Calibri"/>
              </a:rPr>
              <a:t>n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ee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5" dirty="0">
                <a:latin typeface="Calibri"/>
                <a:cs typeface="Calibri"/>
              </a:rPr>
              <a:t>d</a:t>
            </a:r>
            <a:r>
              <a:rPr sz="2400" dirty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  <a:p>
            <a:pPr marL="299085" marR="81915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2400" spc="-15" dirty="0">
                <a:latin typeface="Calibri"/>
                <a:cs typeface="Calibri"/>
              </a:rPr>
              <a:t>Alle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b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5" dirty="0">
                <a:latin typeface="Calibri"/>
                <a:cs typeface="Calibri"/>
              </a:rPr>
              <a:t>d</a:t>
            </a:r>
            <a:r>
              <a:rPr sz="2400" dirty="0">
                <a:latin typeface="Calibri"/>
                <a:cs typeface="Calibri"/>
              </a:rPr>
              <a:t>m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20" dirty="0">
                <a:latin typeface="Calibri"/>
                <a:cs typeface="Calibri"/>
              </a:rPr>
              <a:t>mb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s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45" dirty="0">
                <a:latin typeface="Calibri"/>
                <a:cs typeface="Calibri"/>
              </a:rPr>
              <a:t>w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20" dirty="0">
                <a:latin typeface="Calibri"/>
                <a:cs typeface="Calibri"/>
              </a:rPr>
              <a:t>n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n</a:t>
            </a:r>
            <a:r>
              <a:rPr sz="2400" spc="-5" dirty="0">
                <a:latin typeface="Calibri"/>
                <a:cs typeface="Calibri"/>
              </a:rPr>
              <a:t> bu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n </a:t>
            </a:r>
            <a:r>
              <a:rPr sz="2400" spc="-30" dirty="0">
                <a:latin typeface="Calibri"/>
                <a:cs typeface="Calibri"/>
              </a:rPr>
              <a:t>s</a:t>
            </a:r>
            <a:r>
              <a:rPr sz="2400" spc="-2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085332" y="1999488"/>
            <a:ext cx="5268595" cy="3755390"/>
          </a:xfrm>
          <a:custGeom>
            <a:avLst/>
            <a:gdLst/>
            <a:ahLst/>
            <a:cxnLst/>
            <a:rect l="l" t="t" r="r" b="b"/>
            <a:pathLst>
              <a:path w="5268595" h="3755390">
                <a:moveTo>
                  <a:pt x="0" y="0"/>
                </a:moveTo>
                <a:lnTo>
                  <a:pt x="5268468" y="0"/>
                </a:lnTo>
                <a:lnTo>
                  <a:pt x="5268468" y="3755136"/>
                </a:lnTo>
                <a:lnTo>
                  <a:pt x="0" y="3755136"/>
                </a:lnTo>
                <a:lnTo>
                  <a:pt x="0" y="0"/>
                </a:lnTo>
                <a:close/>
              </a:path>
            </a:pathLst>
          </a:custGeom>
          <a:ln w="12192">
            <a:solidFill>
              <a:srgbClr val="4171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2020823" y="2042160"/>
          <a:ext cx="1872995" cy="1845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347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8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97279">
                <a:tc gridSpan="2">
                  <a:txBody>
                    <a:bodyPr/>
                    <a:lstStyle/>
                    <a:p>
                      <a:pPr marL="424180">
                        <a:lnSpc>
                          <a:spcPct val="100000"/>
                        </a:lnSpc>
                      </a:pPr>
                      <a:r>
                        <a:rPr sz="3200" dirty="0">
                          <a:latin typeface="Calibri"/>
                          <a:cs typeface="Calibri"/>
                        </a:rPr>
                        <a:t>M </a:t>
                      </a:r>
                      <a:r>
                        <a:rPr sz="3200" spc="-40" dirty="0">
                          <a:latin typeface="Calibri"/>
                          <a:cs typeface="Calibri"/>
                        </a:rPr>
                        <a:t>BV</a:t>
                      </a:r>
                      <a:endParaRPr sz="3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192">
                      <a:solidFill>
                        <a:srgbClr val="41719C"/>
                      </a:solidFill>
                      <a:prstDash val="solid"/>
                    </a:lnL>
                    <a:lnR w="12192">
                      <a:solidFill>
                        <a:srgbClr val="41719C"/>
                      </a:solidFill>
                      <a:prstDash val="solid"/>
                    </a:lnR>
                    <a:lnT w="12192">
                      <a:solidFill>
                        <a:srgbClr val="41719C"/>
                      </a:solidFill>
                      <a:prstDash val="solid"/>
                    </a:lnT>
                    <a:lnB w="12192">
                      <a:solidFill>
                        <a:srgbClr val="41719C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7801">
                <a:tc>
                  <a:txBody>
                    <a:bodyPr/>
                    <a:lstStyle/>
                    <a:p>
                      <a:endParaRPr sz="3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6096">
                      <a:solidFill>
                        <a:srgbClr val="5B9BD5"/>
                      </a:solidFill>
                      <a:prstDash val="solid"/>
                    </a:lnR>
                    <a:lnT w="12192">
                      <a:solidFill>
                        <a:srgbClr val="41719C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67005">
                        <a:lnSpc>
                          <a:spcPct val="100000"/>
                        </a:lnSpc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40%</a:t>
                      </a:r>
                    </a:p>
                  </a:txBody>
                  <a:tcPr marL="0" marR="0" marT="0" marB="0">
                    <a:lnL w="6096">
                      <a:solidFill>
                        <a:srgbClr val="5B9BD5"/>
                      </a:solidFill>
                      <a:prstDash val="solid"/>
                    </a:lnL>
                    <a:lnT w="12192">
                      <a:solidFill>
                        <a:srgbClr val="41719C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ijdelijke aanduiding voor voettekst 8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GB"/>
              <a:t>© Suniel Pancham</a:t>
            </a:r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22</a:t>
            </a:fld>
            <a:endParaRPr lang="en-GB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26640">
              <a:lnSpc>
                <a:spcPct val="100000"/>
              </a:lnSpc>
            </a:pPr>
            <a:r>
              <a:rPr spc="-5" dirty="0"/>
              <a:t>C</a:t>
            </a:r>
            <a:r>
              <a:rPr spc="-55" dirty="0"/>
              <a:t>r</a:t>
            </a:r>
            <a:r>
              <a:rPr spc="-5" dirty="0"/>
              <a:t>e</a:t>
            </a:r>
            <a:r>
              <a:rPr dirty="0"/>
              <a:t>d</a:t>
            </a:r>
            <a:r>
              <a:rPr spc="-15" dirty="0"/>
              <a:t>it</a:t>
            </a:r>
            <a:r>
              <a:rPr spc="-10" dirty="0"/>
              <a:t> </a:t>
            </a:r>
            <a:r>
              <a:rPr dirty="0"/>
              <a:t>/ n</a:t>
            </a:r>
            <a:r>
              <a:rPr spc="-5" dirty="0"/>
              <a:t>e</a:t>
            </a:r>
            <a:r>
              <a:rPr spc="-85" dirty="0"/>
              <a:t>g</a:t>
            </a:r>
            <a:r>
              <a:rPr spc="-45" dirty="0"/>
              <a:t>a</a:t>
            </a:r>
            <a:r>
              <a:rPr spc="-15" dirty="0"/>
              <a:t>ti</a:t>
            </a:r>
            <a:r>
              <a:rPr spc="-55" dirty="0"/>
              <a:t>e</a:t>
            </a:r>
            <a:r>
              <a:rPr dirty="0"/>
              <a:t>f</a:t>
            </a:r>
            <a:r>
              <a:rPr spc="15" dirty="0"/>
              <a:t> </a:t>
            </a:r>
            <a:r>
              <a:rPr spc="-10" dirty="0"/>
              <a:t>i</a:t>
            </a:r>
            <a:r>
              <a:rPr dirty="0"/>
              <a:t>n</a:t>
            </a:r>
            <a:r>
              <a:rPr spc="-155" dirty="0"/>
              <a:t>k</a:t>
            </a:r>
            <a:r>
              <a:rPr spc="-10" dirty="0"/>
              <a:t>omen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873300"/>
            <a:ext cx="10232390" cy="28562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Font typeface="Wingdings"/>
              <a:buChar char=""/>
              <a:tabLst>
                <a:tab pos="241300" algn="l"/>
              </a:tabLst>
            </a:pPr>
            <a:r>
              <a:rPr sz="2800" b="1" spc="-45" dirty="0">
                <a:latin typeface="Calibri"/>
                <a:cs typeface="Calibri"/>
              </a:rPr>
              <a:t>Doo</a:t>
            </a:r>
            <a:r>
              <a:rPr sz="2800" b="1" spc="-10" dirty="0">
                <a:latin typeface="Calibri"/>
                <a:cs typeface="Calibri"/>
              </a:rPr>
              <a:t>r</a:t>
            </a:r>
            <a:r>
              <a:rPr sz="2800" b="1" spc="-25" dirty="0">
                <a:latin typeface="Calibri"/>
                <a:cs typeface="Calibri"/>
              </a:rPr>
              <a:t> </a:t>
            </a:r>
            <a:r>
              <a:rPr sz="2800" b="1" spc="-45" dirty="0">
                <a:latin typeface="Calibri"/>
                <a:cs typeface="Calibri"/>
              </a:rPr>
              <a:t>C</a:t>
            </a:r>
            <a:r>
              <a:rPr sz="2800" b="1" spc="-65" dirty="0">
                <a:latin typeface="Calibri"/>
                <a:cs typeface="Calibri"/>
              </a:rPr>
              <a:t>F</a:t>
            </a:r>
            <a:r>
              <a:rPr sz="2800" b="1" spc="-15" dirty="0">
                <a:latin typeface="Calibri"/>
                <a:cs typeface="Calibri"/>
              </a:rPr>
              <a:t>C</a:t>
            </a:r>
            <a:r>
              <a:rPr sz="2800" b="1" spc="10" dirty="0">
                <a:latin typeface="Calibri"/>
                <a:cs typeface="Calibri"/>
              </a:rPr>
              <a:t> </a:t>
            </a:r>
            <a:r>
              <a:rPr sz="2800" b="1" spc="-40" dirty="0">
                <a:latin typeface="Calibri"/>
                <a:cs typeface="Calibri"/>
              </a:rPr>
              <a:t>b</a:t>
            </a:r>
            <a:r>
              <a:rPr sz="2800" b="1" spc="-70" dirty="0">
                <a:latin typeface="Calibri"/>
                <a:cs typeface="Calibri"/>
              </a:rPr>
              <a:t>e</a:t>
            </a:r>
            <a:r>
              <a:rPr sz="2800" b="1" spc="-60" dirty="0">
                <a:latin typeface="Calibri"/>
                <a:cs typeface="Calibri"/>
              </a:rPr>
              <a:t>t</a:t>
            </a:r>
            <a:r>
              <a:rPr sz="2800" b="1" spc="-40" dirty="0">
                <a:latin typeface="Calibri"/>
                <a:cs typeface="Calibri"/>
              </a:rPr>
              <a:t>aal</a:t>
            </a:r>
            <a:r>
              <a:rPr sz="2800" b="1" spc="-30" dirty="0">
                <a:latin typeface="Calibri"/>
                <a:cs typeface="Calibri"/>
              </a:rPr>
              <a:t>d</a:t>
            </a:r>
            <a:r>
              <a:rPr sz="2800" b="1" spc="-15" dirty="0">
                <a:latin typeface="Calibri"/>
                <a:cs typeface="Calibri"/>
              </a:rPr>
              <a:t>e</a:t>
            </a:r>
            <a:r>
              <a:rPr sz="2800" b="1" spc="20" dirty="0">
                <a:latin typeface="Calibri"/>
                <a:cs typeface="Calibri"/>
              </a:rPr>
              <a:t> </a:t>
            </a:r>
            <a:r>
              <a:rPr sz="2800" b="1" spc="-45" dirty="0">
                <a:latin typeface="Calibri"/>
                <a:cs typeface="Calibri"/>
              </a:rPr>
              <a:t>w</a:t>
            </a:r>
            <a:r>
              <a:rPr sz="2800" b="1" spc="-40" dirty="0">
                <a:latin typeface="Calibri"/>
                <a:cs typeface="Calibri"/>
              </a:rPr>
              <a:t>in</a:t>
            </a:r>
            <a:r>
              <a:rPr sz="2800" b="1" spc="-75" dirty="0">
                <a:latin typeface="Calibri"/>
                <a:cs typeface="Calibri"/>
              </a:rPr>
              <a:t>s</a:t>
            </a:r>
            <a:r>
              <a:rPr sz="2800" b="1" spc="-35" dirty="0">
                <a:latin typeface="Calibri"/>
                <a:cs typeface="Calibri"/>
              </a:rPr>
              <a:t>t</a:t>
            </a:r>
            <a:r>
              <a:rPr sz="2800" b="1" spc="-40" dirty="0">
                <a:latin typeface="Calibri"/>
                <a:cs typeface="Calibri"/>
              </a:rPr>
              <a:t>b</a:t>
            </a:r>
            <a:r>
              <a:rPr sz="2800" b="1" spc="-45" dirty="0">
                <a:latin typeface="Calibri"/>
                <a:cs typeface="Calibri"/>
              </a:rPr>
              <a:t>e</a:t>
            </a:r>
            <a:r>
              <a:rPr sz="2800" b="1" spc="-25" dirty="0">
                <a:latin typeface="Calibri"/>
                <a:cs typeface="Calibri"/>
              </a:rPr>
              <a:t>l</a:t>
            </a:r>
            <a:r>
              <a:rPr sz="2800" b="1" spc="-40" dirty="0">
                <a:latin typeface="Calibri"/>
                <a:cs typeface="Calibri"/>
              </a:rPr>
              <a:t>a</a:t>
            </a:r>
            <a:r>
              <a:rPr sz="2800" b="1" spc="-65" dirty="0">
                <a:latin typeface="Calibri"/>
                <a:cs typeface="Calibri"/>
              </a:rPr>
              <a:t>s</a:t>
            </a:r>
            <a:r>
              <a:rPr sz="2800" b="1" spc="-20" dirty="0">
                <a:latin typeface="Calibri"/>
                <a:cs typeface="Calibri"/>
              </a:rPr>
              <a:t>t</a:t>
            </a:r>
            <a:r>
              <a:rPr sz="2800" b="1" spc="-40" dirty="0">
                <a:latin typeface="Calibri"/>
                <a:cs typeface="Calibri"/>
              </a:rPr>
              <a:t>i</a:t>
            </a:r>
            <a:r>
              <a:rPr sz="2800" b="1" spc="-30" dirty="0">
                <a:latin typeface="Calibri"/>
                <a:cs typeface="Calibri"/>
              </a:rPr>
              <a:t>n</a:t>
            </a:r>
            <a:r>
              <a:rPr sz="2800" b="1" spc="-15" dirty="0">
                <a:latin typeface="Calibri"/>
                <a:cs typeface="Calibri"/>
              </a:rPr>
              <a:t>g</a:t>
            </a:r>
            <a:endParaRPr sz="2800">
              <a:latin typeface="Calibri"/>
              <a:cs typeface="Calibri"/>
            </a:endParaRPr>
          </a:p>
          <a:p>
            <a:pPr marL="693420" marR="5080" lvl="1" indent="-214629">
              <a:lnSpc>
                <a:spcPts val="2590"/>
              </a:lnSpc>
              <a:spcBef>
                <a:spcPts val="570"/>
              </a:spcBef>
              <a:buFont typeface="Wingdings"/>
              <a:buChar char=""/>
              <a:tabLst>
                <a:tab pos="694055" algn="l"/>
              </a:tabLst>
            </a:pPr>
            <a:r>
              <a:rPr sz="2400" spc="-150" dirty="0">
                <a:latin typeface="Calibri"/>
                <a:cs typeface="Calibri"/>
              </a:rPr>
              <a:t>V</a:t>
            </a:r>
            <a:r>
              <a:rPr sz="2400" spc="-25" dirty="0">
                <a:latin typeface="Calibri"/>
                <a:cs typeface="Calibri"/>
              </a:rPr>
              <a:t>e</a:t>
            </a:r>
            <a:r>
              <a:rPr sz="2400" spc="-20" dirty="0">
                <a:latin typeface="Calibri"/>
                <a:cs typeface="Calibri"/>
              </a:rPr>
              <a:t>r</a:t>
            </a:r>
            <a:r>
              <a:rPr sz="2400" spc="-80" dirty="0">
                <a:latin typeface="Calibri"/>
                <a:cs typeface="Calibri"/>
              </a:rPr>
              <a:t>r</a:t>
            </a:r>
            <a:r>
              <a:rPr sz="2400" spc="-25" dirty="0">
                <a:latin typeface="Calibri"/>
                <a:cs typeface="Calibri"/>
              </a:rPr>
              <a:t>e</a:t>
            </a:r>
            <a:r>
              <a:rPr sz="2400" spc="-135" dirty="0">
                <a:latin typeface="Calibri"/>
                <a:cs typeface="Calibri"/>
              </a:rPr>
              <a:t>k</a:t>
            </a:r>
            <a:r>
              <a:rPr sz="2400" spc="-25" dirty="0">
                <a:latin typeface="Calibri"/>
                <a:cs typeface="Calibri"/>
              </a:rPr>
              <a:t>e</a:t>
            </a:r>
            <a:r>
              <a:rPr sz="2400" spc="-15" dirty="0">
                <a:latin typeface="Calibri"/>
                <a:cs typeface="Calibri"/>
              </a:rPr>
              <a:t>nin</a:t>
            </a:r>
            <a:r>
              <a:rPr sz="2400" dirty="0">
                <a:latin typeface="Calibri"/>
                <a:cs typeface="Calibri"/>
              </a:rPr>
              <a:t>g</a:t>
            </a:r>
            <a:r>
              <a:rPr sz="2400" spc="30" dirty="0">
                <a:latin typeface="Calibri"/>
                <a:cs typeface="Calibri"/>
              </a:rPr>
              <a:t> </a:t>
            </a:r>
            <a:r>
              <a:rPr sz="2400" spc="-70" dirty="0">
                <a:latin typeface="Calibri"/>
                <a:cs typeface="Calibri"/>
              </a:rPr>
              <a:t>v</a:t>
            </a:r>
            <a:r>
              <a:rPr sz="2400" spc="-20" dirty="0">
                <a:latin typeface="Calibri"/>
                <a:cs typeface="Calibri"/>
              </a:rPr>
              <a:t>oo</a:t>
            </a:r>
            <a:r>
              <a:rPr sz="2400" spc="-10" dirty="0">
                <a:latin typeface="Calibri"/>
                <a:cs typeface="Calibri"/>
              </a:rPr>
              <a:t>r</a:t>
            </a:r>
            <a:r>
              <a:rPr sz="2400" spc="35" dirty="0">
                <a:latin typeface="Calibri"/>
                <a:cs typeface="Calibri"/>
              </a:rPr>
              <a:t> </a:t>
            </a:r>
            <a:r>
              <a:rPr sz="2400" spc="-80" dirty="0">
                <a:latin typeface="Calibri"/>
                <a:cs typeface="Calibri"/>
              </a:rPr>
              <a:t>r</a:t>
            </a:r>
            <a:r>
              <a:rPr sz="2400" spc="-25" dirty="0">
                <a:latin typeface="Calibri"/>
                <a:cs typeface="Calibri"/>
              </a:rPr>
              <a:t>ee</a:t>
            </a:r>
            <a:r>
              <a:rPr sz="2400" spc="-15" dirty="0">
                <a:latin typeface="Calibri"/>
                <a:cs typeface="Calibri"/>
              </a:rPr>
              <a:t>d</a:t>
            </a:r>
            <a:r>
              <a:rPr sz="2400" dirty="0">
                <a:latin typeface="Calibri"/>
                <a:cs typeface="Calibri"/>
              </a:rPr>
              <a:t>s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p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h</a:t>
            </a:r>
            <a:r>
              <a:rPr sz="2400" spc="-50" dirty="0">
                <a:latin typeface="Calibri"/>
                <a:cs typeface="Calibri"/>
              </a:rPr>
              <a:t>e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70" dirty="0">
                <a:latin typeface="Calibri"/>
                <a:cs typeface="Calibri"/>
              </a:rPr>
              <a:t>v</a:t>
            </a:r>
            <a:r>
              <a:rPr sz="2400" spc="-25" dirty="0">
                <a:latin typeface="Calibri"/>
                <a:cs typeface="Calibri"/>
              </a:rPr>
              <a:t>e</a:t>
            </a:r>
            <a:r>
              <a:rPr sz="2400" spc="-10" dirty="0">
                <a:latin typeface="Calibri"/>
                <a:cs typeface="Calibri"/>
              </a:rPr>
              <a:t>a</a:t>
            </a:r>
            <a:r>
              <a:rPr sz="2400" dirty="0">
                <a:latin typeface="Calibri"/>
                <a:cs typeface="Calibri"/>
              </a:rPr>
              <a:t>u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80" dirty="0">
                <a:latin typeface="Calibri"/>
                <a:cs typeface="Calibri"/>
              </a:rPr>
              <a:t>v</a:t>
            </a:r>
            <a:r>
              <a:rPr sz="2400" spc="-10" dirty="0">
                <a:latin typeface="Calibri"/>
                <a:cs typeface="Calibri"/>
              </a:rPr>
              <a:t>a</a:t>
            </a:r>
            <a:r>
              <a:rPr sz="2400" dirty="0">
                <a:latin typeface="Calibri"/>
                <a:cs typeface="Calibri"/>
              </a:rPr>
              <a:t>n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de</a:t>
            </a:r>
            <a:r>
              <a:rPr sz="2400" spc="-10" dirty="0">
                <a:latin typeface="Calibri"/>
                <a:cs typeface="Calibri"/>
              </a:rPr>
              <a:t> C</a:t>
            </a:r>
            <a:r>
              <a:rPr sz="2400" spc="-50" dirty="0">
                <a:latin typeface="Calibri"/>
                <a:cs typeface="Calibri"/>
              </a:rPr>
              <a:t>F</a:t>
            </a:r>
            <a:r>
              <a:rPr sz="2400" dirty="0">
                <a:latin typeface="Calibri"/>
                <a:cs typeface="Calibri"/>
              </a:rPr>
              <a:t>C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55" dirty="0">
                <a:latin typeface="Calibri"/>
                <a:cs typeface="Calibri"/>
              </a:rPr>
              <a:t>g</a:t>
            </a:r>
            <a:r>
              <a:rPr sz="2400" spc="-25" dirty="0">
                <a:latin typeface="Calibri"/>
                <a:cs typeface="Calibri"/>
              </a:rPr>
              <a:t>e</a:t>
            </a:r>
            <a:r>
              <a:rPr sz="2400" spc="-30" dirty="0">
                <a:latin typeface="Calibri"/>
                <a:cs typeface="Calibri"/>
              </a:rPr>
              <a:t>h</a:t>
            </a:r>
            <a:r>
              <a:rPr sz="2400" spc="-50" dirty="0">
                <a:latin typeface="Calibri"/>
                <a:cs typeface="Calibri"/>
              </a:rPr>
              <a:t>e</a:t>
            </a:r>
            <a:r>
              <a:rPr sz="2400" spc="-70" dirty="0">
                <a:latin typeface="Calibri"/>
                <a:cs typeface="Calibri"/>
              </a:rPr>
              <a:t>v</a:t>
            </a:r>
            <a:r>
              <a:rPr sz="2400" spc="-25" dirty="0">
                <a:latin typeface="Calibri"/>
                <a:cs typeface="Calibri"/>
              </a:rPr>
              <a:t>e</a:t>
            </a:r>
            <a:r>
              <a:rPr sz="2400" spc="-15" dirty="0">
                <a:latin typeface="Calibri"/>
                <a:cs typeface="Calibri"/>
              </a:rPr>
              <a:t>n</a:t>
            </a:r>
            <a:r>
              <a:rPr sz="2400" spc="3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win</a:t>
            </a:r>
            <a:r>
              <a:rPr sz="2400" spc="-55" dirty="0">
                <a:latin typeface="Calibri"/>
                <a:cs typeface="Calibri"/>
              </a:rPr>
              <a:t>s</a:t>
            </a:r>
            <a:r>
              <a:rPr sz="2400" spc="-30" dirty="0">
                <a:latin typeface="Calibri"/>
                <a:cs typeface="Calibri"/>
              </a:rPr>
              <a:t>tb</a:t>
            </a:r>
            <a:r>
              <a:rPr sz="2400" spc="-25" dirty="0">
                <a:latin typeface="Calibri"/>
                <a:cs typeface="Calibri"/>
              </a:rPr>
              <a:t>e</a:t>
            </a:r>
            <a:r>
              <a:rPr sz="2400" spc="-15" dirty="0">
                <a:latin typeface="Calibri"/>
                <a:cs typeface="Calibri"/>
              </a:rPr>
              <a:t>l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55" dirty="0">
                <a:latin typeface="Calibri"/>
                <a:cs typeface="Calibri"/>
              </a:rPr>
              <a:t>s</a:t>
            </a:r>
            <a:r>
              <a:rPr sz="2400" dirty="0">
                <a:latin typeface="Calibri"/>
                <a:cs typeface="Calibri"/>
              </a:rPr>
              <a:t>ti</a:t>
            </a:r>
            <a:r>
              <a:rPr sz="2400" spc="-25" dirty="0">
                <a:latin typeface="Calibri"/>
                <a:cs typeface="Calibri"/>
              </a:rPr>
              <a:t>n</a:t>
            </a:r>
            <a:r>
              <a:rPr sz="2400" spc="-15" dirty="0">
                <a:latin typeface="Calibri"/>
                <a:cs typeface="Calibri"/>
              </a:rPr>
              <a:t>g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(</a:t>
            </a:r>
            <a:r>
              <a:rPr sz="2400" spc="-20" dirty="0">
                <a:latin typeface="Calibri"/>
                <a:cs typeface="Calibri"/>
              </a:rPr>
              <a:t>ar</a:t>
            </a:r>
            <a:r>
              <a:rPr sz="2400" dirty="0">
                <a:latin typeface="Calibri"/>
                <a:cs typeface="Calibri"/>
              </a:rPr>
              <a:t>t. </a:t>
            </a:r>
            <a:r>
              <a:rPr sz="2400" spc="-20" dirty="0">
                <a:latin typeface="Calibri"/>
                <a:cs typeface="Calibri"/>
              </a:rPr>
              <a:t>13</a:t>
            </a:r>
            <a:r>
              <a:rPr sz="2400" spc="-15" dirty="0">
                <a:latin typeface="Calibri"/>
                <a:cs typeface="Calibri"/>
              </a:rPr>
              <a:t>a</a:t>
            </a:r>
            <a:r>
              <a:rPr sz="2400" dirty="0">
                <a:latin typeface="Calibri"/>
                <a:cs typeface="Calibri"/>
              </a:rPr>
              <a:t>b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lid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6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/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23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35" dirty="0">
                <a:latin typeface="Calibri"/>
                <a:cs typeface="Calibri"/>
              </a:rPr>
              <a:t> </a:t>
            </a:r>
            <a:r>
              <a:rPr sz="2400" spc="-105" dirty="0">
                <a:latin typeface="Calibri"/>
                <a:cs typeface="Calibri"/>
              </a:rPr>
              <a:t>V</a:t>
            </a:r>
            <a:r>
              <a:rPr sz="2400" spc="-15" dirty="0">
                <a:latin typeface="Calibri"/>
                <a:cs typeface="Calibri"/>
              </a:rPr>
              <a:t>p</a:t>
            </a:r>
            <a:r>
              <a:rPr sz="2400" spc="-5" dirty="0">
                <a:latin typeface="Calibri"/>
                <a:cs typeface="Calibri"/>
              </a:rPr>
              <a:t>b</a:t>
            </a:r>
            <a:r>
              <a:rPr sz="2400" dirty="0">
                <a:latin typeface="Calibri"/>
                <a:cs typeface="Calibri"/>
              </a:rPr>
              <a:t>)</a:t>
            </a:r>
            <a:endParaRPr sz="24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buFont typeface="Wingdings"/>
              <a:buChar char=""/>
            </a:pPr>
            <a:endParaRPr sz="2400">
              <a:latin typeface="Times New Roman"/>
              <a:cs typeface="Times New Roman"/>
            </a:endParaRPr>
          </a:p>
          <a:p>
            <a:pPr marL="236220" indent="-214629">
              <a:lnSpc>
                <a:spcPct val="100000"/>
              </a:lnSpc>
              <a:spcBef>
                <a:spcPts val="1864"/>
              </a:spcBef>
              <a:buFont typeface="Wingdings"/>
              <a:buChar char=""/>
              <a:tabLst>
                <a:tab pos="236854" algn="l"/>
              </a:tabLst>
            </a:pPr>
            <a:r>
              <a:rPr sz="2800" b="1" spc="-30" dirty="0">
                <a:latin typeface="Calibri"/>
                <a:cs typeface="Calibri"/>
              </a:rPr>
              <a:t>N</a:t>
            </a:r>
            <a:r>
              <a:rPr sz="2800" b="1" spc="-20" dirty="0">
                <a:latin typeface="Calibri"/>
                <a:cs typeface="Calibri"/>
              </a:rPr>
              <a:t>e</a:t>
            </a:r>
            <a:r>
              <a:rPr sz="2800" b="1" spc="-70" dirty="0">
                <a:latin typeface="Calibri"/>
                <a:cs typeface="Calibri"/>
              </a:rPr>
              <a:t>g</a:t>
            </a:r>
            <a:r>
              <a:rPr sz="2800" b="1" spc="-40" dirty="0">
                <a:latin typeface="Calibri"/>
                <a:cs typeface="Calibri"/>
              </a:rPr>
              <a:t>a</a:t>
            </a:r>
            <a:r>
              <a:rPr sz="2800" b="1" spc="-10" dirty="0">
                <a:latin typeface="Calibri"/>
                <a:cs typeface="Calibri"/>
              </a:rPr>
              <a:t>t</a:t>
            </a:r>
            <a:r>
              <a:rPr sz="2800" b="1" spc="-15" dirty="0">
                <a:latin typeface="Calibri"/>
                <a:cs typeface="Calibri"/>
              </a:rPr>
              <a:t>i</a:t>
            </a:r>
            <a:r>
              <a:rPr sz="2800" b="1" spc="-45" dirty="0">
                <a:latin typeface="Calibri"/>
                <a:cs typeface="Calibri"/>
              </a:rPr>
              <a:t>e</a:t>
            </a:r>
            <a:r>
              <a:rPr sz="2800" b="1" spc="-10" dirty="0">
                <a:latin typeface="Calibri"/>
                <a:cs typeface="Calibri"/>
              </a:rPr>
              <a:t>f</a:t>
            </a:r>
            <a:r>
              <a:rPr sz="2800" b="1" spc="15" dirty="0">
                <a:latin typeface="Calibri"/>
                <a:cs typeface="Calibri"/>
              </a:rPr>
              <a:t> </a:t>
            </a:r>
            <a:r>
              <a:rPr sz="2800" b="1" spc="-20" dirty="0">
                <a:latin typeface="Calibri"/>
                <a:cs typeface="Calibri"/>
              </a:rPr>
              <a:t>C</a:t>
            </a:r>
            <a:r>
              <a:rPr sz="2800" b="1" spc="-40" dirty="0">
                <a:latin typeface="Calibri"/>
                <a:cs typeface="Calibri"/>
              </a:rPr>
              <a:t>F</a:t>
            </a:r>
            <a:r>
              <a:rPr sz="2800" b="1" spc="-15" dirty="0">
                <a:latin typeface="Calibri"/>
                <a:cs typeface="Calibri"/>
              </a:rPr>
              <a:t>C</a:t>
            </a:r>
            <a:r>
              <a:rPr sz="2800" b="1" spc="20" dirty="0">
                <a:latin typeface="Calibri"/>
                <a:cs typeface="Calibri"/>
              </a:rPr>
              <a:t> </a:t>
            </a:r>
            <a:r>
              <a:rPr sz="2800" b="1" spc="-20" dirty="0">
                <a:latin typeface="Calibri"/>
                <a:cs typeface="Calibri"/>
              </a:rPr>
              <a:t>in</a:t>
            </a:r>
            <a:r>
              <a:rPr sz="2800" b="1" spc="-100" dirty="0">
                <a:latin typeface="Calibri"/>
                <a:cs typeface="Calibri"/>
              </a:rPr>
              <a:t>k</a:t>
            </a:r>
            <a:r>
              <a:rPr sz="2800" b="1" spc="-20" dirty="0">
                <a:latin typeface="Calibri"/>
                <a:cs typeface="Calibri"/>
              </a:rPr>
              <a:t>omen</a:t>
            </a:r>
            <a:endParaRPr sz="2800">
              <a:latin typeface="Calibri"/>
              <a:cs typeface="Calibri"/>
            </a:endParaRPr>
          </a:p>
          <a:p>
            <a:pPr marL="693420" marR="429259" lvl="1" indent="-214629">
              <a:lnSpc>
                <a:spcPts val="2590"/>
              </a:lnSpc>
              <a:spcBef>
                <a:spcPts val="560"/>
              </a:spcBef>
              <a:buFont typeface="Wingdings"/>
              <a:buChar char=""/>
              <a:tabLst>
                <a:tab pos="694055" algn="l"/>
              </a:tabLst>
            </a:pPr>
            <a:r>
              <a:rPr sz="2400" spc="-2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10" dirty="0">
                <a:latin typeface="Calibri"/>
                <a:cs typeface="Calibri"/>
              </a:rPr>
              <a:t>et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aa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spc="-20" dirty="0">
                <a:latin typeface="Calibri"/>
                <a:cs typeface="Calibri"/>
              </a:rPr>
              <a:t>m</a:t>
            </a:r>
            <a:r>
              <a:rPr sz="2400" spc="-10" dirty="0">
                <a:latin typeface="Calibri"/>
                <a:cs typeface="Calibri"/>
              </a:rPr>
              <a:t>er</a:t>
            </a:r>
            <a:r>
              <a:rPr sz="2400" spc="-30" dirty="0">
                <a:latin typeface="Calibri"/>
                <a:cs typeface="Calibri"/>
              </a:rPr>
              <a:t>k</a:t>
            </a:r>
            <a:r>
              <a:rPr sz="2400" spc="-15" dirty="0">
                <a:latin typeface="Calibri"/>
                <a:cs typeface="Calibri"/>
              </a:rPr>
              <a:t>i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spc="-15" dirty="0">
                <a:latin typeface="Calibri"/>
                <a:cs typeface="Calibri"/>
              </a:rPr>
              <a:t>g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20" dirty="0">
                <a:latin typeface="Calibri"/>
                <a:cs typeface="Calibri"/>
              </a:rPr>
              <a:t>m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n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maar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mi</a:t>
            </a:r>
            <a:r>
              <a:rPr sz="2400" spc="-5" dirty="0">
                <a:latin typeface="Calibri"/>
                <a:cs typeface="Calibri"/>
              </a:rPr>
              <a:t>nd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r</a:t>
            </a:r>
            <a:r>
              <a:rPr sz="2400" spc="-15" dirty="0">
                <a:latin typeface="Calibri"/>
                <a:cs typeface="Calibri"/>
              </a:rPr>
              <a:t>i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spc="-15" dirty="0">
                <a:latin typeface="Calibri"/>
                <a:cs typeface="Calibri"/>
              </a:rPr>
              <a:t>g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p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5" dirty="0">
                <a:latin typeface="Calibri"/>
                <a:cs typeface="Calibri"/>
              </a:rPr>
              <a:t>s</a:t>
            </a:r>
            <a:r>
              <a:rPr sz="2400" dirty="0">
                <a:latin typeface="Calibri"/>
                <a:cs typeface="Calibri"/>
              </a:rPr>
              <a:t>iti</a:t>
            </a:r>
            <a:r>
              <a:rPr sz="2400" spc="-2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f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</a:t>
            </a:r>
            <a:r>
              <a:rPr sz="2400" spc="-25" dirty="0">
                <a:latin typeface="Calibri"/>
                <a:cs typeface="Calibri"/>
              </a:rPr>
              <a:t>F</a:t>
            </a:r>
            <a:r>
              <a:rPr sz="2400" dirty="0">
                <a:latin typeface="Calibri"/>
                <a:cs typeface="Calibri"/>
              </a:rPr>
              <a:t>C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spc="-100" dirty="0">
                <a:latin typeface="Calibri"/>
                <a:cs typeface="Calibri"/>
              </a:rPr>
              <a:t>k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20" dirty="0">
                <a:latin typeface="Calibri"/>
                <a:cs typeface="Calibri"/>
              </a:rPr>
              <a:t>m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n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50" dirty="0">
                <a:latin typeface="Calibri"/>
                <a:cs typeface="Calibri"/>
              </a:rPr>
              <a:t>z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s 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10" dirty="0">
                <a:latin typeface="Calibri"/>
                <a:cs typeface="Calibri"/>
              </a:rPr>
              <a:t>oe</a:t>
            </a:r>
            <a:r>
              <a:rPr sz="2400" spc="-100" dirty="0">
                <a:latin typeface="Calibri"/>
                <a:cs typeface="Calibri"/>
              </a:rPr>
              <a:t>k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20" dirty="0">
                <a:latin typeface="Calibri"/>
                <a:cs typeface="Calibri"/>
              </a:rPr>
              <a:t>m</a:t>
            </a:r>
            <a:r>
              <a:rPr sz="2400" spc="-30" dirty="0">
                <a:latin typeface="Calibri"/>
                <a:cs typeface="Calibri"/>
              </a:rPr>
              <a:t>s</a:t>
            </a:r>
            <a:r>
              <a:rPr sz="2400" spc="-2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55" dirty="0">
                <a:latin typeface="Calibri"/>
                <a:cs typeface="Calibri"/>
              </a:rPr>
              <a:t>g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ja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20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.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G</a:t>
            </a:r>
            <a:r>
              <a:rPr sz="2400" spc="-10" dirty="0">
                <a:latin typeface="Calibri"/>
                <a:cs typeface="Calibri"/>
              </a:rPr>
              <a:t>ee</a:t>
            </a:r>
            <a:r>
              <a:rPr sz="2400" spc="-15" dirty="0">
                <a:latin typeface="Calibri"/>
                <a:cs typeface="Calibri"/>
              </a:rPr>
              <a:t>n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c</a:t>
            </a:r>
            <a:r>
              <a:rPr sz="2400" spc="-10" dirty="0">
                <a:latin typeface="Calibri"/>
                <a:cs typeface="Calibri"/>
              </a:rPr>
              <a:t>ar</a:t>
            </a:r>
            <a:r>
              <a:rPr sz="2400" spc="0" dirty="0">
                <a:latin typeface="Calibri"/>
                <a:cs typeface="Calibri"/>
              </a:rPr>
              <a:t>r</a:t>
            </a:r>
            <a:r>
              <a:rPr sz="2400" spc="-15" dirty="0">
                <a:latin typeface="Calibri"/>
                <a:cs typeface="Calibri"/>
              </a:rPr>
              <a:t>y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b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10" dirty="0">
                <a:latin typeface="Calibri"/>
                <a:cs typeface="Calibri"/>
              </a:rPr>
              <a:t>c</a:t>
            </a:r>
            <a:r>
              <a:rPr sz="2400" spc="-15" dirty="0">
                <a:latin typeface="Calibri"/>
                <a:cs typeface="Calibri"/>
              </a:rPr>
              <a:t>k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GB"/>
              <a:t>© Suniel Pancham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23</a:t>
            </a:fld>
            <a:endParaRPr lang="en-GB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15315">
              <a:lnSpc>
                <a:spcPct val="100000"/>
              </a:lnSpc>
            </a:pPr>
            <a:r>
              <a:rPr dirty="0"/>
              <a:t>I</a:t>
            </a:r>
            <a:r>
              <a:rPr spc="-45" dirty="0"/>
              <a:t>n</a:t>
            </a:r>
            <a:r>
              <a:rPr spc="-60" dirty="0"/>
              <a:t>t</a:t>
            </a:r>
            <a:r>
              <a:rPr spc="-5" dirty="0"/>
              <a:t>e</a:t>
            </a:r>
            <a:r>
              <a:rPr spc="-80" dirty="0"/>
              <a:t>r</a:t>
            </a:r>
            <a:r>
              <a:rPr dirty="0"/>
              <a:t>a</a:t>
            </a:r>
            <a:r>
              <a:rPr spc="-5" dirty="0"/>
              <a:t>c</a:t>
            </a:r>
            <a:r>
              <a:rPr spc="-15" dirty="0"/>
              <a:t>ti</a:t>
            </a:r>
            <a:r>
              <a:rPr dirty="0"/>
              <a:t>e</a:t>
            </a:r>
            <a:r>
              <a:rPr spc="-5" dirty="0"/>
              <a:t> m</a:t>
            </a:r>
            <a:r>
              <a:rPr spc="-30" dirty="0"/>
              <a:t>e</a:t>
            </a:r>
            <a:r>
              <a:rPr spc="-15" dirty="0"/>
              <a:t>t</a:t>
            </a:r>
            <a:r>
              <a:rPr spc="5" dirty="0"/>
              <a:t> </a:t>
            </a:r>
            <a:r>
              <a:rPr dirty="0"/>
              <a:t>de</a:t>
            </a:r>
            <a:r>
              <a:rPr spc="-5" dirty="0"/>
              <a:t> </a:t>
            </a:r>
            <a:r>
              <a:rPr dirty="0"/>
              <a:t>d</a:t>
            </a:r>
            <a:r>
              <a:rPr spc="-5" dirty="0"/>
              <a:t>ee</a:t>
            </a:r>
            <a:r>
              <a:rPr dirty="0"/>
              <a:t>ln</a:t>
            </a:r>
            <a:r>
              <a:rPr spc="-5" dirty="0"/>
              <a:t>em</a:t>
            </a:r>
            <a:r>
              <a:rPr dirty="0"/>
              <a:t>in</a:t>
            </a:r>
            <a:r>
              <a:rPr spc="-5" dirty="0"/>
              <a:t>g</a:t>
            </a:r>
            <a:r>
              <a:rPr spc="-75" dirty="0"/>
              <a:t>s</a:t>
            </a:r>
            <a:r>
              <a:rPr spc="-5" dirty="0"/>
              <a:t>v</a:t>
            </a:r>
            <a:r>
              <a:rPr spc="5" dirty="0"/>
              <a:t>r</a:t>
            </a:r>
            <a:r>
              <a:rPr spc="-10" dirty="0"/>
              <a:t>i</a:t>
            </a:r>
            <a:r>
              <a:rPr spc="-5" dirty="0"/>
              <a:t>j</a:t>
            </a:r>
            <a:r>
              <a:rPr spc="-50" dirty="0"/>
              <a:t>s</a:t>
            </a:r>
            <a:r>
              <a:rPr spc="-60" dirty="0"/>
              <a:t>t</a:t>
            </a:r>
            <a:r>
              <a:rPr spc="-5" dirty="0"/>
              <a:t>e</a:t>
            </a:r>
            <a:r>
              <a:rPr dirty="0"/>
              <a:t>l</a:t>
            </a:r>
            <a:r>
              <a:rPr spc="-10" dirty="0"/>
              <a:t>li</a:t>
            </a:r>
            <a:r>
              <a:rPr dirty="0"/>
              <a:t>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881886"/>
            <a:ext cx="10320655" cy="396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-80" dirty="0">
                <a:solidFill>
                  <a:srgbClr val="303030"/>
                </a:solidFill>
                <a:latin typeface="Calibri"/>
                <a:cs typeface="Calibri"/>
              </a:rPr>
              <a:t>C</a:t>
            </a:r>
            <a:r>
              <a:rPr sz="2800" b="1" spc="-100" dirty="0">
                <a:solidFill>
                  <a:srgbClr val="303030"/>
                </a:solidFill>
                <a:latin typeface="Calibri"/>
                <a:cs typeface="Calibri"/>
              </a:rPr>
              <a:t>F</a:t>
            </a:r>
            <a:r>
              <a:rPr sz="2800" b="1" spc="-15" dirty="0">
                <a:solidFill>
                  <a:srgbClr val="303030"/>
                </a:solidFill>
                <a:latin typeface="Calibri"/>
                <a:cs typeface="Calibri"/>
              </a:rPr>
              <a:t>C</a:t>
            </a:r>
            <a:r>
              <a:rPr sz="2800" b="1" spc="-110" dirty="0">
                <a:solidFill>
                  <a:srgbClr val="303030"/>
                </a:solidFill>
                <a:latin typeface="Calibri"/>
                <a:cs typeface="Calibri"/>
              </a:rPr>
              <a:t> </a:t>
            </a:r>
            <a:r>
              <a:rPr sz="2800" b="1" spc="-80" dirty="0">
                <a:solidFill>
                  <a:srgbClr val="303030"/>
                </a:solidFill>
                <a:latin typeface="Calibri"/>
                <a:cs typeface="Calibri"/>
              </a:rPr>
              <a:t>in</a:t>
            </a:r>
            <a:r>
              <a:rPr sz="2800" b="1" spc="-160" dirty="0">
                <a:solidFill>
                  <a:srgbClr val="303030"/>
                </a:solidFill>
                <a:latin typeface="Calibri"/>
                <a:cs typeface="Calibri"/>
              </a:rPr>
              <a:t>k</a:t>
            </a:r>
            <a:r>
              <a:rPr sz="2800" b="1" spc="-80" dirty="0">
                <a:solidFill>
                  <a:srgbClr val="303030"/>
                </a:solidFill>
                <a:latin typeface="Calibri"/>
                <a:cs typeface="Calibri"/>
              </a:rPr>
              <a:t>ome</a:t>
            </a:r>
            <a:r>
              <a:rPr sz="2800" b="1" spc="-15" dirty="0">
                <a:solidFill>
                  <a:srgbClr val="303030"/>
                </a:solidFill>
                <a:latin typeface="Calibri"/>
                <a:cs typeface="Calibri"/>
              </a:rPr>
              <a:t>n</a:t>
            </a:r>
            <a:r>
              <a:rPr sz="2800" b="1" spc="-130" dirty="0">
                <a:solidFill>
                  <a:srgbClr val="303030"/>
                </a:solidFill>
                <a:latin typeface="Calibri"/>
                <a:cs typeface="Calibri"/>
              </a:rPr>
              <a:t> </a:t>
            </a:r>
            <a:r>
              <a:rPr sz="2800" b="1" spc="-80" dirty="0">
                <a:solidFill>
                  <a:srgbClr val="303030"/>
                </a:solidFill>
                <a:latin typeface="Calibri"/>
                <a:cs typeface="Calibri"/>
              </a:rPr>
              <a:t>e</a:t>
            </a:r>
            <a:r>
              <a:rPr sz="2800" b="1" spc="-15" dirty="0">
                <a:solidFill>
                  <a:srgbClr val="303030"/>
                </a:solidFill>
                <a:latin typeface="Calibri"/>
                <a:cs typeface="Calibri"/>
              </a:rPr>
              <a:t>n</a:t>
            </a:r>
            <a:r>
              <a:rPr sz="2800" b="1" spc="-120" dirty="0">
                <a:solidFill>
                  <a:srgbClr val="303030"/>
                </a:solidFill>
                <a:latin typeface="Calibri"/>
                <a:cs typeface="Calibri"/>
              </a:rPr>
              <a:t> </a:t>
            </a:r>
            <a:r>
              <a:rPr sz="2800" b="1" spc="-80" dirty="0">
                <a:solidFill>
                  <a:srgbClr val="303030"/>
                </a:solidFill>
                <a:latin typeface="Calibri"/>
                <a:cs typeface="Calibri"/>
              </a:rPr>
              <a:t>bele</a:t>
            </a:r>
            <a:r>
              <a:rPr sz="2800" b="1" spc="-60" dirty="0">
                <a:solidFill>
                  <a:srgbClr val="303030"/>
                </a:solidFill>
                <a:latin typeface="Calibri"/>
                <a:cs typeface="Calibri"/>
              </a:rPr>
              <a:t>g</a:t>
            </a:r>
            <a:r>
              <a:rPr sz="2800" b="1" spc="-85" dirty="0">
                <a:solidFill>
                  <a:srgbClr val="303030"/>
                </a:solidFill>
                <a:latin typeface="Calibri"/>
                <a:cs typeface="Calibri"/>
              </a:rPr>
              <a:t>g</a:t>
            </a:r>
            <a:r>
              <a:rPr sz="2800" b="1" spc="-80" dirty="0">
                <a:solidFill>
                  <a:srgbClr val="303030"/>
                </a:solidFill>
                <a:latin typeface="Calibri"/>
                <a:cs typeface="Calibri"/>
              </a:rPr>
              <a:t>in</a:t>
            </a:r>
            <a:r>
              <a:rPr sz="2800" b="1" spc="-85" dirty="0">
                <a:solidFill>
                  <a:srgbClr val="303030"/>
                </a:solidFill>
                <a:latin typeface="Calibri"/>
                <a:cs typeface="Calibri"/>
              </a:rPr>
              <a:t>g</a:t>
            </a:r>
            <a:r>
              <a:rPr sz="2800" b="1" spc="-75" dirty="0">
                <a:solidFill>
                  <a:srgbClr val="303030"/>
                </a:solidFill>
                <a:latin typeface="Calibri"/>
                <a:cs typeface="Calibri"/>
              </a:rPr>
              <a:t>s</a:t>
            </a:r>
            <a:r>
              <a:rPr sz="2800" b="1" spc="-80" dirty="0">
                <a:solidFill>
                  <a:srgbClr val="303030"/>
                </a:solidFill>
                <a:latin typeface="Calibri"/>
                <a:cs typeface="Calibri"/>
              </a:rPr>
              <a:t>deelne</a:t>
            </a:r>
            <a:r>
              <a:rPr sz="2800" b="1" spc="-85" dirty="0">
                <a:solidFill>
                  <a:srgbClr val="303030"/>
                </a:solidFill>
                <a:latin typeface="Calibri"/>
                <a:cs typeface="Calibri"/>
              </a:rPr>
              <a:t>m</a:t>
            </a:r>
            <a:r>
              <a:rPr sz="2800" b="1" spc="-80" dirty="0">
                <a:solidFill>
                  <a:srgbClr val="303030"/>
                </a:solidFill>
                <a:latin typeface="Calibri"/>
                <a:cs typeface="Calibri"/>
              </a:rPr>
              <a:t>ing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800">
              <a:latin typeface="Times New Roman"/>
              <a:cs typeface="Times New Roman"/>
            </a:endParaRPr>
          </a:p>
          <a:p>
            <a:pPr marL="236854" marR="336550" indent="-215265">
              <a:lnSpc>
                <a:spcPts val="3030"/>
              </a:lnSpc>
              <a:spcBef>
                <a:spcPts val="1845"/>
              </a:spcBef>
              <a:buClr>
                <a:srgbClr val="303030"/>
              </a:buClr>
              <a:buFont typeface="Wingdings"/>
              <a:buChar char=""/>
              <a:tabLst>
                <a:tab pos="236854" algn="l"/>
              </a:tabLst>
            </a:pPr>
            <a:r>
              <a:rPr sz="2800" i="1" spc="-310" dirty="0">
                <a:solidFill>
                  <a:srgbClr val="303030"/>
                </a:solidFill>
                <a:latin typeface="Calibri"/>
                <a:cs typeface="Calibri"/>
              </a:rPr>
              <a:t>T</a:t>
            </a:r>
            <a:r>
              <a:rPr sz="2800" i="1" spc="-70" dirty="0">
                <a:solidFill>
                  <a:srgbClr val="303030"/>
                </a:solidFill>
                <a:latin typeface="Calibri"/>
                <a:cs typeface="Calibri"/>
              </a:rPr>
              <a:t>o</a:t>
            </a:r>
            <a:r>
              <a:rPr sz="2800" i="1" spc="-75" dirty="0">
                <a:solidFill>
                  <a:srgbClr val="303030"/>
                </a:solidFill>
                <a:latin typeface="Calibri"/>
                <a:cs typeface="Calibri"/>
              </a:rPr>
              <a:t>c</a:t>
            </a:r>
            <a:r>
              <a:rPr sz="2800" i="1" spc="-15" dirty="0">
                <a:solidFill>
                  <a:srgbClr val="303030"/>
                </a:solidFill>
                <a:latin typeface="Calibri"/>
                <a:cs typeface="Calibri"/>
              </a:rPr>
              <a:t>h</a:t>
            </a:r>
            <a:r>
              <a:rPr sz="2800" i="1" spc="-140" dirty="0">
                <a:solidFill>
                  <a:srgbClr val="303030"/>
                </a:solidFill>
                <a:latin typeface="Calibri"/>
                <a:cs typeface="Calibri"/>
              </a:rPr>
              <a:t> </a:t>
            </a:r>
            <a:r>
              <a:rPr sz="2800" i="1" spc="-75" dirty="0">
                <a:solidFill>
                  <a:srgbClr val="303030"/>
                </a:solidFill>
                <a:latin typeface="Calibri"/>
                <a:cs typeface="Calibri"/>
              </a:rPr>
              <a:t>d</a:t>
            </a:r>
            <a:r>
              <a:rPr sz="2800" i="1" spc="-80" dirty="0">
                <a:solidFill>
                  <a:srgbClr val="303030"/>
                </a:solidFill>
                <a:latin typeface="Calibri"/>
                <a:cs typeface="Calibri"/>
              </a:rPr>
              <a:t>eelnemin</a:t>
            </a:r>
            <a:r>
              <a:rPr sz="2800" i="1" spc="-75" dirty="0">
                <a:solidFill>
                  <a:srgbClr val="303030"/>
                </a:solidFill>
                <a:latin typeface="Calibri"/>
                <a:cs typeface="Calibri"/>
              </a:rPr>
              <a:t>g</a:t>
            </a:r>
            <a:r>
              <a:rPr sz="2800" i="1" spc="-110" dirty="0">
                <a:solidFill>
                  <a:srgbClr val="303030"/>
                </a:solidFill>
                <a:latin typeface="Calibri"/>
                <a:cs typeface="Calibri"/>
              </a:rPr>
              <a:t>s</a:t>
            </a:r>
            <a:r>
              <a:rPr sz="2800" i="1" spc="-75" dirty="0">
                <a:solidFill>
                  <a:srgbClr val="303030"/>
                </a:solidFill>
                <a:latin typeface="Calibri"/>
                <a:cs typeface="Calibri"/>
              </a:rPr>
              <a:t>v</a:t>
            </a:r>
            <a:r>
              <a:rPr sz="2800" i="1" spc="-70" dirty="0">
                <a:solidFill>
                  <a:srgbClr val="303030"/>
                </a:solidFill>
                <a:latin typeface="Calibri"/>
                <a:cs typeface="Calibri"/>
              </a:rPr>
              <a:t>ri</a:t>
            </a:r>
            <a:r>
              <a:rPr sz="2800" i="1" spc="-60" dirty="0">
                <a:solidFill>
                  <a:srgbClr val="303030"/>
                </a:solidFill>
                <a:latin typeface="Calibri"/>
                <a:cs typeface="Calibri"/>
              </a:rPr>
              <a:t>j</a:t>
            </a:r>
            <a:r>
              <a:rPr sz="2800" i="1" spc="-120" dirty="0">
                <a:solidFill>
                  <a:srgbClr val="303030"/>
                </a:solidFill>
                <a:latin typeface="Calibri"/>
                <a:cs typeface="Calibri"/>
              </a:rPr>
              <a:t>s</a:t>
            </a:r>
            <a:r>
              <a:rPr sz="2800" i="1" spc="-95" dirty="0">
                <a:solidFill>
                  <a:srgbClr val="303030"/>
                </a:solidFill>
                <a:latin typeface="Calibri"/>
                <a:cs typeface="Calibri"/>
              </a:rPr>
              <a:t>t</a:t>
            </a:r>
            <a:r>
              <a:rPr sz="2800" i="1" spc="-75" dirty="0">
                <a:solidFill>
                  <a:srgbClr val="303030"/>
                </a:solidFill>
                <a:latin typeface="Calibri"/>
                <a:cs typeface="Calibri"/>
              </a:rPr>
              <a:t>el</a:t>
            </a:r>
            <a:r>
              <a:rPr sz="2800" i="1" spc="-95" dirty="0">
                <a:solidFill>
                  <a:srgbClr val="303030"/>
                </a:solidFill>
                <a:latin typeface="Calibri"/>
                <a:cs typeface="Calibri"/>
              </a:rPr>
              <a:t>l</a:t>
            </a:r>
            <a:r>
              <a:rPr sz="2800" i="1" spc="-80" dirty="0">
                <a:solidFill>
                  <a:srgbClr val="303030"/>
                </a:solidFill>
                <a:latin typeface="Calibri"/>
                <a:cs typeface="Calibri"/>
              </a:rPr>
              <a:t>i</a:t>
            </a:r>
            <a:r>
              <a:rPr sz="2800" i="1" spc="-75" dirty="0">
                <a:solidFill>
                  <a:srgbClr val="303030"/>
                </a:solidFill>
                <a:latin typeface="Calibri"/>
                <a:cs typeface="Calibri"/>
              </a:rPr>
              <a:t>n</a:t>
            </a:r>
            <a:r>
              <a:rPr sz="2800" i="1" spc="-85" dirty="0">
                <a:solidFill>
                  <a:srgbClr val="303030"/>
                </a:solidFill>
                <a:latin typeface="Calibri"/>
                <a:cs typeface="Calibri"/>
              </a:rPr>
              <a:t>g</a:t>
            </a:r>
            <a:r>
              <a:rPr sz="2800" i="1" spc="-10" dirty="0">
                <a:solidFill>
                  <a:srgbClr val="303030"/>
                </a:solidFill>
                <a:latin typeface="Calibri"/>
                <a:cs typeface="Calibri"/>
              </a:rPr>
              <a:t>:</a:t>
            </a:r>
            <a:r>
              <a:rPr sz="2800" i="1" spc="-155" dirty="0">
                <a:solidFill>
                  <a:srgbClr val="303030"/>
                </a:solidFill>
                <a:latin typeface="Calibri"/>
                <a:cs typeface="Calibri"/>
              </a:rPr>
              <a:t> </a:t>
            </a:r>
            <a:r>
              <a:rPr sz="2800" spc="-165" dirty="0">
                <a:solidFill>
                  <a:srgbClr val="303030"/>
                </a:solidFill>
                <a:latin typeface="Calibri"/>
                <a:cs typeface="Calibri"/>
              </a:rPr>
              <a:t>“</a:t>
            </a:r>
            <a:r>
              <a:rPr sz="2800" spc="-75" dirty="0">
                <a:solidFill>
                  <a:srgbClr val="303030"/>
                </a:solidFill>
                <a:latin typeface="Calibri"/>
                <a:cs typeface="Calibri"/>
              </a:rPr>
              <a:t>o</a:t>
            </a:r>
            <a:r>
              <a:rPr sz="2800" spc="-15" dirty="0">
                <a:solidFill>
                  <a:srgbClr val="303030"/>
                </a:solidFill>
                <a:latin typeface="Calibri"/>
                <a:cs typeface="Calibri"/>
              </a:rPr>
              <a:t>p</a:t>
            </a:r>
            <a:r>
              <a:rPr sz="2800" spc="-125" dirty="0">
                <a:solidFill>
                  <a:srgbClr val="303030"/>
                </a:solidFill>
                <a:latin typeface="Calibri"/>
                <a:cs typeface="Calibri"/>
              </a:rPr>
              <a:t> </a:t>
            </a:r>
            <a:r>
              <a:rPr sz="2800" spc="-105" dirty="0">
                <a:solidFill>
                  <a:srgbClr val="303030"/>
                </a:solidFill>
                <a:latin typeface="Calibri"/>
                <a:cs typeface="Calibri"/>
              </a:rPr>
              <a:t>v</a:t>
            </a:r>
            <a:r>
              <a:rPr sz="2800" spc="-75" dirty="0">
                <a:solidFill>
                  <a:srgbClr val="303030"/>
                </a:solidFill>
                <a:latin typeface="Calibri"/>
                <a:cs typeface="Calibri"/>
              </a:rPr>
              <a:t>oo</a:t>
            </a:r>
            <a:r>
              <a:rPr sz="2800" spc="-110" dirty="0">
                <a:solidFill>
                  <a:srgbClr val="303030"/>
                </a:solidFill>
                <a:latin typeface="Calibri"/>
                <a:cs typeface="Calibri"/>
              </a:rPr>
              <a:t>r</a:t>
            </a:r>
            <a:r>
              <a:rPr sz="2800" spc="-85" dirty="0">
                <a:solidFill>
                  <a:srgbClr val="303030"/>
                </a:solidFill>
                <a:latin typeface="Calibri"/>
                <a:cs typeface="Calibri"/>
              </a:rPr>
              <a:t>d</a:t>
            </a:r>
            <a:r>
              <a:rPr sz="2800" spc="-75" dirty="0">
                <a:solidFill>
                  <a:srgbClr val="303030"/>
                </a:solidFill>
                <a:latin typeface="Calibri"/>
                <a:cs typeface="Calibri"/>
              </a:rPr>
              <a:t>e</a:t>
            </a:r>
            <a:r>
              <a:rPr sz="2800" spc="-80" dirty="0">
                <a:solidFill>
                  <a:srgbClr val="303030"/>
                </a:solidFill>
                <a:latin typeface="Calibri"/>
                <a:cs typeface="Calibri"/>
              </a:rPr>
              <a:t>l</a:t>
            </a:r>
            <a:r>
              <a:rPr sz="2800" spc="-75" dirty="0">
                <a:solidFill>
                  <a:srgbClr val="303030"/>
                </a:solidFill>
                <a:latin typeface="Calibri"/>
                <a:cs typeface="Calibri"/>
              </a:rPr>
              <a:t>e</a:t>
            </a:r>
            <a:r>
              <a:rPr sz="2800" spc="-15" dirty="0">
                <a:solidFill>
                  <a:srgbClr val="303030"/>
                </a:solidFill>
                <a:latin typeface="Calibri"/>
                <a:cs typeface="Calibri"/>
              </a:rPr>
              <a:t>n</a:t>
            </a:r>
            <a:r>
              <a:rPr sz="2800" spc="-150" dirty="0">
                <a:solidFill>
                  <a:srgbClr val="303030"/>
                </a:solidFill>
                <a:latin typeface="Calibri"/>
                <a:cs typeface="Calibri"/>
              </a:rPr>
              <a:t> </a:t>
            </a:r>
            <a:r>
              <a:rPr sz="2800" spc="-85" dirty="0">
                <a:solidFill>
                  <a:srgbClr val="303030"/>
                </a:solidFill>
                <a:latin typeface="Calibri"/>
                <a:cs typeface="Calibri"/>
              </a:rPr>
              <a:t>ui</a:t>
            </a:r>
            <a:r>
              <a:rPr sz="2800" spc="-10" dirty="0">
                <a:solidFill>
                  <a:srgbClr val="303030"/>
                </a:solidFill>
                <a:latin typeface="Calibri"/>
                <a:cs typeface="Calibri"/>
              </a:rPr>
              <a:t>t</a:t>
            </a:r>
            <a:r>
              <a:rPr sz="2800" spc="-120" dirty="0">
                <a:solidFill>
                  <a:srgbClr val="303030"/>
                </a:solidFill>
                <a:latin typeface="Calibri"/>
                <a:cs typeface="Calibri"/>
              </a:rPr>
              <a:t> </a:t>
            </a:r>
            <a:r>
              <a:rPr sz="2800" spc="-85" dirty="0">
                <a:solidFill>
                  <a:srgbClr val="303030"/>
                </a:solidFill>
                <a:latin typeface="Calibri"/>
                <a:cs typeface="Calibri"/>
              </a:rPr>
              <a:t>h</a:t>
            </a:r>
            <a:r>
              <a:rPr sz="2800" spc="-75" dirty="0">
                <a:solidFill>
                  <a:srgbClr val="303030"/>
                </a:solidFill>
                <a:latin typeface="Calibri"/>
                <a:cs typeface="Calibri"/>
              </a:rPr>
              <a:t>oo</a:t>
            </a:r>
            <a:r>
              <a:rPr sz="2800" spc="-145" dirty="0">
                <a:solidFill>
                  <a:srgbClr val="303030"/>
                </a:solidFill>
                <a:latin typeface="Calibri"/>
                <a:cs typeface="Calibri"/>
              </a:rPr>
              <a:t>f</a:t>
            </a:r>
            <a:r>
              <a:rPr sz="2800" spc="-85" dirty="0">
                <a:solidFill>
                  <a:srgbClr val="303030"/>
                </a:solidFill>
                <a:latin typeface="Calibri"/>
                <a:cs typeface="Calibri"/>
              </a:rPr>
              <a:t>d</a:t>
            </a:r>
            <a:r>
              <a:rPr sz="2800" spc="-15" dirty="0">
                <a:solidFill>
                  <a:srgbClr val="303030"/>
                </a:solidFill>
                <a:latin typeface="Calibri"/>
                <a:cs typeface="Calibri"/>
              </a:rPr>
              <a:t>e</a:t>
            </a:r>
            <a:r>
              <a:rPr sz="2800" spc="-145" dirty="0">
                <a:solidFill>
                  <a:srgbClr val="303030"/>
                </a:solidFill>
                <a:latin typeface="Calibri"/>
                <a:cs typeface="Calibri"/>
              </a:rPr>
              <a:t> </a:t>
            </a:r>
            <a:r>
              <a:rPr sz="2800" spc="-114" dirty="0">
                <a:solidFill>
                  <a:srgbClr val="303030"/>
                </a:solidFill>
                <a:latin typeface="Calibri"/>
                <a:cs typeface="Calibri"/>
              </a:rPr>
              <a:t>v</a:t>
            </a:r>
            <a:r>
              <a:rPr sz="2800" spc="-70" dirty="0">
                <a:solidFill>
                  <a:srgbClr val="303030"/>
                </a:solidFill>
                <a:latin typeface="Calibri"/>
                <a:cs typeface="Calibri"/>
              </a:rPr>
              <a:t>a</a:t>
            </a:r>
            <a:r>
              <a:rPr sz="2800" spc="-15" dirty="0">
                <a:solidFill>
                  <a:srgbClr val="303030"/>
                </a:solidFill>
                <a:latin typeface="Calibri"/>
                <a:cs typeface="Calibri"/>
              </a:rPr>
              <a:t>n</a:t>
            </a:r>
            <a:r>
              <a:rPr sz="2800" spc="-135" dirty="0">
                <a:solidFill>
                  <a:srgbClr val="303030"/>
                </a:solidFill>
                <a:latin typeface="Calibri"/>
                <a:cs typeface="Calibri"/>
              </a:rPr>
              <a:t> </a:t>
            </a:r>
            <a:r>
              <a:rPr sz="2800" spc="-75" dirty="0">
                <a:solidFill>
                  <a:srgbClr val="303030"/>
                </a:solidFill>
                <a:latin typeface="Calibri"/>
                <a:cs typeface="Calibri"/>
              </a:rPr>
              <a:t>ee</a:t>
            </a:r>
            <a:r>
              <a:rPr sz="2800" spc="-15" dirty="0">
                <a:solidFill>
                  <a:srgbClr val="303030"/>
                </a:solidFill>
                <a:latin typeface="Calibri"/>
                <a:cs typeface="Calibri"/>
              </a:rPr>
              <a:t>n</a:t>
            </a:r>
            <a:r>
              <a:rPr sz="2800" spc="-10" dirty="0">
                <a:solidFill>
                  <a:srgbClr val="303030"/>
                </a:solidFill>
                <a:latin typeface="Calibri"/>
                <a:cs typeface="Calibri"/>
              </a:rPr>
              <a:t> </a:t>
            </a:r>
            <a:r>
              <a:rPr sz="2800" spc="-85" dirty="0">
                <a:solidFill>
                  <a:srgbClr val="303030"/>
                </a:solidFill>
                <a:latin typeface="Calibri"/>
                <a:cs typeface="Calibri"/>
              </a:rPr>
              <a:t>b</a:t>
            </a:r>
            <a:r>
              <a:rPr sz="2800" spc="-75" dirty="0">
                <a:solidFill>
                  <a:srgbClr val="303030"/>
                </a:solidFill>
                <a:latin typeface="Calibri"/>
                <a:cs typeface="Calibri"/>
              </a:rPr>
              <a:t>e</a:t>
            </a:r>
            <a:r>
              <a:rPr sz="2800" spc="-80" dirty="0">
                <a:solidFill>
                  <a:srgbClr val="303030"/>
                </a:solidFill>
                <a:latin typeface="Calibri"/>
                <a:cs typeface="Calibri"/>
              </a:rPr>
              <a:t>l</a:t>
            </a:r>
            <a:r>
              <a:rPr sz="2800" spc="-75" dirty="0">
                <a:solidFill>
                  <a:srgbClr val="303030"/>
                </a:solidFill>
                <a:latin typeface="Calibri"/>
                <a:cs typeface="Calibri"/>
              </a:rPr>
              <a:t>e</a:t>
            </a:r>
            <a:r>
              <a:rPr sz="2800" spc="-50" dirty="0">
                <a:solidFill>
                  <a:srgbClr val="303030"/>
                </a:solidFill>
                <a:latin typeface="Calibri"/>
                <a:cs typeface="Calibri"/>
              </a:rPr>
              <a:t>g</a:t>
            </a:r>
            <a:r>
              <a:rPr sz="2800" spc="-75" dirty="0">
                <a:solidFill>
                  <a:srgbClr val="303030"/>
                </a:solidFill>
                <a:latin typeface="Calibri"/>
                <a:cs typeface="Calibri"/>
              </a:rPr>
              <a:t>g</a:t>
            </a:r>
            <a:r>
              <a:rPr sz="2800" spc="-85" dirty="0">
                <a:solidFill>
                  <a:srgbClr val="303030"/>
                </a:solidFill>
                <a:latin typeface="Calibri"/>
                <a:cs typeface="Calibri"/>
              </a:rPr>
              <a:t>in</a:t>
            </a:r>
            <a:r>
              <a:rPr sz="2800" spc="-75" dirty="0">
                <a:solidFill>
                  <a:srgbClr val="303030"/>
                </a:solidFill>
                <a:latin typeface="Calibri"/>
                <a:cs typeface="Calibri"/>
              </a:rPr>
              <a:t>g</a:t>
            </a:r>
            <a:r>
              <a:rPr sz="2800" spc="-80" dirty="0">
                <a:solidFill>
                  <a:srgbClr val="303030"/>
                </a:solidFill>
                <a:latin typeface="Calibri"/>
                <a:cs typeface="Calibri"/>
              </a:rPr>
              <a:t>s</a:t>
            </a:r>
            <a:r>
              <a:rPr sz="2800" spc="-85" dirty="0">
                <a:solidFill>
                  <a:srgbClr val="303030"/>
                </a:solidFill>
                <a:latin typeface="Calibri"/>
                <a:cs typeface="Calibri"/>
              </a:rPr>
              <a:t>d</a:t>
            </a:r>
            <a:r>
              <a:rPr sz="2800" spc="-75" dirty="0">
                <a:solidFill>
                  <a:srgbClr val="303030"/>
                </a:solidFill>
                <a:latin typeface="Calibri"/>
                <a:cs typeface="Calibri"/>
              </a:rPr>
              <a:t>e</a:t>
            </a:r>
            <a:r>
              <a:rPr sz="2800" spc="-90" dirty="0">
                <a:solidFill>
                  <a:srgbClr val="303030"/>
                </a:solidFill>
                <a:latin typeface="Calibri"/>
                <a:cs typeface="Calibri"/>
              </a:rPr>
              <a:t>e</a:t>
            </a:r>
            <a:r>
              <a:rPr sz="2800" spc="-85" dirty="0">
                <a:solidFill>
                  <a:srgbClr val="303030"/>
                </a:solidFill>
                <a:latin typeface="Calibri"/>
                <a:cs typeface="Calibri"/>
              </a:rPr>
              <a:t>ln</a:t>
            </a:r>
            <a:r>
              <a:rPr sz="2800" spc="-75" dirty="0">
                <a:solidFill>
                  <a:srgbClr val="303030"/>
                </a:solidFill>
                <a:latin typeface="Calibri"/>
                <a:cs typeface="Calibri"/>
              </a:rPr>
              <a:t>e</a:t>
            </a:r>
            <a:r>
              <a:rPr sz="2800" spc="-90" dirty="0">
                <a:solidFill>
                  <a:srgbClr val="303030"/>
                </a:solidFill>
                <a:latin typeface="Calibri"/>
                <a:cs typeface="Calibri"/>
              </a:rPr>
              <a:t>m</a:t>
            </a:r>
            <a:r>
              <a:rPr sz="2800" spc="-85" dirty="0">
                <a:solidFill>
                  <a:srgbClr val="303030"/>
                </a:solidFill>
                <a:latin typeface="Calibri"/>
                <a:cs typeface="Calibri"/>
              </a:rPr>
              <a:t>in</a:t>
            </a:r>
            <a:r>
              <a:rPr sz="2800" spc="-15" dirty="0">
                <a:solidFill>
                  <a:srgbClr val="303030"/>
                </a:solidFill>
                <a:latin typeface="Calibri"/>
                <a:cs typeface="Calibri"/>
              </a:rPr>
              <a:t>g</a:t>
            </a:r>
            <a:r>
              <a:rPr sz="2800" spc="-160" dirty="0">
                <a:solidFill>
                  <a:srgbClr val="303030"/>
                </a:solidFill>
                <a:latin typeface="Calibri"/>
                <a:cs typeface="Calibri"/>
              </a:rPr>
              <a:t> </a:t>
            </a:r>
            <a:r>
              <a:rPr sz="2800" b="1" spc="-105" dirty="0">
                <a:solidFill>
                  <a:srgbClr val="303030"/>
                </a:solidFill>
                <a:latin typeface="Calibri"/>
                <a:cs typeface="Calibri"/>
              </a:rPr>
              <a:t>v</a:t>
            </a:r>
            <a:r>
              <a:rPr sz="2800" b="1" spc="-80" dirty="0">
                <a:solidFill>
                  <a:srgbClr val="303030"/>
                </a:solidFill>
                <a:latin typeface="Calibri"/>
                <a:cs typeface="Calibri"/>
              </a:rPr>
              <a:t>oo</a:t>
            </a:r>
            <a:r>
              <a:rPr sz="2800" b="1" spc="-10" dirty="0">
                <a:solidFill>
                  <a:srgbClr val="303030"/>
                </a:solidFill>
                <a:latin typeface="Calibri"/>
                <a:cs typeface="Calibri"/>
              </a:rPr>
              <a:t>r</a:t>
            </a:r>
            <a:r>
              <a:rPr sz="2800" b="1" spc="-130" dirty="0">
                <a:solidFill>
                  <a:srgbClr val="303030"/>
                </a:solidFill>
                <a:latin typeface="Calibri"/>
                <a:cs typeface="Calibri"/>
              </a:rPr>
              <a:t> </a:t>
            </a:r>
            <a:r>
              <a:rPr sz="2800" b="1" spc="-120" dirty="0">
                <a:solidFill>
                  <a:srgbClr val="303030"/>
                </a:solidFill>
                <a:latin typeface="Calibri"/>
                <a:cs typeface="Calibri"/>
              </a:rPr>
              <a:t>z</a:t>
            </a:r>
            <a:r>
              <a:rPr sz="2800" b="1" spc="-95" dirty="0">
                <a:solidFill>
                  <a:srgbClr val="303030"/>
                </a:solidFill>
                <a:latin typeface="Calibri"/>
                <a:cs typeface="Calibri"/>
              </a:rPr>
              <a:t>o</a:t>
            </a:r>
            <a:r>
              <a:rPr sz="2800" b="1" spc="-105" dirty="0">
                <a:solidFill>
                  <a:srgbClr val="303030"/>
                </a:solidFill>
                <a:latin typeface="Calibri"/>
                <a:cs typeface="Calibri"/>
              </a:rPr>
              <a:t>v</a:t>
            </a:r>
            <a:r>
              <a:rPr sz="2800" b="1" spc="-80" dirty="0">
                <a:solidFill>
                  <a:srgbClr val="303030"/>
                </a:solidFill>
                <a:latin typeface="Calibri"/>
                <a:cs typeface="Calibri"/>
              </a:rPr>
              <a:t>e</a:t>
            </a:r>
            <a:r>
              <a:rPr sz="2800" b="1" spc="-10" dirty="0">
                <a:solidFill>
                  <a:srgbClr val="303030"/>
                </a:solidFill>
                <a:latin typeface="Calibri"/>
                <a:cs typeface="Calibri"/>
              </a:rPr>
              <a:t>r</a:t>
            </a:r>
            <a:r>
              <a:rPr sz="2800" b="1" spc="-114" dirty="0">
                <a:solidFill>
                  <a:srgbClr val="303030"/>
                </a:solidFill>
                <a:latin typeface="Calibri"/>
                <a:cs typeface="Calibri"/>
              </a:rPr>
              <a:t> </a:t>
            </a:r>
            <a:r>
              <a:rPr sz="2800" b="1" spc="-80" dirty="0">
                <a:solidFill>
                  <a:srgbClr val="303030"/>
                </a:solidFill>
                <a:latin typeface="Calibri"/>
                <a:cs typeface="Calibri"/>
              </a:rPr>
              <a:t>di</a:t>
            </a:r>
            <a:r>
              <a:rPr sz="2800" b="1" spc="-15" dirty="0">
                <a:solidFill>
                  <a:srgbClr val="303030"/>
                </a:solidFill>
                <a:latin typeface="Calibri"/>
                <a:cs typeface="Calibri"/>
              </a:rPr>
              <a:t>e</a:t>
            </a:r>
            <a:r>
              <a:rPr sz="2800" b="1" spc="-135" dirty="0">
                <a:solidFill>
                  <a:srgbClr val="303030"/>
                </a:solidFill>
                <a:latin typeface="Calibri"/>
                <a:cs typeface="Calibri"/>
              </a:rPr>
              <a:t> </a:t>
            </a:r>
            <a:r>
              <a:rPr sz="2800" b="1" spc="-105" dirty="0">
                <a:solidFill>
                  <a:srgbClr val="303030"/>
                </a:solidFill>
                <a:latin typeface="Calibri"/>
                <a:cs typeface="Calibri"/>
              </a:rPr>
              <a:t>v</a:t>
            </a:r>
            <a:r>
              <a:rPr sz="2800" b="1" spc="-80" dirty="0">
                <a:solidFill>
                  <a:srgbClr val="303030"/>
                </a:solidFill>
                <a:latin typeface="Calibri"/>
                <a:cs typeface="Calibri"/>
              </a:rPr>
              <a:t>oo</a:t>
            </a:r>
            <a:r>
              <a:rPr sz="2800" b="1" spc="-105" dirty="0">
                <a:solidFill>
                  <a:srgbClr val="303030"/>
                </a:solidFill>
                <a:latin typeface="Calibri"/>
                <a:cs typeface="Calibri"/>
              </a:rPr>
              <a:t>r</a:t>
            </a:r>
            <a:r>
              <a:rPr sz="2800" b="1" spc="-80" dirty="0">
                <a:solidFill>
                  <a:srgbClr val="303030"/>
                </a:solidFill>
                <a:latin typeface="Calibri"/>
                <a:cs typeface="Calibri"/>
              </a:rPr>
              <a:t>dele</a:t>
            </a:r>
            <a:r>
              <a:rPr sz="2800" b="1" spc="-15" dirty="0">
                <a:solidFill>
                  <a:srgbClr val="303030"/>
                </a:solidFill>
                <a:latin typeface="Calibri"/>
                <a:cs typeface="Calibri"/>
              </a:rPr>
              <a:t>n</a:t>
            </a:r>
            <a:r>
              <a:rPr sz="2800" b="1" spc="-120" dirty="0">
                <a:solidFill>
                  <a:srgbClr val="303030"/>
                </a:solidFill>
                <a:latin typeface="Calibri"/>
                <a:cs typeface="Calibri"/>
              </a:rPr>
              <a:t> </a:t>
            </a:r>
            <a:r>
              <a:rPr sz="2800" b="1" spc="-105" dirty="0">
                <a:solidFill>
                  <a:srgbClr val="303030"/>
                </a:solidFill>
                <a:latin typeface="Calibri"/>
                <a:cs typeface="Calibri"/>
              </a:rPr>
              <a:t>r</a:t>
            </a:r>
            <a:r>
              <a:rPr sz="2800" b="1" spc="-80" dirty="0">
                <a:solidFill>
                  <a:srgbClr val="303030"/>
                </a:solidFill>
                <a:latin typeface="Calibri"/>
                <a:cs typeface="Calibri"/>
              </a:rPr>
              <a:t>e</a:t>
            </a:r>
            <a:r>
              <a:rPr sz="2800" b="1" spc="-70" dirty="0">
                <a:solidFill>
                  <a:srgbClr val="303030"/>
                </a:solidFill>
                <a:latin typeface="Calibri"/>
                <a:cs typeface="Calibri"/>
              </a:rPr>
              <a:t>c</a:t>
            </a:r>
            <a:r>
              <a:rPr sz="2800" b="1" spc="-100" dirty="0">
                <a:solidFill>
                  <a:srgbClr val="303030"/>
                </a:solidFill>
                <a:latin typeface="Calibri"/>
                <a:cs typeface="Calibri"/>
              </a:rPr>
              <a:t>h</a:t>
            </a:r>
            <a:r>
              <a:rPr sz="2800" b="1" spc="-70" dirty="0">
                <a:solidFill>
                  <a:srgbClr val="303030"/>
                </a:solidFill>
                <a:latin typeface="Calibri"/>
                <a:cs typeface="Calibri"/>
              </a:rPr>
              <a:t>t</a:t>
            </a:r>
            <a:r>
              <a:rPr sz="2800" b="1" spc="-114" dirty="0">
                <a:solidFill>
                  <a:srgbClr val="303030"/>
                </a:solidFill>
                <a:latin typeface="Calibri"/>
                <a:cs typeface="Calibri"/>
              </a:rPr>
              <a:t>s</a:t>
            </a:r>
            <a:r>
              <a:rPr sz="2800" b="1" spc="-70" dirty="0">
                <a:solidFill>
                  <a:srgbClr val="303030"/>
                </a:solidFill>
                <a:latin typeface="Calibri"/>
                <a:cs typeface="Calibri"/>
              </a:rPr>
              <a:t>t</a:t>
            </a:r>
            <a:r>
              <a:rPr sz="2800" b="1" spc="-105" dirty="0">
                <a:solidFill>
                  <a:srgbClr val="303030"/>
                </a:solidFill>
                <a:latin typeface="Calibri"/>
                <a:cs typeface="Calibri"/>
              </a:rPr>
              <a:t>r</a:t>
            </a:r>
            <a:r>
              <a:rPr sz="2800" b="1" spc="-80" dirty="0">
                <a:solidFill>
                  <a:srgbClr val="303030"/>
                </a:solidFill>
                <a:latin typeface="Calibri"/>
                <a:cs typeface="Calibri"/>
              </a:rPr>
              <a:t>ee</a:t>
            </a:r>
            <a:r>
              <a:rPr sz="2800" b="1" spc="-100" dirty="0">
                <a:solidFill>
                  <a:srgbClr val="303030"/>
                </a:solidFill>
                <a:latin typeface="Calibri"/>
                <a:cs typeface="Calibri"/>
              </a:rPr>
              <a:t>k</a:t>
            </a:r>
            <a:r>
              <a:rPr sz="2800" b="1" spc="-15" dirty="0">
                <a:solidFill>
                  <a:srgbClr val="303030"/>
                </a:solidFill>
                <a:latin typeface="Calibri"/>
                <a:cs typeface="Calibri"/>
              </a:rPr>
              <a:t>s</a:t>
            </a:r>
            <a:r>
              <a:rPr sz="2800" b="1" spc="-10" dirty="0">
                <a:solidFill>
                  <a:srgbClr val="303030"/>
                </a:solidFill>
                <a:latin typeface="Calibri"/>
                <a:cs typeface="Calibri"/>
              </a:rPr>
              <a:t> </a:t>
            </a:r>
            <a:r>
              <a:rPr sz="2800" b="1" spc="-75" dirty="0">
                <a:solidFill>
                  <a:srgbClr val="303030"/>
                </a:solidFill>
                <a:latin typeface="Calibri"/>
                <a:cs typeface="Calibri"/>
              </a:rPr>
              <a:t>s</a:t>
            </a:r>
            <a:r>
              <a:rPr sz="2800" b="1" spc="-80" dirty="0">
                <a:solidFill>
                  <a:srgbClr val="303030"/>
                </a:solidFill>
                <a:latin typeface="Calibri"/>
                <a:cs typeface="Calibri"/>
              </a:rPr>
              <a:t>amenhan</a:t>
            </a:r>
            <a:r>
              <a:rPr sz="2800" b="1" spc="-100" dirty="0">
                <a:solidFill>
                  <a:srgbClr val="303030"/>
                </a:solidFill>
                <a:latin typeface="Calibri"/>
                <a:cs typeface="Calibri"/>
              </a:rPr>
              <a:t>g</a:t>
            </a:r>
            <a:r>
              <a:rPr sz="2800" b="1" spc="-80" dirty="0">
                <a:solidFill>
                  <a:srgbClr val="303030"/>
                </a:solidFill>
                <a:latin typeface="Calibri"/>
                <a:cs typeface="Calibri"/>
              </a:rPr>
              <a:t>e</a:t>
            </a:r>
            <a:r>
              <a:rPr sz="2800" b="1" spc="-15" dirty="0">
                <a:solidFill>
                  <a:srgbClr val="303030"/>
                </a:solidFill>
                <a:latin typeface="Calibri"/>
                <a:cs typeface="Calibri"/>
              </a:rPr>
              <a:t>n</a:t>
            </a:r>
            <a:r>
              <a:rPr sz="2800" b="1" spc="-140" dirty="0">
                <a:solidFill>
                  <a:srgbClr val="303030"/>
                </a:solidFill>
                <a:latin typeface="Calibri"/>
                <a:cs typeface="Calibri"/>
              </a:rPr>
              <a:t> </a:t>
            </a:r>
            <a:r>
              <a:rPr sz="2800" b="1" spc="-80" dirty="0">
                <a:solidFill>
                  <a:srgbClr val="303030"/>
                </a:solidFill>
                <a:latin typeface="Calibri"/>
                <a:cs typeface="Calibri"/>
              </a:rPr>
              <a:t>m</a:t>
            </a:r>
            <a:r>
              <a:rPr sz="2800" b="1" spc="-105" dirty="0">
                <a:solidFill>
                  <a:srgbClr val="303030"/>
                </a:solidFill>
                <a:latin typeface="Calibri"/>
                <a:cs typeface="Calibri"/>
              </a:rPr>
              <a:t>e</a:t>
            </a:r>
            <a:r>
              <a:rPr sz="2800" b="1" spc="-10" dirty="0">
                <a:solidFill>
                  <a:srgbClr val="303030"/>
                </a:solidFill>
                <a:latin typeface="Calibri"/>
                <a:cs typeface="Calibri"/>
              </a:rPr>
              <a:t>t</a:t>
            </a:r>
            <a:r>
              <a:rPr sz="2800" b="1" spc="-114" dirty="0">
                <a:solidFill>
                  <a:srgbClr val="303030"/>
                </a:solidFill>
                <a:latin typeface="Calibri"/>
                <a:cs typeface="Calibri"/>
              </a:rPr>
              <a:t> </a:t>
            </a:r>
            <a:r>
              <a:rPr sz="2800" b="1" spc="-80" dirty="0">
                <a:solidFill>
                  <a:srgbClr val="303030"/>
                </a:solidFill>
                <a:latin typeface="Calibri"/>
                <a:cs typeface="Calibri"/>
              </a:rPr>
              <a:t>o</a:t>
            </a:r>
            <a:r>
              <a:rPr sz="2800" b="1" spc="-15" dirty="0">
                <a:solidFill>
                  <a:srgbClr val="303030"/>
                </a:solidFill>
                <a:latin typeface="Calibri"/>
                <a:cs typeface="Calibri"/>
              </a:rPr>
              <a:t>p</a:t>
            </a:r>
            <a:r>
              <a:rPr sz="2800" b="1" spc="-130" dirty="0">
                <a:solidFill>
                  <a:srgbClr val="303030"/>
                </a:solidFill>
                <a:latin typeface="Calibri"/>
                <a:cs typeface="Calibri"/>
              </a:rPr>
              <a:t> </a:t>
            </a:r>
            <a:r>
              <a:rPr sz="2800" b="1" spc="-85" dirty="0">
                <a:solidFill>
                  <a:srgbClr val="303030"/>
                </a:solidFill>
                <a:latin typeface="Calibri"/>
                <a:cs typeface="Calibri"/>
              </a:rPr>
              <a:t>g</a:t>
            </a:r>
            <a:r>
              <a:rPr sz="2800" b="1" spc="-105" dirty="0">
                <a:solidFill>
                  <a:srgbClr val="303030"/>
                </a:solidFill>
                <a:latin typeface="Calibri"/>
                <a:cs typeface="Calibri"/>
              </a:rPr>
              <a:t>r</a:t>
            </a:r>
            <a:r>
              <a:rPr sz="2800" b="1" spc="-80" dirty="0">
                <a:solidFill>
                  <a:srgbClr val="303030"/>
                </a:solidFill>
                <a:latin typeface="Calibri"/>
                <a:cs typeface="Calibri"/>
              </a:rPr>
              <a:t>o</a:t>
            </a:r>
            <a:r>
              <a:rPr sz="2800" b="1" spc="-75" dirty="0">
                <a:solidFill>
                  <a:srgbClr val="303030"/>
                </a:solidFill>
                <a:latin typeface="Calibri"/>
                <a:cs typeface="Calibri"/>
              </a:rPr>
              <a:t>n</a:t>
            </a:r>
            <a:r>
              <a:rPr sz="2800" b="1" spc="-15" dirty="0">
                <a:solidFill>
                  <a:srgbClr val="303030"/>
                </a:solidFill>
                <a:latin typeface="Calibri"/>
                <a:cs typeface="Calibri"/>
              </a:rPr>
              <a:t>d</a:t>
            </a:r>
            <a:r>
              <a:rPr sz="2800" b="1" spc="-130" dirty="0">
                <a:solidFill>
                  <a:srgbClr val="303030"/>
                </a:solidFill>
                <a:latin typeface="Calibri"/>
                <a:cs typeface="Calibri"/>
              </a:rPr>
              <a:t> </a:t>
            </a:r>
            <a:r>
              <a:rPr sz="2800" b="1" spc="-114" dirty="0">
                <a:solidFill>
                  <a:srgbClr val="303030"/>
                </a:solidFill>
                <a:latin typeface="Calibri"/>
                <a:cs typeface="Calibri"/>
              </a:rPr>
              <a:t>v</a:t>
            </a:r>
            <a:r>
              <a:rPr sz="2800" b="1" spc="-75" dirty="0">
                <a:solidFill>
                  <a:srgbClr val="303030"/>
                </a:solidFill>
                <a:latin typeface="Calibri"/>
                <a:cs typeface="Calibri"/>
              </a:rPr>
              <a:t>a</a:t>
            </a:r>
            <a:r>
              <a:rPr sz="2800" b="1" spc="-15" dirty="0">
                <a:solidFill>
                  <a:srgbClr val="303030"/>
                </a:solidFill>
                <a:latin typeface="Calibri"/>
                <a:cs typeface="Calibri"/>
              </a:rPr>
              <a:t>n</a:t>
            </a:r>
            <a:r>
              <a:rPr sz="2800" b="1" spc="-130" dirty="0">
                <a:solidFill>
                  <a:srgbClr val="303030"/>
                </a:solidFill>
                <a:latin typeface="Calibri"/>
                <a:cs typeface="Calibri"/>
              </a:rPr>
              <a:t> </a:t>
            </a:r>
            <a:r>
              <a:rPr sz="2800" b="1" spc="-80" dirty="0">
                <a:solidFill>
                  <a:srgbClr val="303030"/>
                </a:solidFill>
                <a:latin typeface="Calibri"/>
                <a:cs typeface="Calibri"/>
              </a:rPr>
              <a:t>a</a:t>
            </a:r>
            <a:r>
              <a:rPr sz="2800" b="1" spc="-70" dirty="0">
                <a:solidFill>
                  <a:srgbClr val="303030"/>
                </a:solidFill>
                <a:latin typeface="Calibri"/>
                <a:cs typeface="Calibri"/>
              </a:rPr>
              <a:t>rt</a:t>
            </a:r>
            <a:r>
              <a:rPr sz="2800" b="1" spc="-75" dirty="0">
                <a:solidFill>
                  <a:srgbClr val="303030"/>
                </a:solidFill>
                <a:latin typeface="Calibri"/>
                <a:cs typeface="Calibri"/>
              </a:rPr>
              <a:t>i</a:t>
            </a:r>
            <a:r>
              <a:rPr sz="2800" b="1" spc="-145" dirty="0">
                <a:solidFill>
                  <a:srgbClr val="303030"/>
                </a:solidFill>
                <a:latin typeface="Calibri"/>
                <a:cs typeface="Calibri"/>
              </a:rPr>
              <a:t>k</a:t>
            </a:r>
            <a:r>
              <a:rPr sz="2800" b="1" spc="-80" dirty="0">
                <a:solidFill>
                  <a:srgbClr val="303030"/>
                </a:solidFill>
                <a:latin typeface="Calibri"/>
                <a:cs typeface="Calibri"/>
              </a:rPr>
              <a:t>e</a:t>
            </a:r>
            <a:r>
              <a:rPr sz="2800" b="1" spc="-10" dirty="0">
                <a:solidFill>
                  <a:srgbClr val="303030"/>
                </a:solidFill>
                <a:latin typeface="Calibri"/>
                <a:cs typeface="Calibri"/>
              </a:rPr>
              <a:t>l</a:t>
            </a:r>
            <a:r>
              <a:rPr sz="2800" b="1" spc="-120" dirty="0">
                <a:solidFill>
                  <a:srgbClr val="303030"/>
                </a:solidFill>
                <a:latin typeface="Calibri"/>
                <a:cs typeface="Calibri"/>
              </a:rPr>
              <a:t> </a:t>
            </a:r>
            <a:r>
              <a:rPr sz="2800" b="1" spc="-80" dirty="0">
                <a:solidFill>
                  <a:srgbClr val="303030"/>
                </a:solidFill>
                <a:latin typeface="Calibri"/>
                <a:cs typeface="Calibri"/>
              </a:rPr>
              <a:t>13a</a:t>
            </a:r>
            <a:r>
              <a:rPr sz="2800" b="1" spc="-15" dirty="0">
                <a:solidFill>
                  <a:srgbClr val="303030"/>
                </a:solidFill>
                <a:latin typeface="Calibri"/>
                <a:cs typeface="Calibri"/>
              </a:rPr>
              <a:t>b</a:t>
            </a:r>
            <a:r>
              <a:rPr sz="2800" b="1" spc="-110" dirty="0">
                <a:solidFill>
                  <a:srgbClr val="303030"/>
                </a:solidFill>
                <a:latin typeface="Calibri"/>
                <a:cs typeface="Calibri"/>
              </a:rPr>
              <a:t> </a:t>
            </a:r>
            <a:r>
              <a:rPr sz="2800" b="1" spc="-75" dirty="0">
                <a:solidFill>
                  <a:srgbClr val="303030"/>
                </a:solidFill>
                <a:latin typeface="Calibri"/>
                <a:cs typeface="Calibri"/>
              </a:rPr>
              <a:t>i</a:t>
            </a:r>
            <a:r>
              <a:rPr sz="2800" b="1" spc="-15" dirty="0">
                <a:solidFill>
                  <a:srgbClr val="303030"/>
                </a:solidFill>
                <a:latin typeface="Calibri"/>
                <a:cs typeface="Calibri"/>
              </a:rPr>
              <a:t>n</a:t>
            </a:r>
            <a:r>
              <a:rPr sz="2800" b="1" spc="-130" dirty="0">
                <a:solidFill>
                  <a:srgbClr val="303030"/>
                </a:solidFill>
                <a:latin typeface="Calibri"/>
                <a:cs typeface="Calibri"/>
              </a:rPr>
              <a:t> </a:t>
            </a:r>
            <a:r>
              <a:rPr sz="2800" b="1" spc="-80" dirty="0">
                <a:solidFill>
                  <a:srgbClr val="303030"/>
                </a:solidFill>
                <a:latin typeface="Calibri"/>
                <a:cs typeface="Calibri"/>
              </a:rPr>
              <a:t>aanme</a:t>
            </a:r>
            <a:r>
              <a:rPr sz="2800" b="1" spc="-70" dirty="0">
                <a:solidFill>
                  <a:srgbClr val="303030"/>
                </a:solidFill>
                <a:latin typeface="Calibri"/>
                <a:cs typeface="Calibri"/>
              </a:rPr>
              <a:t>r</a:t>
            </a:r>
            <a:r>
              <a:rPr sz="2800" b="1" spc="-75" dirty="0">
                <a:solidFill>
                  <a:srgbClr val="303030"/>
                </a:solidFill>
                <a:latin typeface="Calibri"/>
                <a:cs typeface="Calibri"/>
              </a:rPr>
              <a:t>k</a:t>
            </a:r>
            <a:r>
              <a:rPr sz="2800" b="1" spc="-80" dirty="0">
                <a:solidFill>
                  <a:srgbClr val="303030"/>
                </a:solidFill>
                <a:latin typeface="Calibri"/>
                <a:cs typeface="Calibri"/>
              </a:rPr>
              <a:t>in</a:t>
            </a:r>
            <a:r>
              <a:rPr sz="2800" b="1" spc="-15" dirty="0">
                <a:solidFill>
                  <a:srgbClr val="303030"/>
                </a:solidFill>
                <a:latin typeface="Calibri"/>
                <a:cs typeface="Calibri"/>
              </a:rPr>
              <a:t>g</a:t>
            </a:r>
            <a:r>
              <a:rPr sz="2800" b="1" spc="-125" dirty="0">
                <a:solidFill>
                  <a:srgbClr val="303030"/>
                </a:solidFill>
                <a:latin typeface="Calibri"/>
                <a:cs typeface="Calibri"/>
              </a:rPr>
              <a:t> </a:t>
            </a:r>
            <a:r>
              <a:rPr sz="2800" b="1" spc="-105" dirty="0">
                <a:solidFill>
                  <a:srgbClr val="303030"/>
                </a:solidFill>
                <a:latin typeface="Calibri"/>
                <a:cs typeface="Calibri"/>
              </a:rPr>
              <a:t>g</a:t>
            </a:r>
            <a:r>
              <a:rPr sz="2800" b="1" spc="-80" dirty="0">
                <a:solidFill>
                  <a:srgbClr val="303030"/>
                </a:solidFill>
                <a:latin typeface="Calibri"/>
                <a:cs typeface="Calibri"/>
              </a:rPr>
              <a:t>enomen</a:t>
            </a:r>
            <a:r>
              <a:rPr sz="2800" b="1" spc="-75" dirty="0">
                <a:solidFill>
                  <a:srgbClr val="303030"/>
                </a:solidFill>
                <a:latin typeface="Calibri"/>
                <a:cs typeface="Calibri"/>
              </a:rPr>
              <a:t> </a:t>
            </a:r>
            <a:r>
              <a:rPr sz="2800" b="1" spc="-105" dirty="0">
                <a:solidFill>
                  <a:srgbClr val="303030"/>
                </a:solidFill>
                <a:latin typeface="Calibri"/>
                <a:cs typeface="Calibri"/>
              </a:rPr>
              <a:t>v</a:t>
            </a:r>
            <a:r>
              <a:rPr sz="2800" b="1" spc="-80" dirty="0">
                <a:solidFill>
                  <a:srgbClr val="303030"/>
                </a:solidFill>
                <a:latin typeface="Calibri"/>
                <a:cs typeface="Calibri"/>
              </a:rPr>
              <a:t>oo</a:t>
            </a:r>
            <a:r>
              <a:rPr sz="2800" b="1" spc="-105" dirty="0">
                <a:solidFill>
                  <a:srgbClr val="303030"/>
                </a:solidFill>
                <a:latin typeface="Calibri"/>
                <a:cs typeface="Calibri"/>
              </a:rPr>
              <a:t>r</a:t>
            </a:r>
            <a:r>
              <a:rPr sz="2800" b="1" spc="-80" dirty="0">
                <a:solidFill>
                  <a:srgbClr val="303030"/>
                </a:solidFill>
                <a:latin typeface="Calibri"/>
                <a:cs typeface="Calibri"/>
              </a:rPr>
              <a:t>dele</a:t>
            </a:r>
            <a:r>
              <a:rPr sz="2800" b="1" spc="-15" dirty="0">
                <a:solidFill>
                  <a:srgbClr val="303030"/>
                </a:solidFill>
                <a:latin typeface="Calibri"/>
                <a:cs typeface="Calibri"/>
              </a:rPr>
              <a:t>n</a:t>
            </a:r>
            <a:r>
              <a:rPr sz="2800" b="1" spc="-130" dirty="0">
                <a:solidFill>
                  <a:srgbClr val="303030"/>
                </a:solidFill>
                <a:latin typeface="Calibri"/>
                <a:cs typeface="Calibri"/>
              </a:rPr>
              <a:t> </a:t>
            </a:r>
            <a:r>
              <a:rPr sz="2800" spc="-85" dirty="0">
                <a:solidFill>
                  <a:srgbClr val="303030"/>
                </a:solidFill>
                <a:latin typeface="Calibri"/>
                <a:cs typeface="Calibri"/>
              </a:rPr>
              <a:t>u</a:t>
            </a:r>
            <a:r>
              <a:rPr sz="2800" spc="-70" dirty="0">
                <a:solidFill>
                  <a:srgbClr val="303030"/>
                </a:solidFill>
                <a:latin typeface="Calibri"/>
                <a:cs typeface="Calibri"/>
              </a:rPr>
              <a:t>i</a:t>
            </a:r>
            <a:r>
              <a:rPr sz="2800" spc="-10" dirty="0">
                <a:solidFill>
                  <a:srgbClr val="303030"/>
                </a:solidFill>
                <a:latin typeface="Calibri"/>
                <a:cs typeface="Calibri"/>
              </a:rPr>
              <a:t>t</a:t>
            </a:r>
            <a:r>
              <a:rPr sz="2800" spc="-120" dirty="0">
                <a:solidFill>
                  <a:srgbClr val="303030"/>
                </a:solidFill>
                <a:latin typeface="Calibri"/>
                <a:cs typeface="Calibri"/>
              </a:rPr>
              <a:t> </a:t>
            </a:r>
            <a:r>
              <a:rPr sz="2800" spc="-85" dirty="0">
                <a:solidFill>
                  <a:srgbClr val="303030"/>
                </a:solidFill>
                <a:latin typeface="Calibri"/>
                <a:cs typeface="Calibri"/>
              </a:rPr>
              <a:t>h</a:t>
            </a:r>
            <a:r>
              <a:rPr sz="2800" spc="-75" dirty="0">
                <a:solidFill>
                  <a:srgbClr val="303030"/>
                </a:solidFill>
                <a:latin typeface="Calibri"/>
                <a:cs typeface="Calibri"/>
              </a:rPr>
              <a:t>oo</a:t>
            </a:r>
            <a:r>
              <a:rPr sz="2800" spc="-145" dirty="0">
                <a:solidFill>
                  <a:srgbClr val="303030"/>
                </a:solidFill>
                <a:latin typeface="Calibri"/>
                <a:cs typeface="Calibri"/>
              </a:rPr>
              <a:t>f</a:t>
            </a:r>
            <a:r>
              <a:rPr sz="2800" spc="-85" dirty="0">
                <a:solidFill>
                  <a:srgbClr val="303030"/>
                </a:solidFill>
                <a:latin typeface="Calibri"/>
                <a:cs typeface="Calibri"/>
              </a:rPr>
              <a:t>d</a:t>
            </a:r>
            <a:r>
              <a:rPr sz="2800" spc="-15" dirty="0">
                <a:solidFill>
                  <a:srgbClr val="303030"/>
                </a:solidFill>
                <a:latin typeface="Calibri"/>
                <a:cs typeface="Calibri"/>
              </a:rPr>
              <a:t>e</a:t>
            </a:r>
            <a:r>
              <a:rPr sz="2800" spc="-130" dirty="0">
                <a:solidFill>
                  <a:srgbClr val="303030"/>
                </a:solidFill>
                <a:latin typeface="Calibri"/>
                <a:cs typeface="Calibri"/>
              </a:rPr>
              <a:t> </a:t>
            </a:r>
            <a:r>
              <a:rPr sz="2800" spc="-114" dirty="0">
                <a:solidFill>
                  <a:srgbClr val="303030"/>
                </a:solidFill>
                <a:latin typeface="Calibri"/>
                <a:cs typeface="Calibri"/>
              </a:rPr>
              <a:t>v</a:t>
            </a:r>
            <a:r>
              <a:rPr sz="2800" spc="-75" dirty="0">
                <a:solidFill>
                  <a:srgbClr val="303030"/>
                </a:solidFill>
                <a:latin typeface="Calibri"/>
                <a:cs typeface="Calibri"/>
              </a:rPr>
              <a:t>a</a:t>
            </a:r>
            <a:r>
              <a:rPr sz="2800" spc="-15" dirty="0">
                <a:solidFill>
                  <a:srgbClr val="303030"/>
                </a:solidFill>
                <a:latin typeface="Calibri"/>
                <a:cs typeface="Calibri"/>
              </a:rPr>
              <a:t>n</a:t>
            </a:r>
            <a:r>
              <a:rPr sz="2800" spc="-135" dirty="0">
                <a:solidFill>
                  <a:srgbClr val="303030"/>
                </a:solidFill>
                <a:latin typeface="Calibri"/>
                <a:cs typeface="Calibri"/>
              </a:rPr>
              <a:t> </a:t>
            </a:r>
            <a:r>
              <a:rPr sz="2800" spc="-75" dirty="0">
                <a:solidFill>
                  <a:srgbClr val="303030"/>
                </a:solidFill>
                <a:latin typeface="Calibri"/>
                <a:cs typeface="Calibri"/>
              </a:rPr>
              <a:t>ee</a:t>
            </a:r>
            <a:r>
              <a:rPr sz="2800" spc="-15" dirty="0">
                <a:solidFill>
                  <a:srgbClr val="303030"/>
                </a:solidFill>
                <a:latin typeface="Calibri"/>
                <a:cs typeface="Calibri"/>
              </a:rPr>
              <a:t>n</a:t>
            </a:r>
            <a:r>
              <a:rPr sz="2800" spc="-135" dirty="0">
                <a:solidFill>
                  <a:srgbClr val="303030"/>
                </a:solidFill>
                <a:latin typeface="Calibri"/>
                <a:cs typeface="Calibri"/>
              </a:rPr>
              <a:t> </a:t>
            </a:r>
            <a:r>
              <a:rPr sz="2800" spc="-100" dirty="0">
                <a:solidFill>
                  <a:srgbClr val="303030"/>
                </a:solidFill>
                <a:latin typeface="Calibri"/>
                <a:cs typeface="Calibri"/>
              </a:rPr>
              <a:t>g</a:t>
            </a:r>
            <a:r>
              <a:rPr sz="2800" spc="-75" dirty="0">
                <a:solidFill>
                  <a:srgbClr val="303030"/>
                </a:solidFill>
                <a:latin typeface="Calibri"/>
                <a:cs typeface="Calibri"/>
              </a:rPr>
              <a:t>e</a:t>
            </a:r>
            <a:r>
              <a:rPr sz="2800" spc="-95" dirty="0">
                <a:solidFill>
                  <a:srgbClr val="303030"/>
                </a:solidFill>
                <a:latin typeface="Calibri"/>
                <a:cs typeface="Calibri"/>
              </a:rPr>
              <a:t>c</a:t>
            </a:r>
            <a:r>
              <a:rPr sz="2800" spc="-75" dirty="0">
                <a:solidFill>
                  <a:srgbClr val="303030"/>
                </a:solidFill>
                <a:latin typeface="Calibri"/>
                <a:cs typeface="Calibri"/>
              </a:rPr>
              <a:t>o</a:t>
            </a:r>
            <a:r>
              <a:rPr sz="2800" spc="-105" dirty="0">
                <a:solidFill>
                  <a:srgbClr val="303030"/>
                </a:solidFill>
                <a:latin typeface="Calibri"/>
                <a:cs typeface="Calibri"/>
              </a:rPr>
              <a:t>n</a:t>
            </a:r>
            <a:r>
              <a:rPr sz="2800" spc="-75" dirty="0">
                <a:solidFill>
                  <a:srgbClr val="303030"/>
                </a:solidFill>
                <a:latin typeface="Calibri"/>
                <a:cs typeface="Calibri"/>
              </a:rPr>
              <a:t>t</a:t>
            </a:r>
            <a:r>
              <a:rPr sz="2800" spc="-125" dirty="0">
                <a:solidFill>
                  <a:srgbClr val="303030"/>
                </a:solidFill>
                <a:latin typeface="Calibri"/>
                <a:cs typeface="Calibri"/>
              </a:rPr>
              <a:t>r</a:t>
            </a:r>
            <a:r>
              <a:rPr sz="2800" spc="-75" dirty="0">
                <a:solidFill>
                  <a:srgbClr val="303030"/>
                </a:solidFill>
                <a:latin typeface="Calibri"/>
                <a:cs typeface="Calibri"/>
              </a:rPr>
              <a:t>o</a:t>
            </a:r>
            <a:r>
              <a:rPr sz="2800" spc="-80" dirty="0">
                <a:solidFill>
                  <a:srgbClr val="303030"/>
                </a:solidFill>
                <a:latin typeface="Calibri"/>
                <a:cs typeface="Calibri"/>
              </a:rPr>
              <a:t>l</a:t>
            </a:r>
            <a:r>
              <a:rPr sz="2800" spc="-75" dirty="0">
                <a:solidFill>
                  <a:srgbClr val="303030"/>
                </a:solidFill>
                <a:latin typeface="Calibri"/>
                <a:cs typeface="Calibri"/>
              </a:rPr>
              <a:t>e</a:t>
            </a:r>
            <a:r>
              <a:rPr sz="2800" spc="-90" dirty="0">
                <a:solidFill>
                  <a:srgbClr val="303030"/>
                </a:solidFill>
                <a:latin typeface="Calibri"/>
                <a:cs typeface="Calibri"/>
              </a:rPr>
              <a:t>e</a:t>
            </a:r>
            <a:r>
              <a:rPr sz="2800" spc="-110" dirty="0">
                <a:solidFill>
                  <a:srgbClr val="303030"/>
                </a:solidFill>
                <a:latin typeface="Calibri"/>
                <a:cs typeface="Calibri"/>
              </a:rPr>
              <a:t>r</a:t>
            </a:r>
            <a:r>
              <a:rPr sz="2800" spc="-15" dirty="0">
                <a:solidFill>
                  <a:srgbClr val="303030"/>
                </a:solidFill>
                <a:latin typeface="Calibri"/>
                <a:cs typeface="Calibri"/>
              </a:rPr>
              <a:t>d</a:t>
            </a:r>
            <a:r>
              <a:rPr sz="2800" spc="-160" dirty="0">
                <a:solidFill>
                  <a:srgbClr val="303030"/>
                </a:solidFill>
                <a:latin typeface="Calibri"/>
                <a:cs typeface="Calibri"/>
              </a:rPr>
              <a:t> </a:t>
            </a:r>
            <a:r>
              <a:rPr sz="2800" spc="-70" dirty="0">
                <a:solidFill>
                  <a:srgbClr val="303030"/>
                </a:solidFill>
                <a:latin typeface="Calibri"/>
                <a:cs typeface="Calibri"/>
              </a:rPr>
              <a:t>lic</a:t>
            </a:r>
            <a:r>
              <a:rPr sz="2800" spc="-85" dirty="0">
                <a:solidFill>
                  <a:srgbClr val="303030"/>
                </a:solidFill>
                <a:latin typeface="Calibri"/>
                <a:cs typeface="Calibri"/>
              </a:rPr>
              <a:t>h</a:t>
            </a:r>
            <a:r>
              <a:rPr sz="2800" spc="-75" dirty="0">
                <a:solidFill>
                  <a:srgbClr val="303030"/>
                </a:solidFill>
                <a:latin typeface="Calibri"/>
                <a:cs typeface="Calibri"/>
              </a:rPr>
              <a:t>a</a:t>
            </a:r>
            <a:r>
              <a:rPr sz="2800" spc="-70" dirty="0">
                <a:solidFill>
                  <a:srgbClr val="303030"/>
                </a:solidFill>
                <a:latin typeface="Calibri"/>
                <a:cs typeface="Calibri"/>
              </a:rPr>
              <a:t>a</a:t>
            </a:r>
            <a:r>
              <a:rPr sz="2800" spc="-90" dirty="0">
                <a:solidFill>
                  <a:srgbClr val="303030"/>
                </a:solidFill>
                <a:latin typeface="Calibri"/>
                <a:cs typeface="Calibri"/>
              </a:rPr>
              <a:t>m</a:t>
            </a:r>
            <a:r>
              <a:rPr sz="2800" spc="-15" dirty="0">
                <a:solidFill>
                  <a:srgbClr val="303030"/>
                </a:solidFill>
                <a:latin typeface="Calibri"/>
                <a:cs typeface="Calibri"/>
              </a:rPr>
              <a:t>”</a:t>
            </a:r>
            <a:r>
              <a:rPr sz="2800" spc="-140" dirty="0">
                <a:solidFill>
                  <a:srgbClr val="303030"/>
                </a:solidFill>
                <a:latin typeface="Calibri"/>
                <a:cs typeface="Calibri"/>
              </a:rPr>
              <a:t> </a:t>
            </a:r>
            <a:r>
              <a:rPr sz="2800" spc="-70" dirty="0">
                <a:solidFill>
                  <a:srgbClr val="303030"/>
                </a:solidFill>
                <a:latin typeface="Calibri"/>
                <a:cs typeface="Calibri"/>
              </a:rPr>
              <a:t>(</a:t>
            </a:r>
            <a:r>
              <a:rPr sz="2800" spc="-75" dirty="0">
                <a:solidFill>
                  <a:srgbClr val="303030"/>
                </a:solidFill>
                <a:latin typeface="Calibri"/>
                <a:cs typeface="Calibri"/>
              </a:rPr>
              <a:t>art</a:t>
            </a:r>
            <a:r>
              <a:rPr sz="2800" spc="-10" dirty="0">
                <a:solidFill>
                  <a:srgbClr val="303030"/>
                </a:solidFill>
                <a:latin typeface="Calibri"/>
                <a:cs typeface="Calibri"/>
              </a:rPr>
              <a:t>.</a:t>
            </a:r>
            <a:r>
              <a:rPr sz="2800" spc="-140" dirty="0">
                <a:solidFill>
                  <a:srgbClr val="303030"/>
                </a:solidFill>
                <a:latin typeface="Calibri"/>
                <a:cs typeface="Calibri"/>
              </a:rPr>
              <a:t> </a:t>
            </a:r>
            <a:r>
              <a:rPr sz="2800" spc="-80" dirty="0">
                <a:solidFill>
                  <a:srgbClr val="303030"/>
                </a:solidFill>
                <a:latin typeface="Calibri"/>
                <a:cs typeface="Calibri"/>
              </a:rPr>
              <a:t>1</a:t>
            </a:r>
            <a:r>
              <a:rPr sz="2800" spc="-15" dirty="0">
                <a:solidFill>
                  <a:srgbClr val="303030"/>
                </a:solidFill>
                <a:latin typeface="Calibri"/>
                <a:cs typeface="Calibri"/>
              </a:rPr>
              <a:t>3</a:t>
            </a:r>
            <a:r>
              <a:rPr sz="2800" spc="-120" dirty="0">
                <a:solidFill>
                  <a:srgbClr val="303030"/>
                </a:solidFill>
                <a:latin typeface="Calibri"/>
                <a:cs typeface="Calibri"/>
              </a:rPr>
              <a:t> </a:t>
            </a:r>
            <a:r>
              <a:rPr sz="2800" spc="-70" dirty="0">
                <a:solidFill>
                  <a:srgbClr val="303030"/>
                </a:solidFill>
                <a:latin typeface="Calibri"/>
                <a:cs typeface="Calibri"/>
              </a:rPr>
              <a:t>li</a:t>
            </a:r>
            <a:r>
              <a:rPr sz="2800" spc="-15" dirty="0">
                <a:solidFill>
                  <a:srgbClr val="303030"/>
                </a:solidFill>
                <a:latin typeface="Calibri"/>
                <a:cs typeface="Calibri"/>
              </a:rPr>
              <a:t>d</a:t>
            </a:r>
            <a:r>
              <a:rPr sz="2800" spc="-125" dirty="0">
                <a:solidFill>
                  <a:srgbClr val="303030"/>
                </a:solidFill>
                <a:latin typeface="Calibri"/>
                <a:cs typeface="Calibri"/>
              </a:rPr>
              <a:t> </a:t>
            </a:r>
            <a:r>
              <a:rPr sz="2800" spc="-80" dirty="0">
                <a:solidFill>
                  <a:srgbClr val="303030"/>
                </a:solidFill>
                <a:latin typeface="Calibri"/>
                <a:cs typeface="Calibri"/>
              </a:rPr>
              <a:t>19)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303030"/>
              </a:buClr>
              <a:buFont typeface="Wingdings"/>
              <a:buChar char=""/>
            </a:pPr>
            <a:endParaRPr sz="2800">
              <a:latin typeface="Times New Roman"/>
              <a:cs typeface="Times New Roman"/>
            </a:endParaRPr>
          </a:p>
          <a:p>
            <a:pPr marL="236854" marR="5080" indent="-215265">
              <a:lnSpc>
                <a:spcPts val="3030"/>
              </a:lnSpc>
              <a:spcBef>
                <a:spcPts val="1795"/>
              </a:spcBef>
              <a:buClr>
                <a:srgbClr val="303030"/>
              </a:buClr>
              <a:buFont typeface="Wingdings"/>
              <a:buChar char=""/>
              <a:tabLst>
                <a:tab pos="236854" algn="l"/>
              </a:tabLst>
            </a:pPr>
            <a:r>
              <a:rPr sz="2800" i="1" spc="-80" dirty="0">
                <a:solidFill>
                  <a:srgbClr val="303030"/>
                </a:solidFill>
                <a:latin typeface="Calibri"/>
                <a:cs typeface="Calibri"/>
              </a:rPr>
              <a:t>Gee</a:t>
            </a:r>
            <a:r>
              <a:rPr sz="2800" i="1" spc="-15" dirty="0">
                <a:solidFill>
                  <a:srgbClr val="303030"/>
                </a:solidFill>
                <a:latin typeface="Calibri"/>
                <a:cs typeface="Calibri"/>
              </a:rPr>
              <a:t>n</a:t>
            </a:r>
            <a:r>
              <a:rPr sz="2800" i="1" spc="-130" dirty="0">
                <a:solidFill>
                  <a:srgbClr val="303030"/>
                </a:solidFill>
                <a:latin typeface="Calibri"/>
                <a:cs typeface="Calibri"/>
              </a:rPr>
              <a:t> </a:t>
            </a:r>
            <a:r>
              <a:rPr sz="2800" i="1" spc="-75" dirty="0">
                <a:solidFill>
                  <a:srgbClr val="303030"/>
                </a:solidFill>
                <a:latin typeface="Calibri"/>
                <a:cs typeface="Calibri"/>
              </a:rPr>
              <a:t>art</a:t>
            </a:r>
            <a:r>
              <a:rPr sz="2800" i="1" dirty="0">
                <a:solidFill>
                  <a:srgbClr val="303030"/>
                </a:solidFill>
                <a:latin typeface="Calibri"/>
                <a:cs typeface="Calibri"/>
              </a:rPr>
              <a:t>.</a:t>
            </a:r>
            <a:r>
              <a:rPr sz="2800" i="1" spc="-130" dirty="0">
                <a:solidFill>
                  <a:srgbClr val="303030"/>
                </a:solidFill>
                <a:latin typeface="Calibri"/>
                <a:cs typeface="Calibri"/>
              </a:rPr>
              <a:t> </a:t>
            </a:r>
            <a:r>
              <a:rPr sz="2800" i="1" spc="-80" dirty="0">
                <a:solidFill>
                  <a:srgbClr val="303030"/>
                </a:solidFill>
                <a:latin typeface="Calibri"/>
                <a:cs typeface="Calibri"/>
              </a:rPr>
              <a:t>13</a:t>
            </a:r>
            <a:r>
              <a:rPr sz="2800" i="1" spc="-15" dirty="0">
                <a:solidFill>
                  <a:srgbClr val="303030"/>
                </a:solidFill>
                <a:latin typeface="Calibri"/>
                <a:cs typeface="Calibri"/>
              </a:rPr>
              <a:t>a</a:t>
            </a:r>
            <a:r>
              <a:rPr sz="2800" i="1" spc="-114" dirty="0">
                <a:solidFill>
                  <a:srgbClr val="303030"/>
                </a:solidFill>
                <a:latin typeface="Calibri"/>
                <a:cs typeface="Calibri"/>
              </a:rPr>
              <a:t> </a:t>
            </a:r>
            <a:r>
              <a:rPr sz="2800" i="1" spc="-75" dirty="0">
                <a:solidFill>
                  <a:srgbClr val="303030"/>
                </a:solidFill>
                <a:latin typeface="Calibri"/>
                <a:cs typeface="Calibri"/>
              </a:rPr>
              <a:t>h</a:t>
            </a:r>
            <a:r>
              <a:rPr sz="2800" i="1" spc="-80" dirty="0">
                <a:solidFill>
                  <a:srgbClr val="303030"/>
                </a:solidFill>
                <a:latin typeface="Calibri"/>
                <a:cs typeface="Calibri"/>
              </a:rPr>
              <a:t>e</a:t>
            </a:r>
            <a:r>
              <a:rPr sz="2800" i="1" spc="-60" dirty="0">
                <a:solidFill>
                  <a:srgbClr val="303030"/>
                </a:solidFill>
                <a:latin typeface="Calibri"/>
                <a:cs typeface="Calibri"/>
              </a:rPr>
              <a:t>r</a:t>
            </a:r>
            <a:r>
              <a:rPr sz="2800" i="1" spc="-75" dirty="0">
                <a:solidFill>
                  <a:srgbClr val="303030"/>
                </a:solidFill>
                <a:latin typeface="Calibri"/>
                <a:cs typeface="Calibri"/>
              </a:rPr>
              <a:t>waard</a:t>
            </a:r>
            <a:r>
              <a:rPr sz="2800" i="1" spc="-80" dirty="0">
                <a:solidFill>
                  <a:srgbClr val="303030"/>
                </a:solidFill>
                <a:latin typeface="Calibri"/>
                <a:cs typeface="Calibri"/>
              </a:rPr>
              <a:t>e</a:t>
            </a:r>
            <a:r>
              <a:rPr sz="2800" i="1" spc="-70" dirty="0">
                <a:solidFill>
                  <a:srgbClr val="303030"/>
                </a:solidFill>
                <a:latin typeface="Calibri"/>
                <a:cs typeface="Calibri"/>
              </a:rPr>
              <a:t>r</a:t>
            </a:r>
            <a:r>
              <a:rPr sz="2800" i="1" spc="-80" dirty="0">
                <a:solidFill>
                  <a:srgbClr val="303030"/>
                </a:solidFill>
                <a:latin typeface="Calibri"/>
                <a:cs typeface="Calibri"/>
              </a:rPr>
              <a:t>i</a:t>
            </a:r>
            <a:r>
              <a:rPr sz="2800" i="1" spc="-75" dirty="0">
                <a:solidFill>
                  <a:srgbClr val="303030"/>
                </a:solidFill>
                <a:latin typeface="Calibri"/>
                <a:cs typeface="Calibri"/>
              </a:rPr>
              <a:t>n</a:t>
            </a:r>
            <a:r>
              <a:rPr sz="2800" i="1" spc="-15" dirty="0">
                <a:solidFill>
                  <a:srgbClr val="303030"/>
                </a:solidFill>
                <a:latin typeface="Calibri"/>
                <a:cs typeface="Calibri"/>
              </a:rPr>
              <a:t>g</a:t>
            </a:r>
            <a:r>
              <a:rPr sz="2800" i="1" spc="-160" dirty="0">
                <a:solidFill>
                  <a:srgbClr val="303030"/>
                </a:solidFill>
                <a:latin typeface="Calibri"/>
                <a:cs typeface="Calibri"/>
              </a:rPr>
              <a:t> </a:t>
            </a:r>
            <a:r>
              <a:rPr sz="2800" spc="-105" dirty="0">
                <a:solidFill>
                  <a:srgbClr val="303030"/>
                </a:solidFill>
                <a:latin typeface="Calibri"/>
                <a:cs typeface="Calibri"/>
              </a:rPr>
              <a:t>v</a:t>
            </a:r>
            <a:r>
              <a:rPr sz="2800" spc="-75" dirty="0">
                <a:solidFill>
                  <a:srgbClr val="303030"/>
                </a:solidFill>
                <a:latin typeface="Calibri"/>
                <a:cs typeface="Calibri"/>
              </a:rPr>
              <a:t>oor</a:t>
            </a:r>
            <a:r>
              <a:rPr sz="2800" spc="-140" dirty="0">
                <a:solidFill>
                  <a:srgbClr val="303030"/>
                </a:solidFill>
                <a:latin typeface="Calibri"/>
                <a:cs typeface="Calibri"/>
              </a:rPr>
              <a:t>z</a:t>
            </a:r>
            <a:r>
              <a:rPr sz="2800" spc="-90" dirty="0">
                <a:solidFill>
                  <a:srgbClr val="303030"/>
                </a:solidFill>
                <a:latin typeface="Calibri"/>
                <a:cs typeface="Calibri"/>
              </a:rPr>
              <a:t>o</a:t>
            </a:r>
            <a:r>
              <a:rPr sz="2800" spc="-105" dirty="0">
                <a:solidFill>
                  <a:srgbClr val="303030"/>
                </a:solidFill>
                <a:latin typeface="Calibri"/>
                <a:cs typeface="Calibri"/>
              </a:rPr>
              <a:t>v</a:t>
            </a:r>
            <a:r>
              <a:rPr sz="2800" spc="-90" dirty="0">
                <a:solidFill>
                  <a:srgbClr val="303030"/>
                </a:solidFill>
                <a:latin typeface="Calibri"/>
                <a:cs typeface="Calibri"/>
              </a:rPr>
              <a:t>e</a:t>
            </a:r>
            <a:r>
              <a:rPr sz="2800" spc="-10" dirty="0">
                <a:solidFill>
                  <a:srgbClr val="303030"/>
                </a:solidFill>
                <a:latin typeface="Calibri"/>
                <a:cs typeface="Calibri"/>
              </a:rPr>
              <a:t>r</a:t>
            </a:r>
            <a:r>
              <a:rPr sz="2800" spc="-160" dirty="0">
                <a:solidFill>
                  <a:srgbClr val="303030"/>
                </a:solidFill>
                <a:latin typeface="Calibri"/>
                <a:cs typeface="Calibri"/>
              </a:rPr>
              <a:t> </a:t>
            </a:r>
            <a:r>
              <a:rPr sz="2800" spc="-114" dirty="0">
                <a:solidFill>
                  <a:srgbClr val="303030"/>
                </a:solidFill>
                <a:latin typeface="Calibri"/>
                <a:cs typeface="Calibri"/>
              </a:rPr>
              <a:t>w</a:t>
            </a:r>
            <a:r>
              <a:rPr sz="2800" spc="-75" dirty="0">
                <a:solidFill>
                  <a:srgbClr val="303030"/>
                </a:solidFill>
                <a:latin typeface="Calibri"/>
                <a:cs typeface="Calibri"/>
              </a:rPr>
              <a:t>aa</a:t>
            </a:r>
            <a:r>
              <a:rPr sz="2800" spc="-110" dirty="0">
                <a:solidFill>
                  <a:srgbClr val="303030"/>
                </a:solidFill>
                <a:latin typeface="Calibri"/>
                <a:cs typeface="Calibri"/>
              </a:rPr>
              <a:t>r</a:t>
            </a:r>
            <a:r>
              <a:rPr sz="2800" spc="-85" dirty="0">
                <a:solidFill>
                  <a:srgbClr val="303030"/>
                </a:solidFill>
                <a:latin typeface="Calibri"/>
                <a:cs typeface="Calibri"/>
              </a:rPr>
              <a:t>d</a:t>
            </a:r>
            <a:r>
              <a:rPr sz="2800" spc="-90" dirty="0">
                <a:solidFill>
                  <a:srgbClr val="303030"/>
                </a:solidFill>
                <a:latin typeface="Calibri"/>
                <a:cs typeface="Calibri"/>
              </a:rPr>
              <a:t>e</a:t>
            </a:r>
            <a:r>
              <a:rPr sz="2800" spc="-105" dirty="0">
                <a:solidFill>
                  <a:srgbClr val="303030"/>
                </a:solidFill>
                <a:latin typeface="Calibri"/>
                <a:cs typeface="Calibri"/>
              </a:rPr>
              <a:t>v</a:t>
            </a:r>
            <a:r>
              <a:rPr sz="2800" spc="-90" dirty="0">
                <a:solidFill>
                  <a:srgbClr val="303030"/>
                </a:solidFill>
                <a:latin typeface="Calibri"/>
                <a:cs typeface="Calibri"/>
              </a:rPr>
              <a:t>e</a:t>
            </a:r>
            <a:r>
              <a:rPr sz="2800" spc="-135" dirty="0">
                <a:solidFill>
                  <a:srgbClr val="303030"/>
                </a:solidFill>
                <a:latin typeface="Calibri"/>
                <a:cs typeface="Calibri"/>
              </a:rPr>
              <a:t>r</a:t>
            </a:r>
            <a:r>
              <a:rPr sz="2800" spc="-85" dirty="0">
                <a:solidFill>
                  <a:srgbClr val="303030"/>
                </a:solidFill>
                <a:latin typeface="Calibri"/>
                <a:cs typeface="Calibri"/>
              </a:rPr>
              <a:t>and</a:t>
            </a:r>
            <a:r>
              <a:rPr sz="2800" spc="-75" dirty="0">
                <a:solidFill>
                  <a:srgbClr val="303030"/>
                </a:solidFill>
                <a:latin typeface="Calibri"/>
                <a:cs typeface="Calibri"/>
              </a:rPr>
              <a:t>e</a:t>
            </a:r>
            <a:r>
              <a:rPr sz="2800" spc="-80" dirty="0">
                <a:solidFill>
                  <a:srgbClr val="303030"/>
                </a:solidFill>
                <a:latin typeface="Calibri"/>
                <a:cs typeface="Calibri"/>
              </a:rPr>
              <a:t>rin</a:t>
            </a:r>
            <a:r>
              <a:rPr sz="2800" spc="-15" dirty="0">
                <a:solidFill>
                  <a:srgbClr val="303030"/>
                </a:solidFill>
                <a:latin typeface="Calibri"/>
                <a:cs typeface="Calibri"/>
              </a:rPr>
              <a:t>g</a:t>
            </a:r>
            <a:r>
              <a:rPr sz="2800" spc="-155" dirty="0">
                <a:solidFill>
                  <a:srgbClr val="303030"/>
                </a:solidFill>
                <a:latin typeface="Calibri"/>
                <a:cs typeface="Calibri"/>
              </a:rPr>
              <a:t> </a:t>
            </a:r>
            <a:r>
              <a:rPr sz="2800" spc="-70" dirty="0">
                <a:solidFill>
                  <a:srgbClr val="303030"/>
                </a:solidFill>
                <a:latin typeface="Calibri"/>
                <a:cs typeface="Calibri"/>
              </a:rPr>
              <a:t>“</a:t>
            </a:r>
            <a:r>
              <a:rPr sz="2800" b="1" spc="-105" dirty="0">
                <a:solidFill>
                  <a:srgbClr val="303030"/>
                </a:solidFill>
                <a:latin typeface="Calibri"/>
                <a:cs typeface="Calibri"/>
              </a:rPr>
              <a:t>r</a:t>
            </a:r>
            <a:r>
              <a:rPr sz="2800" b="1" spc="-80" dirty="0">
                <a:solidFill>
                  <a:srgbClr val="303030"/>
                </a:solidFill>
                <a:latin typeface="Calibri"/>
                <a:cs typeface="Calibri"/>
              </a:rPr>
              <a:t>e</a:t>
            </a:r>
            <a:r>
              <a:rPr sz="2800" b="1" spc="-70" dirty="0">
                <a:solidFill>
                  <a:srgbClr val="303030"/>
                </a:solidFill>
                <a:latin typeface="Calibri"/>
                <a:cs typeface="Calibri"/>
              </a:rPr>
              <a:t>c</a:t>
            </a:r>
            <a:r>
              <a:rPr sz="2800" b="1" spc="-100" dirty="0">
                <a:solidFill>
                  <a:srgbClr val="303030"/>
                </a:solidFill>
                <a:latin typeface="Calibri"/>
                <a:cs typeface="Calibri"/>
              </a:rPr>
              <a:t>h</a:t>
            </a:r>
            <a:r>
              <a:rPr sz="2800" b="1" spc="-70" dirty="0">
                <a:solidFill>
                  <a:srgbClr val="303030"/>
                </a:solidFill>
                <a:latin typeface="Calibri"/>
                <a:cs typeface="Calibri"/>
              </a:rPr>
              <a:t>t</a:t>
            </a:r>
            <a:r>
              <a:rPr sz="2800" b="1" spc="-110" dirty="0">
                <a:solidFill>
                  <a:srgbClr val="303030"/>
                </a:solidFill>
                <a:latin typeface="Calibri"/>
                <a:cs typeface="Calibri"/>
              </a:rPr>
              <a:t>s</a:t>
            </a:r>
            <a:r>
              <a:rPr sz="2800" b="1" spc="-70" dirty="0">
                <a:solidFill>
                  <a:srgbClr val="303030"/>
                </a:solidFill>
                <a:latin typeface="Calibri"/>
                <a:cs typeface="Calibri"/>
              </a:rPr>
              <a:t>t</a:t>
            </a:r>
            <a:r>
              <a:rPr sz="2800" b="1" spc="-105" dirty="0">
                <a:solidFill>
                  <a:srgbClr val="303030"/>
                </a:solidFill>
                <a:latin typeface="Calibri"/>
                <a:cs typeface="Calibri"/>
              </a:rPr>
              <a:t>r</a:t>
            </a:r>
            <a:r>
              <a:rPr sz="2800" b="1" spc="-80" dirty="0">
                <a:solidFill>
                  <a:srgbClr val="303030"/>
                </a:solidFill>
                <a:latin typeface="Calibri"/>
                <a:cs typeface="Calibri"/>
              </a:rPr>
              <a:t>ee</a:t>
            </a:r>
            <a:r>
              <a:rPr sz="2800" b="1" spc="-100" dirty="0">
                <a:solidFill>
                  <a:srgbClr val="303030"/>
                </a:solidFill>
                <a:latin typeface="Calibri"/>
                <a:cs typeface="Calibri"/>
              </a:rPr>
              <a:t>k</a:t>
            </a:r>
            <a:r>
              <a:rPr sz="2800" b="1" spc="-15" dirty="0">
                <a:solidFill>
                  <a:srgbClr val="303030"/>
                </a:solidFill>
                <a:latin typeface="Calibri"/>
                <a:cs typeface="Calibri"/>
              </a:rPr>
              <a:t>s</a:t>
            </a:r>
            <a:r>
              <a:rPr sz="2800" b="1" spc="-10" dirty="0">
                <a:solidFill>
                  <a:srgbClr val="303030"/>
                </a:solidFill>
                <a:latin typeface="Calibri"/>
                <a:cs typeface="Calibri"/>
              </a:rPr>
              <a:t> </a:t>
            </a:r>
            <a:r>
              <a:rPr sz="2800" b="1" spc="-75" dirty="0">
                <a:solidFill>
                  <a:srgbClr val="303030"/>
                </a:solidFill>
                <a:latin typeface="Calibri"/>
                <a:cs typeface="Calibri"/>
              </a:rPr>
              <a:t>s</a:t>
            </a:r>
            <a:r>
              <a:rPr sz="2800" b="1" spc="-80" dirty="0">
                <a:solidFill>
                  <a:srgbClr val="303030"/>
                </a:solidFill>
                <a:latin typeface="Calibri"/>
                <a:cs typeface="Calibri"/>
              </a:rPr>
              <a:t>amenhan</a:t>
            </a:r>
            <a:r>
              <a:rPr sz="2800" b="1" spc="-100" dirty="0">
                <a:solidFill>
                  <a:srgbClr val="303030"/>
                </a:solidFill>
                <a:latin typeface="Calibri"/>
                <a:cs typeface="Calibri"/>
              </a:rPr>
              <a:t>g</a:t>
            </a:r>
            <a:r>
              <a:rPr sz="2800" b="1" spc="-10" dirty="0">
                <a:solidFill>
                  <a:srgbClr val="303030"/>
                </a:solidFill>
                <a:latin typeface="Calibri"/>
                <a:cs typeface="Calibri"/>
              </a:rPr>
              <a:t>t</a:t>
            </a:r>
            <a:r>
              <a:rPr sz="2800" b="1" spc="-125" dirty="0">
                <a:solidFill>
                  <a:srgbClr val="303030"/>
                </a:solidFill>
                <a:latin typeface="Calibri"/>
                <a:cs typeface="Calibri"/>
              </a:rPr>
              <a:t> </a:t>
            </a:r>
            <a:r>
              <a:rPr sz="2800" spc="-90" dirty="0">
                <a:solidFill>
                  <a:srgbClr val="303030"/>
                </a:solidFill>
                <a:latin typeface="Calibri"/>
                <a:cs typeface="Calibri"/>
              </a:rPr>
              <a:t>me</a:t>
            </a:r>
            <a:r>
              <a:rPr sz="2800" spc="25" dirty="0">
                <a:solidFill>
                  <a:srgbClr val="303030"/>
                </a:solidFill>
                <a:latin typeface="Calibri"/>
                <a:cs typeface="Calibri"/>
              </a:rPr>
              <a:t>t</a:t>
            </a:r>
            <a:r>
              <a:rPr sz="2800" spc="-15" dirty="0">
                <a:solidFill>
                  <a:srgbClr val="303030"/>
                </a:solidFill>
                <a:latin typeface="Calibri"/>
                <a:cs typeface="Calibri"/>
              </a:rPr>
              <a:t>”</a:t>
            </a:r>
            <a:r>
              <a:rPr sz="2800" spc="-140" dirty="0">
                <a:solidFill>
                  <a:srgbClr val="303030"/>
                </a:solidFill>
                <a:latin typeface="Calibri"/>
                <a:cs typeface="Calibri"/>
              </a:rPr>
              <a:t> </a:t>
            </a:r>
            <a:r>
              <a:rPr sz="2800" spc="-80" dirty="0">
                <a:solidFill>
                  <a:srgbClr val="303030"/>
                </a:solidFill>
                <a:latin typeface="Calibri"/>
                <a:cs typeface="Calibri"/>
              </a:rPr>
              <a:t>i</a:t>
            </a:r>
            <a:r>
              <a:rPr sz="2800" spc="-15" dirty="0">
                <a:solidFill>
                  <a:srgbClr val="303030"/>
                </a:solidFill>
                <a:latin typeface="Calibri"/>
                <a:cs typeface="Calibri"/>
              </a:rPr>
              <a:t>n</a:t>
            </a:r>
            <a:r>
              <a:rPr sz="2800" spc="-125" dirty="0">
                <a:solidFill>
                  <a:srgbClr val="303030"/>
                </a:solidFill>
                <a:latin typeface="Calibri"/>
                <a:cs typeface="Calibri"/>
              </a:rPr>
              <a:t> </a:t>
            </a:r>
            <a:r>
              <a:rPr sz="2800" spc="-70" dirty="0">
                <a:solidFill>
                  <a:srgbClr val="303030"/>
                </a:solidFill>
                <a:latin typeface="Calibri"/>
                <a:cs typeface="Calibri"/>
              </a:rPr>
              <a:t>a</a:t>
            </a:r>
            <a:r>
              <a:rPr sz="2800" spc="-75" dirty="0">
                <a:solidFill>
                  <a:srgbClr val="303030"/>
                </a:solidFill>
                <a:latin typeface="Calibri"/>
                <a:cs typeface="Calibri"/>
              </a:rPr>
              <a:t>a</a:t>
            </a:r>
            <a:r>
              <a:rPr sz="2800" spc="-85" dirty="0">
                <a:solidFill>
                  <a:srgbClr val="303030"/>
                </a:solidFill>
                <a:latin typeface="Calibri"/>
                <a:cs typeface="Calibri"/>
              </a:rPr>
              <a:t>n</a:t>
            </a:r>
            <a:r>
              <a:rPr sz="2800" spc="-90" dirty="0">
                <a:solidFill>
                  <a:srgbClr val="303030"/>
                </a:solidFill>
                <a:latin typeface="Calibri"/>
                <a:cs typeface="Calibri"/>
              </a:rPr>
              <a:t>m</a:t>
            </a:r>
            <a:r>
              <a:rPr sz="2800" spc="-75" dirty="0">
                <a:solidFill>
                  <a:srgbClr val="303030"/>
                </a:solidFill>
                <a:latin typeface="Calibri"/>
                <a:cs typeface="Calibri"/>
              </a:rPr>
              <a:t>erk</a:t>
            </a:r>
            <a:r>
              <a:rPr sz="2800" spc="-85" dirty="0">
                <a:solidFill>
                  <a:srgbClr val="303030"/>
                </a:solidFill>
                <a:latin typeface="Calibri"/>
                <a:cs typeface="Calibri"/>
              </a:rPr>
              <a:t>in</a:t>
            </a:r>
            <a:r>
              <a:rPr sz="2800" spc="-15" dirty="0">
                <a:solidFill>
                  <a:srgbClr val="303030"/>
                </a:solidFill>
                <a:latin typeface="Calibri"/>
                <a:cs typeface="Calibri"/>
              </a:rPr>
              <a:t>g</a:t>
            </a:r>
            <a:r>
              <a:rPr sz="2800" spc="-140" dirty="0">
                <a:solidFill>
                  <a:srgbClr val="303030"/>
                </a:solidFill>
                <a:latin typeface="Calibri"/>
                <a:cs typeface="Calibri"/>
              </a:rPr>
              <a:t> </a:t>
            </a:r>
            <a:r>
              <a:rPr sz="2800" spc="-100" dirty="0">
                <a:solidFill>
                  <a:srgbClr val="303030"/>
                </a:solidFill>
                <a:latin typeface="Calibri"/>
                <a:cs typeface="Calibri"/>
              </a:rPr>
              <a:t>g</a:t>
            </a:r>
            <a:r>
              <a:rPr sz="2800" spc="-75" dirty="0">
                <a:solidFill>
                  <a:srgbClr val="303030"/>
                </a:solidFill>
                <a:latin typeface="Calibri"/>
                <a:cs typeface="Calibri"/>
              </a:rPr>
              <a:t>e</a:t>
            </a:r>
            <a:r>
              <a:rPr sz="2800" spc="-85" dirty="0">
                <a:solidFill>
                  <a:srgbClr val="303030"/>
                </a:solidFill>
                <a:latin typeface="Calibri"/>
                <a:cs typeface="Calibri"/>
              </a:rPr>
              <a:t>n</a:t>
            </a:r>
            <a:r>
              <a:rPr sz="2800" spc="-75" dirty="0">
                <a:solidFill>
                  <a:srgbClr val="303030"/>
                </a:solidFill>
                <a:latin typeface="Calibri"/>
                <a:cs typeface="Calibri"/>
              </a:rPr>
              <a:t>o</a:t>
            </a:r>
            <a:r>
              <a:rPr sz="2800" spc="-90" dirty="0">
                <a:solidFill>
                  <a:srgbClr val="303030"/>
                </a:solidFill>
                <a:latin typeface="Calibri"/>
                <a:cs typeface="Calibri"/>
              </a:rPr>
              <a:t>m</a:t>
            </a:r>
            <a:r>
              <a:rPr sz="2800" spc="-75" dirty="0">
                <a:solidFill>
                  <a:srgbClr val="303030"/>
                </a:solidFill>
                <a:latin typeface="Calibri"/>
                <a:cs typeface="Calibri"/>
              </a:rPr>
              <a:t>e</a:t>
            </a:r>
            <a:r>
              <a:rPr sz="2800" spc="-15" dirty="0">
                <a:solidFill>
                  <a:srgbClr val="303030"/>
                </a:solidFill>
                <a:latin typeface="Calibri"/>
                <a:cs typeface="Calibri"/>
              </a:rPr>
              <a:t>n</a:t>
            </a:r>
            <a:r>
              <a:rPr sz="2800" spc="-150" dirty="0">
                <a:solidFill>
                  <a:srgbClr val="303030"/>
                </a:solidFill>
                <a:latin typeface="Calibri"/>
                <a:cs typeface="Calibri"/>
              </a:rPr>
              <a:t> </a:t>
            </a:r>
            <a:r>
              <a:rPr sz="2800" spc="-80" dirty="0">
                <a:solidFill>
                  <a:srgbClr val="303030"/>
                </a:solidFill>
                <a:latin typeface="Calibri"/>
                <a:cs typeface="Calibri"/>
              </a:rPr>
              <a:t>C</a:t>
            </a:r>
            <a:r>
              <a:rPr sz="2800" spc="-100" dirty="0">
                <a:solidFill>
                  <a:srgbClr val="303030"/>
                </a:solidFill>
                <a:latin typeface="Calibri"/>
                <a:cs typeface="Calibri"/>
              </a:rPr>
              <a:t>F</a:t>
            </a:r>
            <a:r>
              <a:rPr sz="2800" spc="-15" dirty="0">
                <a:solidFill>
                  <a:srgbClr val="303030"/>
                </a:solidFill>
                <a:latin typeface="Calibri"/>
                <a:cs typeface="Calibri"/>
              </a:rPr>
              <a:t>C</a:t>
            </a:r>
            <a:r>
              <a:rPr sz="2800" spc="-135" dirty="0">
                <a:solidFill>
                  <a:srgbClr val="303030"/>
                </a:solidFill>
                <a:latin typeface="Calibri"/>
                <a:cs typeface="Calibri"/>
              </a:rPr>
              <a:t> </a:t>
            </a:r>
            <a:r>
              <a:rPr sz="2800" spc="-85" dirty="0">
                <a:solidFill>
                  <a:srgbClr val="303030"/>
                </a:solidFill>
                <a:latin typeface="Calibri"/>
                <a:cs typeface="Calibri"/>
              </a:rPr>
              <a:t>in</a:t>
            </a:r>
            <a:r>
              <a:rPr sz="2800" spc="-170" dirty="0">
                <a:solidFill>
                  <a:srgbClr val="303030"/>
                </a:solidFill>
                <a:latin typeface="Calibri"/>
                <a:cs typeface="Calibri"/>
              </a:rPr>
              <a:t>k</a:t>
            </a:r>
            <a:r>
              <a:rPr sz="2800" spc="-75" dirty="0">
                <a:solidFill>
                  <a:srgbClr val="303030"/>
                </a:solidFill>
                <a:latin typeface="Calibri"/>
                <a:cs typeface="Calibri"/>
              </a:rPr>
              <a:t>o</a:t>
            </a:r>
            <a:r>
              <a:rPr sz="2800" spc="-90" dirty="0">
                <a:solidFill>
                  <a:srgbClr val="303030"/>
                </a:solidFill>
                <a:latin typeface="Calibri"/>
                <a:cs typeface="Calibri"/>
              </a:rPr>
              <a:t>m</a:t>
            </a:r>
            <a:r>
              <a:rPr sz="2800" spc="-75" dirty="0">
                <a:solidFill>
                  <a:srgbClr val="303030"/>
                </a:solidFill>
                <a:latin typeface="Calibri"/>
                <a:cs typeface="Calibri"/>
              </a:rPr>
              <a:t>e</a:t>
            </a:r>
            <a:r>
              <a:rPr sz="2800" spc="-15" dirty="0">
                <a:solidFill>
                  <a:srgbClr val="303030"/>
                </a:solidFill>
                <a:latin typeface="Calibri"/>
                <a:cs typeface="Calibri"/>
              </a:rPr>
              <a:t>n</a:t>
            </a:r>
            <a:r>
              <a:rPr sz="2800" spc="-125" dirty="0">
                <a:solidFill>
                  <a:srgbClr val="303030"/>
                </a:solidFill>
                <a:latin typeface="Calibri"/>
                <a:cs typeface="Calibri"/>
              </a:rPr>
              <a:t> </a:t>
            </a:r>
            <a:r>
              <a:rPr sz="2800" spc="-70" dirty="0">
                <a:solidFill>
                  <a:srgbClr val="303030"/>
                </a:solidFill>
                <a:latin typeface="Calibri"/>
                <a:cs typeface="Calibri"/>
              </a:rPr>
              <a:t>(a</a:t>
            </a:r>
            <a:r>
              <a:rPr sz="2800" spc="-75" dirty="0">
                <a:solidFill>
                  <a:srgbClr val="303030"/>
                </a:solidFill>
                <a:latin typeface="Calibri"/>
                <a:cs typeface="Calibri"/>
              </a:rPr>
              <a:t>rt</a:t>
            </a:r>
            <a:r>
              <a:rPr sz="2800" dirty="0">
                <a:solidFill>
                  <a:srgbClr val="303030"/>
                </a:solidFill>
                <a:latin typeface="Calibri"/>
                <a:cs typeface="Calibri"/>
              </a:rPr>
              <a:t>.</a:t>
            </a:r>
            <a:r>
              <a:rPr sz="2800" spc="-140" dirty="0">
                <a:solidFill>
                  <a:srgbClr val="303030"/>
                </a:solidFill>
                <a:latin typeface="Calibri"/>
                <a:cs typeface="Calibri"/>
              </a:rPr>
              <a:t> </a:t>
            </a:r>
            <a:r>
              <a:rPr sz="2800" spc="-80" dirty="0">
                <a:solidFill>
                  <a:srgbClr val="303030"/>
                </a:solidFill>
                <a:latin typeface="Calibri"/>
                <a:cs typeface="Calibri"/>
              </a:rPr>
              <a:t>13</a:t>
            </a:r>
            <a:r>
              <a:rPr sz="2800" spc="-15" dirty="0">
                <a:solidFill>
                  <a:srgbClr val="303030"/>
                </a:solidFill>
                <a:latin typeface="Calibri"/>
                <a:cs typeface="Calibri"/>
              </a:rPr>
              <a:t>a</a:t>
            </a:r>
            <a:r>
              <a:rPr sz="2800" spc="-114" dirty="0">
                <a:solidFill>
                  <a:srgbClr val="303030"/>
                </a:solidFill>
                <a:latin typeface="Calibri"/>
                <a:cs typeface="Calibri"/>
              </a:rPr>
              <a:t> </a:t>
            </a:r>
            <a:r>
              <a:rPr sz="2800" spc="-80" dirty="0">
                <a:solidFill>
                  <a:srgbClr val="303030"/>
                </a:solidFill>
                <a:latin typeface="Calibri"/>
                <a:cs typeface="Calibri"/>
              </a:rPr>
              <a:t>li</a:t>
            </a:r>
            <a:r>
              <a:rPr sz="2800" spc="-15" dirty="0">
                <a:solidFill>
                  <a:srgbClr val="303030"/>
                </a:solidFill>
                <a:latin typeface="Calibri"/>
                <a:cs typeface="Calibri"/>
              </a:rPr>
              <a:t>d</a:t>
            </a:r>
            <a:r>
              <a:rPr sz="2800" spc="-120" dirty="0">
                <a:solidFill>
                  <a:srgbClr val="303030"/>
                </a:solidFill>
                <a:latin typeface="Calibri"/>
                <a:cs typeface="Calibri"/>
              </a:rPr>
              <a:t> </a:t>
            </a:r>
            <a:r>
              <a:rPr sz="2800" spc="-80" dirty="0">
                <a:solidFill>
                  <a:srgbClr val="303030"/>
                </a:solidFill>
                <a:latin typeface="Calibri"/>
                <a:cs typeface="Calibri"/>
              </a:rPr>
              <a:t>4</a:t>
            </a:r>
            <a:r>
              <a:rPr sz="2800" spc="-10" dirty="0">
                <a:solidFill>
                  <a:srgbClr val="303030"/>
                </a:solidFill>
                <a:latin typeface="Calibri"/>
                <a:cs typeface="Calibri"/>
              </a:rPr>
              <a:t>)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GB"/>
              <a:t>© Suniel Pancham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24</a:t>
            </a:fld>
            <a:endParaRPr lang="en-GB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345" dirty="0">
                <a:latin typeface="Calibri Light"/>
                <a:cs typeface="Calibri Light"/>
              </a:rPr>
              <a:t>V</a:t>
            </a:r>
            <a:r>
              <a:rPr spc="-45" dirty="0">
                <a:latin typeface="Calibri Light"/>
                <a:cs typeface="Calibri Light"/>
              </a:rPr>
              <a:t>oor</a:t>
            </a:r>
            <a:r>
              <a:rPr spc="-310" dirty="0">
                <a:latin typeface="Calibri Light"/>
                <a:cs typeface="Calibri Light"/>
              </a:rPr>
              <a:t>k</a:t>
            </a:r>
            <a:r>
              <a:rPr spc="-55" dirty="0">
                <a:latin typeface="Calibri Light"/>
                <a:cs typeface="Calibri Light"/>
              </a:rPr>
              <a:t>o</a:t>
            </a:r>
            <a:r>
              <a:rPr spc="-75" dirty="0">
                <a:latin typeface="Calibri Light"/>
                <a:cs typeface="Calibri Light"/>
              </a:rPr>
              <a:t>m</a:t>
            </a:r>
            <a:r>
              <a:rPr spc="-25" dirty="0">
                <a:latin typeface="Calibri Light"/>
                <a:cs typeface="Calibri Light"/>
              </a:rPr>
              <a:t>i</a:t>
            </a:r>
            <a:r>
              <a:rPr spc="-60" dirty="0">
                <a:latin typeface="Calibri Light"/>
                <a:cs typeface="Calibri Light"/>
              </a:rPr>
              <a:t>n</a:t>
            </a:r>
            <a:r>
              <a:rPr dirty="0">
                <a:latin typeface="Calibri Light"/>
                <a:cs typeface="Calibri Light"/>
              </a:rPr>
              <a:t>g</a:t>
            </a:r>
            <a:r>
              <a:rPr spc="-85" dirty="0">
                <a:latin typeface="Calibri Light"/>
                <a:cs typeface="Calibri Light"/>
              </a:rPr>
              <a:t> </a:t>
            </a:r>
            <a:r>
              <a:rPr spc="-140" dirty="0">
                <a:latin typeface="Calibri Light"/>
                <a:cs typeface="Calibri Light"/>
              </a:rPr>
              <a:t>v</a:t>
            </a:r>
            <a:r>
              <a:rPr spc="-35" dirty="0">
                <a:latin typeface="Calibri Light"/>
                <a:cs typeface="Calibri Light"/>
              </a:rPr>
              <a:t>a</a:t>
            </a:r>
            <a:r>
              <a:rPr dirty="0">
                <a:latin typeface="Calibri Light"/>
                <a:cs typeface="Calibri Light"/>
              </a:rPr>
              <a:t>n</a:t>
            </a:r>
            <a:r>
              <a:rPr spc="-95" dirty="0">
                <a:latin typeface="Calibri Light"/>
                <a:cs typeface="Calibri Light"/>
              </a:rPr>
              <a:t> </a:t>
            </a:r>
            <a:r>
              <a:rPr spc="-35" dirty="0">
                <a:latin typeface="Calibri Light"/>
                <a:cs typeface="Calibri Light"/>
              </a:rPr>
              <a:t>d</a:t>
            </a:r>
            <a:r>
              <a:rPr spc="-45" dirty="0">
                <a:latin typeface="Calibri Light"/>
                <a:cs typeface="Calibri Light"/>
              </a:rPr>
              <a:t>ubb</a:t>
            </a:r>
            <a:r>
              <a:rPr spc="-30" dirty="0">
                <a:latin typeface="Calibri Light"/>
                <a:cs typeface="Calibri Light"/>
              </a:rPr>
              <a:t>e</a:t>
            </a:r>
            <a:r>
              <a:rPr spc="-35" dirty="0">
                <a:latin typeface="Calibri Light"/>
                <a:cs typeface="Calibri Light"/>
              </a:rPr>
              <a:t>l</a:t>
            </a:r>
            <a:r>
              <a:rPr dirty="0">
                <a:latin typeface="Calibri Light"/>
                <a:cs typeface="Calibri Light"/>
              </a:rPr>
              <a:t>e</a:t>
            </a:r>
            <a:r>
              <a:rPr spc="-114" dirty="0">
                <a:latin typeface="Calibri Light"/>
                <a:cs typeface="Calibri Light"/>
              </a:rPr>
              <a:t> </a:t>
            </a:r>
            <a:r>
              <a:rPr spc="-35" dirty="0">
                <a:latin typeface="Calibri Light"/>
                <a:cs typeface="Calibri Light"/>
              </a:rPr>
              <a:t>b</a:t>
            </a:r>
            <a:r>
              <a:rPr spc="-30" dirty="0">
                <a:latin typeface="Calibri Light"/>
                <a:cs typeface="Calibri Light"/>
              </a:rPr>
              <a:t>e</a:t>
            </a:r>
            <a:r>
              <a:rPr spc="-35" dirty="0">
                <a:latin typeface="Calibri Light"/>
                <a:cs typeface="Calibri Light"/>
              </a:rPr>
              <a:t>la</a:t>
            </a:r>
            <a:r>
              <a:rPr spc="-110" dirty="0">
                <a:latin typeface="Calibri Light"/>
                <a:cs typeface="Calibri Light"/>
              </a:rPr>
              <a:t>s</a:t>
            </a:r>
            <a:r>
              <a:rPr spc="-50" dirty="0">
                <a:latin typeface="Calibri Light"/>
                <a:cs typeface="Calibri Light"/>
              </a:rPr>
              <a:t>t</a:t>
            </a:r>
            <a:r>
              <a:rPr spc="-35" dirty="0">
                <a:latin typeface="Calibri Light"/>
                <a:cs typeface="Calibri Light"/>
              </a:rPr>
              <a:t>i</a:t>
            </a:r>
            <a:r>
              <a:rPr spc="-45" dirty="0">
                <a:latin typeface="Calibri Light"/>
                <a:cs typeface="Calibri Light"/>
              </a:rPr>
              <a:t>n</a:t>
            </a:r>
            <a:r>
              <a:rPr dirty="0">
                <a:latin typeface="Calibri Light"/>
                <a:cs typeface="Calibri Light"/>
              </a:rPr>
              <a:t>g</a:t>
            </a:r>
            <a:r>
              <a:rPr spc="-95" dirty="0">
                <a:latin typeface="Calibri Light"/>
                <a:cs typeface="Calibri Light"/>
              </a:rPr>
              <a:t> </a:t>
            </a:r>
            <a:r>
              <a:rPr spc="-30" dirty="0">
                <a:latin typeface="Calibri Light"/>
                <a:cs typeface="Calibri Light"/>
              </a:rPr>
              <a:t>C</a:t>
            </a:r>
            <a:r>
              <a:rPr spc="-70" dirty="0">
                <a:latin typeface="Calibri Light"/>
                <a:cs typeface="Calibri Light"/>
              </a:rPr>
              <a:t>F</a:t>
            </a:r>
            <a:r>
              <a:rPr dirty="0">
                <a:latin typeface="Calibri Light"/>
                <a:cs typeface="Calibri Light"/>
              </a:rPr>
              <a:t>C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Gee</a:t>
            </a:r>
            <a:r>
              <a:rPr dirty="0"/>
              <a:t>n</a:t>
            </a:r>
            <a:r>
              <a:rPr spc="-20" dirty="0"/>
              <a:t> </a:t>
            </a:r>
            <a:r>
              <a:rPr spc="-35" dirty="0"/>
              <a:t>t</a:t>
            </a:r>
            <a:r>
              <a:rPr spc="-5" dirty="0"/>
              <a:t>e</a:t>
            </a:r>
            <a:r>
              <a:rPr spc="-35" dirty="0"/>
              <a:t>g</a:t>
            </a:r>
            <a:r>
              <a:rPr spc="-5" dirty="0"/>
              <a:t>em</a:t>
            </a:r>
            <a:r>
              <a:rPr spc="5" dirty="0"/>
              <a:t>o</a:t>
            </a:r>
            <a:r>
              <a:rPr spc="-30" dirty="0"/>
              <a:t>e</a:t>
            </a:r>
            <a:r>
              <a:rPr spc="-10" dirty="0"/>
              <a:t>t</a:t>
            </a:r>
            <a:r>
              <a:rPr spc="-100" dirty="0"/>
              <a:t>k</a:t>
            </a:r>
            <a:r>
              <a:rPr spc="5" dirty="0"/>
              <a:t>o</a:t>
            </a:r>
            <a:r>
              <a:rPr spc="-15" dirty="0"/>
              <a:t>m</a:t>
            </a:r>
            <a:r>
              <a:rPr spc="-5" dirty="0"/>
              <a:t>i</a:t>
            </a:r>
            <a:r>
              <a:rPr spc="-20" dirty="0"/>
              <a:t>n</a:t>
            </a:r>
            <a:r>
              <a:rPr dirty="0"/>
              <a:t>g</a:t>
            </a:r>
            <a:r>
              <a:rPr spc="-50" dirty="0"/>
              <a:t> </a:t>
            </a:r>
            <a:r>
              <a:rPr spc="-30" dirty="0"/>
              <a:t>v</a:t>
            </a:r>
            <a:r>
              <a:rPr spc="5" dirty="0"/>
              <a:t>oo</a:t>
            </a:r>
            <a:r>
              <a:rPr dirty="0"/>
              <a:t>r:</a:t>
            </a:r>
          </a:p>
          <a:p>
            <a:pPr>
              <a:lnSpc>
                <a:spcPct val="100000"/>
              </a:lnSpc>
              <a:spcBef>
                <a:spcPts val="22"/>
              </a:spcBef>
            </a:pPr>
            <a:endParaRPr sz="4450">
              <a:latin typeface="Times New Roman"/>
              <a:cs typeface="Times New Roman"/>
            </a:endParaRPr>
          </a:p>
          <a:p>
            <a:pPr marL="236220" indent="-214629">
              <a:lnSpc>
                <a:spcPct val="100000"/>
              </a:lnSpc>
              <a:buFont typeface="Wingdings"/>
              <a:buChar char=""/>
              <a:tabLst>
                <a:tab pos="236854" algn="l"/>
              </a:tabLst>
            </a:pPr>
            <a:r>
              <a:rPr sz="2800" b="0" spc="-20" dirty="0">
                <a:latin typeface="Calibri"/>
                <a:cs typeface="Calibri"/>
              </a:rPr>
              <a:t>C</a:t>
            </a:r>
            <a:r>
              <a:rPr sz="2800" b="0" spc="-40" dirty="0">
                <a:latin typeface="Calibri"/>
                <a:cs typeface="Calibri"/>
              </a:rPr>
              <a:t>F</a:t>
            </a:r>
            <a:r>
              <a:rPr sz="2800" b="0" spc="-15" dirty="0">
                <a:latin typeface="Calibri"/>
                <a:cs typeface="Calibri"/>
              </a:rPr>
              <a:t>C </a:t>
            </a:r>
            <a:r>
              <a:rPr sz="2800" b="0" spc="-35" dirty="0">
                <a:latin typeface="Calibri"/>
                <a:cs typeface="Calibri"/>
              </a:rPr>
              <a:t>t</a:t>
            </a:r>
            <a:r>
              <a:rPr sz="2800" b="0" spc="-15" dirty="0">
                <a:latin typeface="Calibri"/>
                <a:cs typeface="Calibri"/>
              </a:rPr>
              <a:t>oe</a:t>
            </a:r>
            <a:r>
              <a:rPr sz="2800" b="0" spc="-20" dirty="0">
                <a:latin typeface="Calibri"/>
                <a:cs typeface="Calibri"/>
              </a:rPr>
              <a:t>p</a:t>
            </a:r>
            <a:r>
              <a:rPr sz="2800" b="0" spc="-15" dirty="0">
                <a:latin typeface="Calibri"/>
                <a:cs typeface="Calibri"/>
              </a:rPr>
              <a:t>a</a:t>
            </a:r>
            <a:r>
              <a:rPr sz="2800" b="0" spc="-20" dirty="0">
                <a:latin typeface="Calibri"/>
                <a:cs typeface="Calibri"/>
              </a:rPr>
              <a:t>ssin</a:t>
            </a:r>
            <a:r>
              <a:rPr sz="2800" b="0" spc="-15" dirty="0">
                <a:latin typeface="Calibri"/>
                <a:cs typeface="Calibri"/>
              </a:rPr>
              <a:t>g</a:t>
            </a:r>
            <a:r>
              <a:rPr sz="2800" b="0" spc="-20" dirty="0">
                <a:latin typeface="Calibri"/>
                <a:cs typeface="Calibri"/>
              </a:rPr>
              <a:t> </a:t>
            </a:r>
            <a:r>
              <a:rPr sz="2800" b="0" spc="-15" dirty="0">
                <a:latin typeface="Calibri"/>
                <a:cs typeface="Calibri"/>
              </a:rPr>
              <a:t>op</a:t>
            </a:r>
            <a:r>
              <a:rPr sz="2800" b="0" spc="-5" dirty="0">
                <a:latin typeface="Calibri"/>
                <a:cs typeface="Calibri"/>
              </a:rPr>
              <a:t> </a:t>
            </a:r>
            <a:r>
              <a:rPr sz="2800" b="0" spc="-30" dirty="0">
                <a:latin typeface="Calibri"/>
                <a:cs typeface="Calibri"/>
              </a:rPr>
              <a:t>m</a:t>
            </a:r>
            <a:r>
              <a:rPr sz="2800" b="0" spc="-15" dirty="0">
                <a:latin typeface="Calibri"/>
                <a:cs typeface="Calibri"/>
              </a:rPr>
              <a:t>ee</a:t>
            </a:r>
            <a:r>
              <a:rPr sz="2800" b="0" spc="-50" dirty="0">
                <a:latin typeface="Calibri"/>
                <a:cs typeface="Calibri"/>
              </a:rPr>
              <a:t>r</a:t>
            </a:r>
            <a:r>
              <a:rPr sz="2800" b="0" spc="-20" dirty="0">
                <a:latin typeface="Calibri"/>
                <a:cs typeface="Calibri"/>
              </a:rPr>
              <a:t>d</a:t>
            </a:r>
            <a:r>
              <a:rPr sz="2800" b="0" spc="-15" dirty="0">
                <a:latin typeface="Calibri"/>
                <a:cs typeface="Calibri"/>
              </a:rPr>
              <a:t>e</a:t>
            </a:r>
            <a:r>
              <a:rPr sz="2800" b="0" spc="-50" dirty="0">
                <a:latin typeface="Calibri"/>
                <a:cs typeface="Calibri"/>
              </a:rPr>
              <a:t>r</a:t>
            </a:r>
            <a:r>
              <a:rPr sz="2800" b="0" spc="-15" dirty="0">
                <a:latin typeface="Calibri"/>
                <a:cs typeface="Calibri"/>
              </a:rPr>
              <a:t>e</a:t>
            </a:r>
            <a:r>
              <a:rPr sz="2800" b="0" spc="-35" dirty="0">
                <a:latin typeface="Calibri"/>
                <a:cs typeface="Calibri"/>
              </a:rPr>
              <a:t> </a:t>
            </a:r>
            <a:r>
              <a:rPr sz="2800" b="0" spc="-20" dirty="0">
                <a:latin typeface="Calibri"/>
                <a:cs typeface="Calibri"/>
              </a:rPr>
              <a:t>n</a:t>
            </a:r>
            <a:r>
              <a:rPr sz="2800" b="0" spc="-10" dirty="0">
                <a:latin typeface="Calibri"/>
                <a:cs typeface="Calibri"/>
              </a:rPr>
              <a:t>i</a:t>
            </a:r>
            <a:r>
              <a:rPr sz="2800" b="0" spc="-45" dirty="0">
                <a:latin typeface="Calibri"/>
                <a:cs typeface="Calibri"/>
              </a:rPr>
              <a:t>v</a:t>
            </a:r>
            <a:r>
              <a:rPr sz="2800" b="0" spc="-15" dirty="0">
                <a:latin typeface="Calibri"/>
                <a:cs typeface="Calibri"/>
              </a:rPr>
              <a:t>ea</a:t>
            </a:r>
            <a:r>
              <a:rPr sz="2800" b="0" spc="-20" dirty="0">
                <a:latin typeface="Calibri"/>
                <a:cs typeface="Calibri"/>
              </a:rPr>
              <a:t>u</a:t>
            </a:r>
            <a:r>
              <a:rPr sz="2800" b="0" spc="-15" dirty="0">
                <a:latin typeface="Calibri"/>
                <a:cs typeface="Calibri"/>
              </a:rPr>
              <a:t>s (1</a:t>
            </a:r>
            <a:r>
              <a:rPr sz="2800" b="0" dirty="0">
                <a:latin typeface="Calibri"/>
                <a:cs typeface="Calibri"/>
              </a:rPr>
              <a:t> </a:t>
            </a:r>
            <a:r>
              <a:rPr sz="2800" b="0" spc="-15" dirty="0">
                <a:latin typeface="Calibri"/>
                <a:cs typeface="Calibri"/>
              </a:rPr>
              <a:t>of</a:t>
            </a:r>
            <a:r>
              <a:rPr sz="2800" b="0" spc="-10" dirty="0">
                <a:latin typeface="Calibri"/>
                <a:cs typeface="Calibri"/>
              </a:rPr>
              <a:t> </a:t>
            </a:r>
            <a:r>
              <a:rPr sz="2800" b="0" spc="-30" dirty="0">
                <a:latin typeface="Calibri"/>
                <a:cs typeface="Calibri"/>
              </a:rPr>
              <a:t>m</a:t>
            </a:r>
            <a:r>
              <a:rPr sz="2800" b="0" spc="-15" dirty="0">
                <a:latin typeface="Calibri"/>
                <a:cs typeface="Calibri"/>
              </a:rPr>
              <a:t>eer</a:t>
            </a:r>
            <a:r>
              <a:rPr sz="2800" b="0" spc="-25" dirty="0">
                <a:latin typeface="Calibri"/>
                <a:cs typeface="Calibri"/>
              </a:rPr>
              <a:t> </a:t>
            </a:r>
            <a:r>
              <a:rPr sz="2800" b="0" spc="-10" dirty="0">
                <a:latin typeface="Calibri"/>
                <a:cs typeface="Calibri"/>
              </a:rPr>
              <a:t>j</a:t>
            </a:r>
            <a:r>
              <a:rPr sz="2800" b="0" spc="-20" dirty="0">
                <a:latin typeface="Calibri"/>
                <a:cs typeface="Calibri"/>
              </a:rPr>
              <a:t>u</a:t>
            </a:r>
            <a:r>
              <a:rPr sz="2800" b="0" spc="-15" dirty="0">
                <a:latin typeface="Calibri"/>
                <a:cs typeface="Calibri"/>
              </a:rPr>
              <a:t>r</a:t>
            </a:r>
            <a:r>
              <a:rPr sz="2800" b="0" spc="-10" dirty="0">
                <a:latin typeface="Calibri"/>
                <a:cs typeface="Calibri"/>
              </a:rPr>
              <a:t>i</a:t>
            </a:r>
            <a:r>
              <a:rPr sz="2800" b="0" spc="-20" dirty="0">
                <a:latin typeface="Calibri"/>
                <a:cs typeface="Calibri"/>
              </a:rPr>
              <a:t>sd</a:t>
            </a:r>
            <a:r>
              <a:rPr sz="2800" b="0" spc="-10" dirty="0">
                <a:latin typeface="Calibri"/>
                <a:cs typeface="Calibri"/>
              </a:rPr>
              <a:t>ict</a:t>
            </a:r>
            <a:r>
              <a:rPr sz="2800" b="0" spc="-20" dirty="0">
                <a:latin typeface="Calibri"/>
                <a:cs typeface="Calibri"/>
              </a:rPr>
              <a:t>i</a:t>
            </a:r>
            <a:r>
              <a:rPr sz="2800" b="0" spc="-15" dirty="0">
                <a:latin typeface="Calibri"/>
                <a:cs typeface="Calibri"/>
              </a:rPr>
              <a:t>e</a:t>
            </a:r>
            <a:r>
              <a:rPr sz="2800" b="0" spc="-20" dirty="0">
                <a:latin typeface="Calibri"/>
                <a:cs typeface="Calibri"/>
              </a:rPr>
              <a:t>s</a:t>
            </a:r>
            <a:r>
              <a:rPr sz="2800" b="0" spc="-10" dirty="0">
                <a:latin typeface="Calibri"/>
                <a:cs typeface="Calibri"/>
              </a:rPr>
              <a:t>)</a:t>
            </a:r>
            <a:endParaRPr sz="2800">
              <a:latin typeface="Calibri"/>
              <a:cs typeface="Calibri"/>
            </a:endParaRPr>
          </a:p>
          <a:p>
            <a:pPr marL="236220" indent="-214629">
              <a:lnSpc>
                <a:spcPct val="100000"/>
              </a:lnSpc>
              <a:spcBef>
                <a:spcPts val="660"/>
              </a:spcBef>
              <a:buFont typeface="Wingdings"/>
              <a:buChar char=""/>
              <a:tabLst>
                <a:tab pos="236854" algn="l"/>
              </a:tabLst>
            </a:pPr>
            <a:r>
              <a:rPr sz="2800" b="0" spc="-25" dirty="0">
                <a:latin typeface="Calibri"/>
                <a:cs typeface="Calibri"/>
              </a:rPr>
              <a:t>D</a:t>
            </a:r>
            <a:r>
              <a:rPr sz="2800" b="0" spc="-20" dirty="0">
                <a:latin typeface="Calibri"/>
                <a:cs typeface="Calibri"/>
              </a:rPr>
              <a:t>ubb</a:t>
            </a:r>
            <a:r>
              <a:rPr sz="2800" b="0" spc="-15" dirty="0">
                <a:latin typeface="Calibri"/>
                <a:cs typeface="Calibri"/>
              </a:rPr>
              <a:t>e</a:t>
            </a:r>
            <a:r>
              <a:rPr sz="2800" b="0" spc="-20" dirty="0">
                <a:latin typeface="Calibri"/>
                <a:cs typeface="Calibri"/>
              </a:rPr>
              <a:t>l</a:t>
            </a:r>
            <a:r>
              <a:rPr sz="2800" b="0" spc="-15" dirty="0">
                <a:latin typeface="Calibri"/>
                <a:cs typeface="Calibri"/>
              </a:rPr>
              <a:t>e</a:t>
            </a:r>
            <a:r>
              <a:rPr sz="2800" b="0" dirty="0">
                <a:latin typeface="Calibri"/>
                <a:cs typeface="Calibri"/>
              </a:rPr>
              <a:t> </a:t>
            </a:r>
            <a:r>
              <a:rPr sz="2800" b="0" spc="-20" dirty="0">
                <a:latin typeface="Calibri"/>
                <a:cs typeface="Calibri"/>
              </a:rPr>
              <a:t>h</a:t>
            </a:r>
            <a:r>
              <a:rPr sz="2800" b="0" spc="-40" dirty="0">
                <a:latin typeface="Calibri"/>
                <a:cs typeface="Calibri"/>
              </a:rPr>
              <a:t>e</a:t>
            </a:r>
            <a:r>
              <a:rPr sz="2800" b="0" spc="-35" dirty="0">
                <a:latin typeface="Calibri"/>
                <a:cs typeface="Calibri"/>
              </a:rPr>
              <a:t>f</a:t>
            </a:r>
            <a:r>
              <a:rPr sz="2800" b="0" spc="-15" dirty="0">
                <a:latin typeface="Calibri"/>
                <a:cs typeface="Calibri"/>
              </a:rPr>
              <a:t>f</a:t>
            </a:r>
            <a:r>
              <a:rPr sz="2800" b="0" spc="-20" dirty="0">
                <a:latin typeface="Calibri"/>
                <a:cs typeface="Calibri"/>
              </a:rPr>
              <a:t>in</a:t>
            </a:r>
            <a:r>
              <a:rPr sz="2800" b="0" spc="-15" dirty="0">
                <a:latin typeface="Calibri"/>
                <a:cs typeface="Calibri"/>
              </a:rPr>
              <a:t>g</a:t>
            </a:r>
            <a:r>
              <a:rPr sz="2800" b="0" spc="-20" dirty="0">
                <a:latin typeface="Calibri"/>
                <a:cs typeface="Calibri"/>
              </a:rPr>
              <a:t> b</a:t>
            </a:r>
            <a:r>
              <a:rPr sz="2800" b="0" spc="-10" dirty="0">
                <a:latin typeface="Calibri"/>
                <a:cs typeface="Calibri"/>
              </a:rPr>
              <a:t>i</a:t>
            </a:r>
            <a:r>
              <a:rPr sz="2800" b="0" dirty="0">
                <a:latin typeface="Calibri"/>
                <a:cs typeface="Calibri"/>
              </a:rPr>
              <a:t>j</a:t>
            </a:r>
            <a:r>
              <a:rPr sz="2800" b="0" spc="5" dirty="0">
                <a:latin typeface="Calibri"/>
                <a:cs typeface="Calibri"/>
              </a:rPr>
              <a:t> </a:t>
            </a:r>
            <a:r>
              <a:rPr sz="2800" b="0" spc="-20" dirty="0">
                <a:latin typeface="Calibri"/>
                <a:cs typeface="Calibri"/>
              </a:rPr>
              <a:t>divid</a:t>
            </a:r>
            <a:r>
              <a:rPr sz="2800" b="0" spc="-15" dirty="0">
                <a:latin typeface="Calibri"/>
                <a:cs typeface="Calibri"/>
              </a:rPr>
              <a:t>e</a:t>
            </a:r>
            <a:r>
              <a:rPr sz="2800" b="0" spc="-20" dirty="0">
                <a:latin typeface="Calibri"/>
                <a:cs typeface="Calibri"/>
              </a:rPr>
              <a:t>ndui</a:t>
            </a:r>
            <a:r>
              <a:rPr sz="2800" b="0" spc="-15" dirty="0">
                <a:latin typeface="Calibri"/>
                <a:cs typeface="Calibri"/>
              </a:rPr>
              <a:t>t</a:t>
            </a:r>
            <a:r>
              <a:rPr sz="2800" b="0" spc="-100" dirty="0">
                <a:latin typeface="Calibri"/>
                <a:cs typeface="Calibri"/>
              </a:rPr>
              <a:t>k</a:t>
            </a:r>
            <a:r>
              <a:rPr sz="2800" b="0" spc="-15" dirty="0">
                <a:latin typeface="Calibri"/>
                <a:cs typeface="Calibri"/>
              </a:rPr>
              <a:t>er</a:t>
            </a:r>
            <a:r>
              <a:rPr sz="2800" b="0" spc="-20" dirty="0">
                <a:latin typeface="Calibri"/>
                <a:cs typeface="Calibri"/>
              </a:rPr>
              <a:t>in</a:t>
            </a:r>
            <a:r>
              <a:rPr sz="2800" b="0" spc="-40" dirty="0">
                <a:latin typeface="Calibri"/>
                <a:cs typeface="Calibri"/>
              </a:rPr>
              <a:t>g</a:t>
            </a:r>
            <a:r>
              <a:rPr sz="2800" b="0" spc="-15" dirty="0">
                <a:latin typeface="Calibri"/>
                <a:cs typeface="Calibri"/>
              </a:rPr>
              <a:t>en </a:t>
            </a:r>
            <a:r>
              <a:rPr sz="2800" b="0" spc="-20" dirty="0">
                <a:latin typeface="Calibri"/>
                <a:cs typeface="Calibri"/>
              </a:rPr>
              <a:t>i</a:t>
            </a:r>
            <a:r>
              <a:rPr sz="2800" b="0" spc="-15" dirty="0">
                <a:latin typeface="Calibri"/>
                <a:cs typeface="Calibri"/>
              </a:rPr>
              <a:t>n</a:t>
            </a:r>
            <a:r>
              <a:rPr sz="2800" b="0" spc="-5" dirty="0">
                <a:latin typeface="Calibri"/>
                <a:cs typeface="Calibri"/>
              </a:rPr>
              <a:t> </a:t>
            </a:r>
            <a:r>
              <a:rPr sz="2800" b="0" spc="-15" dirty="0">
                <a:latin typeface="Calibri"/>
                <a:cs typeface="Calibri"/>
              </a:rPr>
              <a:t>een </a:t>
            </a:r>
            <a:r>
              <a:rPr sz="2800" b="0" spc="-20" dirty="0">
                <a:latin typeface="Calibri"/>
                <a:cs typeface="Calibri"/>
              </a:rPr>
              <a:t>l</a:t>
            </a:r>
            <a:r>
              <a:rPr sz="2800" b="0" spc="-35" dirty="0">
                <a:latin typeface="Calibri"/>
                <a:cs typeface="Calibri"/>
              </a:rPr>
              <a:t>at</a:t>
            </a:r>
            <a:r>
              <a:rPr sz="2800" b="0" spc="-15" dirty="0">
                <a:latin typeface="Calibri"/>
                <a:cs typeface="Calibri"/>
              </a:rPr>
              <a:t>er</a:t>
            </a:r>
            <a:r>
              <a:rPr sz="2800" b="0" spc="-40" dirty="0">
                <a:latin typeface="Calibri"/>
                <a:cs typeface="Calibri"/>
              </a:rPr>
              <a:t> </a:t>
            </a:r>
            <a:r>
              <a:rPr sz="2800" b="0" spc="-15" dirty="0">
                <a:latin typeface="Calibri"/>
                <a:cs typeface="Calibri"/>
              </a:rPr>
              <a:t>jaar?</a:t>
            </a:r>
            <a:endParaRPr sz="2800">
              <a:latin typeface="Calibri"/>
              <a:cs typeface="Calibri"/>
            </a:endParaRPr>
          </a:p>
          <a:p>
            <a:pPr marL="236220" indent="-214629">
              <a:lnSpc>
                <a:spcPts val="3195"/>
              </a:lnSpc>
              <a:spcBef>
                <a:spcPts val="670"/>
              </a:spcBef>
              <a:buFont typeface="Wingdings"/>
              <a:buChar char=""/>
              <a:tabLst>
                <a:tab pos="236854" algn="l"/>
              </a:tabLst>
            </a:pPr>
            <a:r>
              <a:rPr sz="2800" b="0" spc="-25" dirty="0">
                <a:latin typeface="Calibri"/>
                <a:cs typeface="Calibri"/>
              </a:rPr>
              <a:t>D</a:t>
            </a:r>
            <a:r>
              <a:rPr sz="2800" b="0" spc="-20" dirty="0">
                <a:latin typeface="Calibri"/>
                <a:cs typeface="Calibri"/>
              </a:rPr>
              <a:t>ubb</a:t>
            </a:r>
            <a:r>
              <a:rPr sz="2800" b="0" spc="-15" dirty="0">
                <a:latin typeface="Calibri"/>
                <a:cs typeface="Calibri"/>
              </a:rPr>
              <a:t>e</a:t>
            </a:r>
            <a:r>
              <a:rPr sz="2800" b="0" spc="-20" dirty="0">
                <a:latin typeface="Calibri"/>
                <a:cs typeface="Calibri"/>
              </a:rPr>
              <a:t>l</a:t>
            </a:r>
            <a:r>
              <a:rPr sz="2800" b="0" spc="-15" dirty="0">
                <a:latin typeface="Calibri"/>
                <a:cs typeface="Calibri"/>
              </a:rPr>
              <a:t>e</a:t>
            </a:r>
            <a:r>
              <a:rPr sz="2800" b="0" dirty="0">
                <a:latin typeface="Calibri"/>
                <a:cs typeface="Calibri"/>
              </a:rPr>
              <a:t> </a:t>
            </a:r>
            <a:r>
              <a:rPr sz="2800" b="0" spc="-20" dirty="0">
                <a:latin typeface="Calibri"/>
                <a:cs typeface="Calibri"/>
              </a:rPr>
              <a:t>h</a:t>
            </a:r>
            <a:r>
              <a:rPr sz="2800" b="0" spc="-40" dirty="0">
                <a:latin typeface="Calibri"/>
                <a:cs typeface="Calibri"/>
              </a:rPr>
              <a:t>ef</a:t>
            </a:r>
            <a:r>
              <a:rPr sz="2800" b="0" spc="-15" dirty="0">
                <a:latin typeface="Calibri"/>
                <a:cs typeface="Calibri"/>
              </a:rPr>
              <a:t>f</a:t>
            </a:r>
            <a:r>
              <a:rPr sz="2800" b="0" spc="-20" dirty="0">
                <a:latin typeface="Calibri"/>
                <a:cs typeface="Calibri"/>
              </a:rPr>
              <a:t>in</a:t>
            </a:r>
            <a:r>
              <a:rPr sz="2800" b="0" spc="-15" dirty="0">
                <a:latin typeface="Calibri"/>
                <a:cs typeface="Calibri"/>
              </a:rPr>
              <a:t>g</a:t>
            </a:r>
            <a:r>
              <a:rPr sz="2800" b="0" spc="-20" dirty="0">
                <a:latin typeface="Calibri"/>
                <a:cs typeface="Calibri"/>
              </a:rPr>
              <a:t> indi</a:t>
            </a:r>
            <a:r>
              <a:rPr sz="2800" b="0" spc="-15" dirty="0">
                <a:latin typeface="Calibri"/>
                <a:cs typeface="Calibri"/>
              </a:rPr>
              <a:t>en</a:t>
            </a:r>
            <a:r>
              <a:rPr sz="2800" b="0" spc="10" dirty="0">
                <a:latin typeface="Calibri"/>
                <a:cs typeface="Calibri"/>
              </a:rPr>
              <a:t> </a:t>
            </a:r>
            <a:r>
              <a:rPr sz="2800" b="0" spc="-20" dirty="0">
                <a:latin typeface="Calibri"/>
                <a:cs typeface="Calibri"/>
              </a:rPr>
              <a:t>C</a:t>
            </a:r>
            <a:r>
              <a:rPr sz="2800" b="0" spc="-40" dirty="0">
                <a:latin typeface="Calibri"/>
                <a:cs typeface="Calibri"/>
              </a:rPr>
              <a:t>F</a:t>
            </a:r>
            <a:r>
              <a:rPr sz="2800" b="0" spc="-15" dirty="0">
                <a:latin typeface="Calibri"/>
                <a:cs typeface="Calibri"/>
              </a:rPr>
              <a:t>C</a:t>
            </a:r>
            <a:r>
              <a:rPr sz="2800" b="0" spc="-25" dirty="0">
                <a:latin typeface="Calibri"/>
                <a:cs typeface="Calibri"/>
              </a:rPr>
              <a:t> </a:t>
            </a:r>
            <a:r>
              <a:rPr sz="2800" b="0" spc="-20" dirty="0">
                <a:latin typeface="Calibri"/>
                <a:cs typeface="Calibri"/>
              </a:rPr>
              <a:t>in</a:t>
            </a:r>
            <a:r>
              <a:rPr sz="2800" b="0" spc="-110" dirty="0">
                <a:latin typeface="Calibri"/>
                <a:cs typeface="Calibri"/>
              </a:rPr>
              <a:t>k</a:t>
            </a:r>
            <a:r>
              <a:rPr sz="2800" b="0" spc="-15" dirty="0">
                <a:latin typeface="Calibri"/>
                <a:cs typeface="Calibri"/>
              </a:rPr>
              <a:t>o</a:t>
            </a:r>
            <a:r>
              <a:rPr sz="2800" b="0" spc="-30" dirty="0">
                <a:latin typeface="Calibri"/>
                <a:cs typeface="Calibri"/>
              </a:rPr>
              <a:t>m</a:t>
            </a:r>
            <a:r>
              <a:rPr sz="2800" b="0" spc="-15" dirty="0">
                <a:latin typeface="Calibri"/>
                <a:cs typeface="Calibri"/>
              </a:rPr>
              <a:t>en</a:t>
            </a:r>
            <a:r>
              <a:rPr sz="2800" b="0" spc="-5" dirty="0">
                <a:latin typeface="Calibri"/>
                <a:cs typeface="Calibri"/>
              </a:rPr>
              <a:t> </a:t>
            </a:r>
            <a:r>
              <a:rPr sz="2800" b="0" spc="-80" dirty="0">
                <a:latin typeface="Calibri"/>
                <a:cs typeface="Calibri"/>
              </a:rPr>
              <a:t>z</a:t>
            </a:r>
            <a:r>
              <a:rPr sz="2800" b="0" spc="-15" dirty="0">
                <a:latin typeface="Calibri"/>
                <a:cs typeface="Calibri"/>
              </a:rPr>
              <a:t>e</a:t>
            </a:r>
            <a:r>
              <a:rPr sz="2800" b="0" spc="-20" dirty="0">
                <a:latin typeface="Calibri"/>
                <a:cs typeface="Calibri"/>
              </a:rPr>
              <a:t>l</a:t>
            </a:r>
            <a:r>
              <a:rPr sz="2800" b="0" spc="-45" dirty="0">
                <a:latin typeface="Calibri"/>
                <a:cs typeface="Calibri"/>
              </a:rPr>
              <a:t>v</a:t>
            </a:r>
            <a:r>
              <a:rPr sz="2800" b="0" spc="-15" dirty="0">
                <a:latin typeface="Calibri"/>
                <a:cs typeface="Calibri"/>
              </a:rPr>
              <a:t>e</a:t>
            </a:r>
            <a:r>
              <a:rPr sz="2800" b="0" spc="-30" dirty="0">
                <a:latin typeface="Calibri"/>
                <a:cs typeface="Calibri"/>
              </a:rPr>
              <a:t> </a:t>
            </a:r>
            <a:r>
              <a:rPr sz="2800" b="0" spc="-15" dirty="0">
                <a:latin typeface="Calibri"/>
                <a:cs typeface="Calibri"/>
              </a:rPr>
              <a:t>a</a:t>
            </a:r>
            <a:r>
              <a:rPr sz="2800" b="0" spc="-20" dirty="0">
                <a:latin typeface="Calibri"/>
                <a:cs typeface="Calibri"/>
              </a:rPr>
              <a:t>l</a:t>
            </a:r>
            <a:r>
              <a:rPr sz="2800" b="0" spc="-15" dirty="0">
                <a:latin typeface="Calibri"/>
                <a:cs typeface="Calibri"/>
              </a:rPr>
              <a:t>s </a:t>
            </a:r>
            <a:r>
              <a:rPr sz="2800" b="0" spc="-20" dirty="0">
                <a:latin typeface="Calibri"/>
                <a:cs typeface="Calibri"/>
              </a:rPr>
              <a:t>b</a:t>
            </a:r>
            <a:r>
              <a:rPr sz="2800" b="0" spc="-15" dirty="0">
                <a:latin typeface="Calibri"/>
                <a:cs typeface="Calibri"/>
              </a:rPr>
              <a:t>e</a:t>
            </a:r>
            <a:r>
              <a:rPr sz="2800" b="0" spc="-20" dirty="0">
                <a:latin typeface="Calibri"/>
                <a:cs typeface="Calibri"/>
              </a:rPr>
              <a:t>s</a:t>
            </a:r>
            <a:r>
              <a:rPr sz="2800" b="0" spc="-30" dirty="0">
                <a:latin typeface="Calibri"/>
                <a:cs typeface="Calibri"/>
              </a:rPr>
              <a:t>me</a:t>
            </a:r>
            <a:r>
              <a:rPr sz="2800" b="0" spc="-10" dirty="0">
                <a:latin typeface="Calibri"/>
                <a:cs typeface="Calibri"/>
              </a:rPr>
              <a:t>t </a:t>
            </a:r>
            <a:r>
              <a:rPr sz="2800" b="0" spc="-20" dirty="0">
                <a:latin typeface="Calibri"/>
                <a:cs typeface="Calibri"/>
              </a:rPr>
              <a:t>in</a:t>
            </a:r>
            <a:r>
              <a:rPr sz="2800" b="0" spc="-110" dirty="0">
                <a:latin typeface="Calibri"/>
                <a:cs typeface="Calibri"/>
              </a:rPr>
              <a:t>k</a:t>
            </a:r>
            <a:r>
              <a:rPr sz="2800" b="0" spc="-15" dirty="0">
                <a:latin typeface="Calibri"/>
                <a:cs typeface="Calibri"/>
              </a:rPr>
              <a:t>o</a:t>
            </a:r>
            <a:r>
              <a:rPr sz="2800" b="0" spc="-30" dirty="0">
                <a:latin typeface="Calibri"/>
                <a:cs typeface="Calibri"/>
              </a:rPr>
              <a:t>m</a:t>
            </a:r>
            <a:r>
              <a:rPr sz="2800" b="0" spc="-15" dirty="0">
                <a:latin typeface="Calibri"/>
                <a:cs typeface="Calibri"/>
              </a:rPr>
              <a:t>en</a:t>
            </a:r>
            <a:r>
              <a:rPr sz="2800" b="0" spc="-5" dirty="0">
                <a:latin typeface="Calibri"/>
                <a:cs typeface="Calibri"/>
              </a:rPr>
              <a:t> </a:t>
            </a:r>
            <a:r>
              <a:rPr sz="2800" b="0" spc="-10" dirty="0">
                <a:latin typeface="Calibri"/>
                <a:cs typeface="Calibri"/>
              </a:rPr>
              <a:t>(</a:t>
            </a:r>
            <a:r>
              <a:rPr sz="2800" b="0" spc="-30" dirty="0">
                <a:latin typeface="Calibri"/>
                <a:cs typeface="Calibri"/>
              </a:rPr>
              <a:t>m</a:t>
            </a:r>
            <a:r>
              <a:rPr sz="2800" b="0" spc="-15" dirty="0">
                <a:latin typeface="Calibri"/>
                <a:cs typeface="Calibri"/>
              </a:rPr>
              <a:t>o</a:t>
            </a:r>
            <a:r>
              <a:rPr sz="2800" b="0" spc="-20" dirty="0">
                <a:latin typeface="Calibri"/>
                <a:cs typeface="Calibri"/>
              </a:rPr>
              <a:t>d</a:t>
            </a:r>
            <a:r>
              <a:rPr sz="2800" b="0" spc="-15" dirty="0">
                <a:latin typeface="Calibri"/>
                <a:cs typeface="Calibri"/>
              </a:rPr>
              <a:t>e</a:t>
            </a:r>
            <a:r>
              <a:rPr sz="2800" b="0" dirty="0">
                <a:latin typeface="Calibri"/>
                <a:cs typeface="Calibri"/>
              </a:rPr>
              <a:t>l</a:t>
            </a:r>
            <a:endParaRPr sz="2800">
              <a:latin typeface="Calibri"/>
              <a:cs typeface="Calibri"/>
            </a:endParaRPr>
          </a:p>
          <a:p>
            <a:pPr marL="629285" lvl="1" indent="-393065">
              <a:lnSpc>
                <a:spcPts val="3195"/>
              </a:lnSpc>
              <a:buFont typeface="Calibri"/>
              <a:buAutoNum type="alphaUcParenR"/>
              <a:tabLst>
                <a:tab pos="629920" algn="l"/>
              </a:tabLst>
            </a:pPr>
            <a:r>
              <a:rPr sz="2800" spc="-20" dirty="0">
                <a:latin typeface="Calibri"/>
                <a:cs typeface="Calibri"/>
              </a:rPr>
              <a:t>d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45" dirty="0">
                <a:latin typeface="Calibri"/>
                <a:cs typeface="Calibri"/>
              </a:rPr>
              <a:t>n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spc="-40" dirty="0">
                <a:latin typeface="Calibri"/>
                <a:cs typeface="Calibri"/>
              </a:rPr>
              <a:t>g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20" dirty="0">
                <a:latin typeface="Calibri"/>
                <a:cs typeface="Calibri"/>
              </a:rPr>
              <a:t>l</a:t>
            </a:r>
            <a:r>
              <a:rPr sz="2800" spc="-25" dirty="0">
                <a:latin typeface="Calibri"/>
                <a:cs typeface="Calibri"/>
              </a:rPr>
              <a:t>d</a:t>
            </a:r>
            <a:r>
              <a:rPr sz="2800" spc="-15" dirty="0">
                <a:latin typeface="Calibri"/>
                <a:cs typeface="Calibri"/>
              </a:rPr>
              <a:t>en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GB"/>
              <a:t>© Suniel Pancham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25</a:t>
            </a:fld>
            <a:endParaRPr lang="en-GB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440555">
              <a:lnSpc>
                <a:spcPct val="100000"/>
              </a:lnSpc>
            </a:pPr>
            <a:r>
              <a:rPr spc="-5" dirty="0"/>
              <a:t>C</a:t>
            </a:r>
            <a:r>
              <a:rPr dirty="0"/>
              <a:t>A</a:t>
            </a:r>
            <a:r>
              <a:rPr spc="-5" dirty="0"/>
              <a:t>SUS</a:t>
            </a:r>
          </a:p>
        </p:txBody>
      </p:sp>
      <p:sp>
        <p:nvSpPr>
          <p:cNvPr id="4" name="object 4"/>
          <p:cNvSpPr/>
          <p:nvPr/>
        </p:nvSpPr>
        <p:spPr>
          <a:xfrm>
            <a:off x="1388363" y="3348228"/>
            <a:ext cx="1104900" cy="6141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328927" y="4405884"/>
            <a:ext cx="1223759" cy="73151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682495" y="4504943"/>
            <a:ext cx="515111" cy="59893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388363" y="4445508"/>
            <a:ext cx="1104900" cy="61417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866336" y="4643937"/>
            <a:ext cx="14732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143672" y="4686705"/>
            <a:ext cx="975994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latin typeface="Calibri"/>
                <a:cs typeface="Calibri"/>
              </a:rPr>
              <a:t>C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is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</a:t>
            </a:r>
            <a:r>
              <a:rPr sz="2400" spc="-25" dirty="0">
                <a:latin typeface="Calibri"/>
                <a:cs typeface="Calibri"/>
              </a:rPr>
              <a:t>F</a:t>
            </a:r>
            <a:r>
              <a:rPr sz="2400" dirty="0">
                <a:latin typeface="Calibri"/>
                <a:cs typeface="Calibri"/>
              </a:rPr>
              <a:t>C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667500" y="3348228"/>
            <a:ext cx="1104900" cy="6141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667500" y="3348228"/>
            <a:ext cx="1104900" cy="614680"/>
          </a:xfrm>
          <a:custGeom>
            <a:avLst/>
            <a:gdLst/>
            <a:ahLst/>
            <a:cxnLst/>
            <a:rect l="l" t="t" r="r" b="b"/>
            <a:pathLst>
              <a:path w="1104900" h="614679">
                <a:moveTo>
                  <a:pt x="0" y="0"/>
                </a:moveTo>
                <a:lnTo>
                  <a:pt x="1104900" y="0"/>
                </a:lnTo>
                <a:lnTo>
                  <a:pt x="1104900" y="614172"/>
                </a:lnTo>
                <a:lnTo>
                  <a:pt x="0" y="614172"/>
                </a:lnTo>
                <a:lnTo>
                  <a:pt x="0" y="0"/>
                </a:lnTo>
                <a:close/>
              </a:path>
            </a:pathLst>
          </a:custGeom>
          <a:ln w="6096">
            <a:solidFill>
              <a:srgbClr val="A6A6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667500" y="2374392"/>
            <a:ext cx="1104900" cy="614680"/>
          </a:xfrm>
          <a:custGeom>
            <a:avLst/>
            <a:gdLst/>
            <a:ahLst/>
            <a:cxnLst/>
            <a:rect l="l" t="t" r="r" b="b"/>
            <a:pathLst>
              <a:path w="1104900" h="614680">
                <a:moveTo>
                  <a:pt x="0" y="0"/>
                </a:moveTo>
                <a:lnTo>
                  <a:pt x="1104900" y="0"/>
                </a:lnTo>
                <a:lnTo>
                  <a:pt x="1104900" y="614172"/>
                </a:lnTo>
                <a:lnTo>
                  <a:pt x="0" y="614172"/>
                </a:lnTo>
                <a:lnTo>
                  <a:pt x="0" y="0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667500" y="2374392"/>
            <a:ext cx="1104900" cy="614680"/>
          </a:xfrm>
          <a:custGeom>
            <a:avLst/>
            <a:gdLst/>
            <a:ahLst/>
            <a:cxnLst/>
            <a:rect l="l" t="t" r="r" b="b"/>
            <a:pathLst>
              <a:path w="1104900" h="614680">
                <a:moveTo>
                  <a:pt x="0" y="0"/>
                </a:moveTo>
                <a:lnTo>
                  <a:pt x="1104900" y="0"/>
                </a:lnTo>
                <a:lnTo>
                  <a:pt x="1104900" y="614172"/>
                </a:lnTo>
                <a:lnTo>
                  <a:pt x="0" y="614172"/>
                </a:lnTo>
                <a:lnTo>
                  <a:pt x="0" y="0"/>
                </a:lnTo>
                <a:close/>
              </a:path>
            </a:pathLst>
          </a:custGeom>
          <a:ln w="12192">
            <a:solidFill>
              <a:srgbClr val="7979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6927321" y="2573047"/>
            <a:ext cx="1894839" cy="12287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3180">
              <a:lnSpc>
                <a:spcPct val="100000"/>
              </a:lnSpc>
            </a:pP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BV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8"/>
              </a:spcBef>
            </a:pPr>
            <a:endParaRPr sz="16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</a:pPr>
            <a:r>
              <a:rPr sz="1800" spc="-15" dirty="0">
                <a:latin typeface="Calibri"/>
                <a:cs typeface="Calibri"/>
              </a:rPr>
              <a:t>10%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465"/>
              </a:spcBef>
            </a:pP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BV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6608063" y="4405884"/>
            <a:ext cx="1223771" cy="73151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961631" y="4504944"/>
            <a:ext cx="515099" cy="59893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667500" y="4445508"/>
            <a:ext cx="1104900" cy="61417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7145252" y="4643936"/>
            <a:ext cx="14732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7219188" y="2988564"/>
            <a:ext cx="0" cy="360680"/>
          </a:xfrm>
          <a:custGeom>
            <a:avLst/>
            <a:gdLst/>
            <a:ahLst/>
            <a:cxnLst/>
            <a:rect l="l" t="t" r="r" b="b"/>
            <a:pathLst>
              <a:path h="360679">
                <a:moveTo>
                  <a:pt x="0" y="0"/>
                </a:moveTo>
                <a:lnTo>
                  <a:pt x="0" y="360375"/>
                </a:lnTo>
              </a:path>
            </a:pathLst>
          </a:custGeom>
          <a:ln w="12192">
            <a:solidFill>
              <a:srgbClr val="4454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219190" y="3962400"/>
            <a:ext cx="0" cy="482600"/>
          </a:xfrm>
          <a:custGeom>
            <a:avLst/>
            <a:gdLst/>
            <a:ahLst/>
            <a:cxnLst/>
            <a:rect l="l" t="t" r="r" b="b"/>
            <a:pathLst>
              <a:path h="482600">
                <a:moveTo>
                  <a:pt x="0" y="0"/>
                </a:moveTo>
                <a:lnTo>
                  <a:pt x="0" y="482219"/>
                </a:lnTo>
              </a:path>
            </a:pathLst>
          </a:custGeom>
          <a:ln w="12192">
            <a:solidFill>
              <a:srgbClr val="4454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219188" y="2801109"/>
            <a:ext cx="1543685" cy="548640"/>
          </a:xfrm>
          <a:custGeom>
            <a:avLst/>
            <a:gdLst/>
            <a:ahLst/>
            <a:cxnLst/>
            <a:rect l="l" t="t" r="r" b="b"/>
            <a:pathLst>
              <a:path w="1543684" h="548639">
                <a:moveTo>
                  <a:pt x="0" y="548093"/>
                </a:moveTo>
                <a:lnTo>
                  <a:pt x="1543164" y="0"/>
                </a:lnTo>
              </a:path>
            </a:pathLst>
          </a:custGeom>
          <a:ln w="6096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1382267" y="2368295"/>
          <a:ext cx="1104897" cy="207022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53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16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14172">
                <a:tc gridSpan="2">
                  <a:txBody>
                    <a:bodyPr/>
                    <a:lstStyle/>
                    <a:p>
                      <a:pPr marL="194945">
                        <a:lnSpc>
                          <a:spcPct val="100000"/>
                        </a:lnSpc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</a:t>
                      </a:r>
                      <a:r>
                        <a:rPr sz="18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8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8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8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192">
                      <a:solidFill>
                        <a:srgbClr val="797979"/>
                      </a:solidFill>
                      <a:prstDash val="solid"/>
                    </a:lnL>
                    <a:lnR w="12192">
                      <a:solidFill>
                        <a:srgbClr val="797979"/>
                      </a:solidFill>
                      <a:prstDash val="solid"/>
                    </a:lnR>
                    <a:lnT w="12192">
                      <a:solidFill>
                        <a:srgbClr val="797979"/>
                      </a:solidFill>
                      <a:prstDash val="solid"/>
                    </a:lnT>
                    <a:lnB w="12192">
                      <a:solidFill>
                        <a:srgbClr val="797979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663">
                <a:tc>
                  <a:txBody>
                    <a:bodyPr/>
                    <a:lstStyle/>
                    <a:p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192">
                      <a:solidFill>
                        <a:srgbClr val="44546A"/>
                      </a:solidFill>
                      <a:prstDash val="solid"/>
                    </a:lnR>
                    <a:lnT w="12192">
                      <a:solidFill>
                        <a:srgbClr val="797979"/>
                      </a:solidFill>
                      <a:prstDash val="solid"/>
                    </a:lnT>
                    <a:lnB w="6096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192">
                      <a:solidFill>
                        <a:srgbClr val="44546A"/>
                      </a:solidFill>
                      <a:prstDash val="solid"/>
                    </a:lnL>
                    <a:lnT w="12192">
                      <a:solidFill>
                        <a:srgbClr val="797979"/>
                      </a:solidFill>
                      <a:prstDash val="solid"/>
                    </a:lnT>
                    <a:lnB w="6096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4172">
                <a:tc gridSpan="2">
                  <a:txBody>
                    <a:bodyPr/>
                    <a:lstStyle/>
                    <a:p>
                      <a:pPr marL="269240">
                        <a:lnSpc>
                          <a:spcPct val="100000"/>
                        </a:lnSpc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8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H</a:t>
                      </a:r>
                      <a:r>
                        <a:rPr sz="1800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BV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096">
                      <a:solidFill>
                        <a:srgbClr val="A6A6A6"/>
                      </a:solidFill>
                      <a:prstDash val="solid"/>
                    </a:lnL>
                    <a:lnR w="6096">
                      <a:solidFill>
                        <a:srgbClr val="A6A6A6"/>
                      </a:solidFill>
                      <a:prstDash val="solid"/>
                    </a:lnR>
                    <a:lnT w="6096">
                      <a:solidFill>
                        <a:srgbClr val="A6A6A6"/>
                      </a:solidFill>
                      <a:prstDash val="solid"/>
                    </a:lnT>
                    <a:lnB w="6096">
                      <a:solidFill>
                        <a:srgbClr val="A6A6A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2219">
                <a:tc>
                  <a:txBody>
                    <a:bodyPr/>
                    <a:lstStyle/>
                    <a:p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192">
                      <a:solidFill>
                        <a:srgbClr val="44546A"/>
                      </a:solidFill>
                      <a:prstDash val="solid"/>
                    </a:lnR>
                    <a:lnT w="6096">
                      <a:solidFill>
                        <a:srgbClr val="A6A6A6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192">
                      <a:solidFill>
                        <a:srgbClr val="44546A"/>
                      </a:solidFill>
                      <a:prstDash val="solid"/>
                    </a:lnL>
                    <a:lnT w="6096">
                      <a:solidFill>
                        <a:srgbClr val="A6A6A6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3" name="Tijdelijke aanduiding voor voettekst 22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GB"/>
              <a:t>© Suniel Pancham</a:t>
            </a:r>
          </a:p>
        </p:txBody>
      </p:sp>
      <p:sp>
        <p:nvSpPr>
          <p:cNvPr id="24" name="Tijdelijke aanduiding voor dianummer 2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26</a:t>
            </a:fld>
            <a:endParaRPr lang="en-GB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5463" y="2667000"/>
            <a:ext cx="83058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br>
              <a:rPr lang="en-US" sz="3600">
                <a:solidFill>
                  <a:schemeClr val="bg1"/>
                </a:solidFill>
              </a:rPr>
            </a:br>
            <a:br>
              <a:rPr lang="en-US" sz="3600">
                <a:solidFill>
                  <a:schemeClr val="bg1"/>
                </a:solidFill>
              </a:rPr>
            </a:br>
            <a:br>
              <a:rPr lang="en-US" sz="3600">
                <a:solidFill>
                  <a:schemeClr val="bg1"/>
                </a:solidFill>
              </a:rPr>
            </a:br>
            <a:br>
              <a:rPr lang="en-US" sz="3600">
                <a:solidFill>
                  <a:schemeClr val="bg1"/>
                </a:solidFill>
              </a:rPr>
            </a:br>
            <a:br>
              <a:rPr lang="en-US" sz="3600">
                <a:solidFill>
                  <a:schemeClr val="bg1"/>
                </a:solidFill>
              </a:rPr>
            </a:br>
            <a:br>
              <a:rPr lang="en-US" sz="3600">
                <a:solidFill>
                  <a:schemeClr val="bg1"/>
                </a:solidFill>
              </a:rPr>
            </a:br>
            <a:endParaRPr lang="en-US" sz="3600">
              <a:solidFill>
                <a:schemeClr val="bg1"/>
              </a:solidFill>
            </a:endParaRPr>
          </a:p>
        </p:txBody>
      </p:sp>
      <p:pic>
        <p:nvPicPr>
          <p:cNvPr id="114691" name="Picture 3" descr="BD04912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0013" y="404813"/>
            <a:ext cx="6985000" cy="608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1614851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ext Box 6"/>
          <p:cNvSpPr txBox="1">
            <a:spLocks noChangeArrowheads="1"/>
          </p:cNvSpPr>
          <p:nvPr/>
        </p:nvSpPr>
        <p:spPr bwMode="auto">
          <a:xfrm>
            <a:off x="2097088" y="2654300"/>
            <a:ext cx="15621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nl-NL" altLang="en-US" sz="12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Visiting address</a:t>
            </a:r>
          </a:p>
          <a:p>
            <a:pPr eaLnBrk="1" hangingPunct="1"/>
            <a:r>
              <a:rPr lang="nl-NL" altLang="en-US"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Westerkade 5</a:t>
            </a:r>
          </a:p>
          <a:p>
            <a:pPr eaLnBrk="1" hangingPunct="1"/>
            <a:r>
              <a:rPr lang="nl-NL" altLang="en-US"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3016 CL  Rotterdam</a:t>
            </a:r>
          </a:p>
          <a:p>
            <a:pPr eaLnBrk="1" hangingPunct="1"/>
            <a:r>
              <a:rPr lang="nl-NL" altLang="en-US"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Netherlands</a:t>
            </a:r>
          </a:p>
        </p:txBody>
      </p:sp>
      <p:sp>
        <p:nvSpPr>
          <p:cNvPr id="116739" name="Text Box 8"/>
          <p:cNvSpPr txBox="1">
            <a:spLocks noChangeArrowheads="1"/>
          </p:cNvSpPr>
          <p:nvPr/>
        </p:nvSpPr>
        <p:spPr bwMode="auto">
          <a:xfrm>
            <a:off x="2097088" y="4446588"/>
            <a:ext cx="29559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nl-NL" altLang="en-US"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 telephone number		</a:t>
            </a:r>
          </a:p>
          <a:p>
            <a:pPr eaLnBrk="1" hangingPunct="1"/>
            <a:r>
              <a:rPr lang="nl-NL" altLang="en-US"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Fax number</a:t>
            </a:r>
          </a:p>
          <a:p>
            <a:pPr eaLnBrk="1" hangingPunct="1"/>
            <a:r>
              <a:rPr lang="nl-NL" altLang="en-US"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Website</a:t>
            </a:r>
          </a:p>
          <a:p>
            <a:pPr eaLnBrk="1" hangingPunct="1"/>
            <a:r>
              <a:rPr lang="nl-NL" altLang="en-US"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 e-mail address</a:t>
            </a:r>
          </a:p>
        </p:txBody>
      </p:sp>
      <p:sp>
        <p:nvSpPr>
          <p:cNvPr id="116740" name="Text Box 9"/>
          <p:cNvSpPr txBox="1">
            <a:spLocks noChangeArrowheads="1"/>
          </p:cNvSpPr>
          <p:nvPr/>
        </p:nvSpPr>
        <p:spPr bwMode="auto">
          <a:xfrm>
            <a:off x="4346575" y="4446588"/>
            <a:ext cx="138271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nl-NL" altLang="en-US"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+31 10 303 22 22</a:t>
            </a:r>
          </a:p>
          <a:p>
            <a:pPr eaLnBrk="1" hangingPunct="1"/>
            <a:r>
              <a:rPr lang="nl-NL" altLang="en-US"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+31 10 303 22 33</a:t>
            </a:r>
          </a:p>
          <a:p>
            <a:pPr eaLnBrk="1" hangingPunct="1"/>
            <a:r>
              <a:rPr lang="nl-NL" altLang="en-US"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www.kdps.nl</a:t>
            </a:r>
          </a:p>
          <a:p>
            <a:pPr eaLnBrk="1" hangingPunct="1"/>
            <a:r>
              <a:rPr lang="nl-NL" altLang="en-US"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info@kdps.nl</a:t>
            </a:r>
          </a:p>
        </p:txBody>
      </p:sp>
      <p:pic>
        <p:nvPicPr>
          <p:cNvPr id="116741" name="Afbeelding 1" descr="http://www.kdps.nl/wp-content/themes/thepractice-parent/framework/timthumb/timthumb.php?src=http%3A%2F%2Fwww.kdps.nl%2Fwp-content%2Fuploads%2F2012%2F09%2Ffoto_hp_11.jpg&amp;h=&amp;w=870&amp;zc=1&amp;q=1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9925" y="2654300"/>
            <a:ext cx="4027488" cy="140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6742" name="Tekstvak 11"/>
          <p:cNvSpPr txBox="1">
            <a:spLocks noChangeArrowheads="1"/>
          </p:cNvSpPr>
          <p:nvPr/>
        </p:nvSpPr>
        <p:spPr bwMode="auto">
          <a:xfrm>
            <a:off x="3390900" y="2700338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nl-NL" altLang="en-US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16743" name="Tekstvak 42"/>
          <p:cNvSpPr txBox="1">
            <a:spLocks noChangeArrowheads="1"/>
          </p:cNvSpPr>
          <p:nvPr/>
        </p:nvSpPr>
        <p:spPr bwMode="auto">
          <a:xfrm>
            <a:off x="4219575" y="601663"/>
            <a:ext cx="5900738" cy="177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nl-NL" altLang="en-US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Suniel Pancham</a:t>
            </a:r>
          </a:p>
          <a:p>
            <a:pPr eaLnBrk="1" hangingPunct="1"/>
            <a:r>
              <a:rPr lang="en-US" altLang="en-US"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</a:t>
            </a:r>
            <a:endParaRPr lang="nl-NL" altLang="en-US" i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nl-NL" alt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nl-NL" alt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Telephone 	+31 10 303 22 29</a:t>
            </a:r>
          </a:p>
          <a:p>
            <a:pPr eaLnBrk="1" hangingPunct="1"/>
            <a:r>
              <a:rPr lang="nl-NL" alt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Mobile		+31 6 10 17 02 80</a:t>
            </a:r>
          </a:p>
          <a:p>
            <a:pPr eaLnBrk="1" hangingPunct="1"/>
            <a:r>
              <a:rPr lang="nl-NL" alt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E-mail		suniel.pancham@kdps.nl</a:t>
            </a:r>
          </a:p>
        </p:txBody>
      </p:sp>
      <p:pic>
        <p:nvPicPr>
          <p:cNvPr id="116744" name="Picture 48" descr="F:\DATA\Copier\Priscilla\naamloos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6938" y="601663"/>
            <a:ext cx="1316037" cy="197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6745" name="Tekstvak 1"/>
          <p:cNvSpPr txBox="1">
            <a:spLocks noChangeArrowheads="1"/>
          </p:cNvSpPr>
          <p:nvPr/>
        </p:nvSpPr>
        <p:spPr bwMode="auto">
          <a:xfrm>
            <a:off x="8843963" y="5937250"/>
            <a:ext cx="15652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nl-NL" altLang="en-US" sz="3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KDPS</a:t>
            </a:r>
          </a:p>
        </p:txBody>
      </p:sp>
    </p:spTree>
    <p:extLst>
      <p:ext uri="{BB962C8B-B14F-4D97-AF65-F5344CB8AC3E}">
        <p14:creationId xmlns:p14="http://schemas.microsoft.com/office/powerpoint/2010/main" val="2461432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5351" y="353239"/>
            <a:ext cx="8077200" cy="685800"/>
          </a:xfrm>
        </p:spPr>
        <p:txBody>
          <a:bodyPr/>
          <a:lstStyle/>
          <a:p>
            <a:pPr algn="ctr"/>
            <a:r>
              <a:rPr lang="en-GB" sz="2000" dirty="0"/>
              <a:t>OECD - BEPS Actions</a:t>
            </a:r>
          </a:p>
        </p:txBody>
      </p:sp>
      <p:graphicFrame>
        <p:nvGraphicFramePr>
          <p:cNvPr id="10" name="Content Placeholder 52"/>
          <p:cNvGraphicFramePr>
            <a:graphicFrameLocks/>
          </p:cNvGraphicFramePr>
          <p:nvPr>
            <p:extLst/>
          </p:nvPr>
        </p:nvGraphicFramePr>
        <p:xfrm>
          <a:off x="1241659" y="866274"/>
          <a:ext cx="9865895" cy="5101389"/>
        </p:xfrm>
        <a:graphic>
          <a:graphicData uri="http://schemas.openxmlformats.org/drawingml/2006/table">
            <a:tbl>
              <a:tblPr firstRow="1" bandRow="1"/>
              <a:tblGrid>
                <a:gridCol w="19731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31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31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31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731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16714"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chemeClr val="bg1"/>
                          </a:solidFill>
                        </a:rPr>
                        <a:t>ACTION 1:</a:t>
                      </a:r>
                    </a:p>
                    <a:p>
                      <a:pPr algn="ctr"/>
                      <a:endParaRPr lang="en-GB" sz="800" b="0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GB" sz="1400" b="0" dirty="0">
                          <a:solidFill>
                            <a:schemeClr val="bg1"/>
                          </a:solidFill>
                        </a:rPr>
                        <a:t>Addressing the</a:t>
                      </a:r>
                      <a:r>
                        <a:rPr lang="en-GB" sz="1400" b="0" baseline="0" dirty="0">
                          <a:solidFill>
                            <a:schemeClr val="bg1"/>
                          </a:solidFill>
                        </a:rPr>
                        <a:t> Tax Challenges of the Digital Econom</a:t>
                      </a:r>
                      <a:r>
                        <a:rPr lang="en-GB" sz="1600" b="0" baseline="0" dirty="0">
                          <a:solidFill>
                            <a:schemeClr val="bg1"/>
                          </a:solidFill>
                        </a:rPr>
                        <a:t>y</a:t>
                      </a:r>
                    </a:p>
                  </a:txBody>
                  <a:tcPr marL="68580" marR="685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chemeClr val="bg1"/>
                          </a:solidFill>
                        </a:rPr>
                        <a:t>ACTION 2:</a:t>
                      </a:r>
                    </a:p>
                    <a:p>
                      <a:pPr algn="ctr"/>
                      <a:endParaRPr lang="en-GB" sz="800" b="0" dirty="0">
                        <a:solidFill>
                          <a:schemeClr val="bg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>
                          <a:solidFill>
                            <a:schemeClr val="bg1"/>
                          </a:solidFill>
                        </a:rPr>
                        <a:t>Neutralising the Effects of Hybrid Mismatch Arrangements</a:t>
                      </a:r>
                    </a:p>
                  </a:txBody>
                  <a:tcPr marL="68580" marR="68580" marT="34290" marB="3429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chemeClr val="bg1"/>
                          </a:solidFill>
                        </a:rPr>
                        <a:t>ACTION 3:</a:t>
                      </a:r>
                    </a:p>
                    <a:p>
                      <a:pPr algn="ctr"/>
                      <a:endParaRPr lang="en-GB" sz="800" b="0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GB" sz="1400" b="0" dirty="0">
                          <a:solidFill>
                            <a:schemeClr val="bg1"/>
                          </a:solidFill>
                        </a:rPr>
                        <a:t>Designing Effective Controlled Foreign Company Rules</a:t>
                      </a:r>
                    </a:p>
                  </a:txBody>
                  <a:tcPr marL="68580" marR="68580" marT="34290" marB="3429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chemeClr val="bg1"/>
                          </a:solidFill>
                        </a:rPr>
                        <a:t>ACTION 4:</a:t>
                      </a:r>
                    </a:p>
                    <a:p>
                      <a:pPr algn="ctr"/>
                      <a:endParaRPr lang="en-GB" sz="800" b="0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GB" sz="1200" b="0" dirty="0">
                          <a:solidFill>
                            <a:schemeClr val="bg1"/>
                          </a:solidFill>
                        </a:rPr>
                        <a:t>Limiting Base Erosion</a:t>
                      </a:r>
                      <a:r>
                        <a:rPr lang="en-GB" sz="1200" b="0" baseline="0" dirty="0">
                          <a:solidFill>
                            <a:schemeClr val="bg1"/>
                          </a:solidFill>
                        </a:rPr>
                        <a:t> Involving Interest Deductions and Other Financial Payments</a:t>
                      </a:r>
                    </a:p>
                    <a:p>
                      <a:pPr algn="ctr"/>
                      <a:endParaRPr lang="en-GB" sz="800" b="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chemeClr val="bg1"/>
                          </a:solidFill>
                        </a:rPr>
                        <a:t>ACTION 5:</a:t>
                      </a:r>
                    </a:p>
                    <a:p>
                      <a:pPr algn="ctr"/>
                      <a:endParaRPr lang="en-GB" sz="800" b="0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GB" sz="1200" b="0" dirty="0">
                          <a:solidFill>
                            <a:schemeClr val="bg1"/>
                          </a:solidFill>
                        </a:rPr>
                        <a:t>Countering</a:t>
                      </a:r>
                      <a:r>
                        <a:rPr lang="en-GB" sz="1200" b="0" baseline="0" dirty="0">
                          <a:solidFill>
                            <a:schemeClr val="bg1"/>
                          </a:solidFill>
                        </a:rPr>
                        <a:t> Harmful Tax Practices More Effectively, Taking into Account Transparency and Substance</a:t>
                      </a:r>
                    </a:p>
                  </a:txBody>
                  <a:tcPr marL="68580" marR="68580" marT="34290" marB="3429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7834"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chemeClr val="bg1"/>
                          </a:solidFill>
                        </a:rPr>
                        <a:t>ACTION 6:</a:t>
                      </a:r>
                    </a:p>
                    <a:p>
                      <a:pPr algn="ctr"/>
                      <a:endParaRPr lang="en-GB" sz="800" b="0" dirty="0">
                        <a:solidFill>
                          <a:schemeClr val="bg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>
                          <a:solidFill>
                            <a:schemeClr val="bg1"/>
                          </a:solidFill>
                        </a:rPr>
                        <a:t>Preventing the Granting of Treaty</a:t>
                      </a:r>
                      <a:r>
                        <a:rPr lang="en-GB" sz="1400" b="0" baseline="0" dirty="0">
                          <a:solidFill>
                            <a:schemeClr val="bg1"/>
                          </a:solidFill>
                        </a:rPr>
                        <a:t> Benefits in Inappropriate Circumstances </a:t>
                      </a:r>
                    </a:p>
                    <a:p>
                      <a:pPr algn="ctr"/>
                      <a:endParaRPr lang="en-GB" sz="800" b="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chemeClr val="bg1"/>
                          </a:solidFill>
                        </a:rPr>
                        <a:t>ACTION 7:</a:t>
                      </a:r>
                    </a:p>
                    <a:p>
                      <a:pPr algn="ctr"/>
                      <a:endParaRPr lang="en-GB" sz="800" b="0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GB" sz="1200" b="0" dirty="0">
                          <a:solidFill>
                            <a:schemeClr val="bg1"/>
                          </a:solidFill>
                        </a:rPr>
                        <a:t>Preventing the Artificial</a:t>
                      </a:r>
                      <a:r>
                        <a:rPr lang="en-GB" sz="1200" b="0" baseline="0" dirty="0">
                          <a:solidFill>
                            <a:schemeClr val="bg1"/>
                          </a:solidFill>
                        </a:rPr>
                        <a:t> Avoidance of Permanent Establishment Status</a:t>
                      </a:r>
                      <a:endParaRPr lang="en-GB" sz="1200" b="0" dirty="0">
                        <a:solidFill>
                          <a:schemeClr val="bg1"/>
                        </a:solidFill>
                      </a:endParaRPr>
                    </a:p>
                    <a:p>
                      <a:endParaRPr lang="en-GB" sz="80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chemeClr val="bg1"/>
                          </a:solidFill>
                        </a:rPr>
                        <a:t>ACTION 8:</a:t>
                      </a:r>
                    </a:p>
                    <a:p>
                      <a:pPr algn="ctr"/>
                      <a:endParaRPr lang="en-GB" sz="800" b="0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GB" sz="1400" b="0" dirty="0">
                          <a:solidFill>
                            <a:schemeClr val="bg1"/>
                          </a:solidFill>
                        </a:rPr>
                        <a:t>Aligning Transfer Pricing Outcomes with Value Creation </a:t>
                      </a:r>
                      <a:r>
                        <a:rPr lang="en-GB" sz="1400" b="1" dirty="0">
                          <a:solidFill>
                            <a:schemeClr val="bg1"/>
                          </a:solidFill>
                        </a:rPr>
                        <a:t>Intangibles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+mj-lt"/>
                        <a:ea typeface="+mj-ea"/>
                        <a:cs typeface="+mj-cs"/>
                      </a:endParaRPr>
                    </a:p>
                  </a:txBody>
                  <a:tcPr marL="68580" marR="68580" marT="34290" marB="3429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chemeClr val="bg1"/>
                          </a:solidFill>
                        </a:rPr>
                        <a:t>ACTION 9:</a:t>
                      </a:r>
                    </a:p>
                    <a:p>
                      <a:pPr algn="ctr"/>
                      <a:endParaRPr lang="en-GB" sz="800" b="0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GB" sz="1400" b="0" dirty="0">
                          <a:solidFill>
                            <a:schemeClr val="bg1"/>
                          </a:solidFill>
                        </a:rPr>
                        <a:t>Aligning Transfer Pricing Outcomes with Value Creation </a:t>
                      </a:r>
                    </a:p>
                    <a:p>
                      <a:pPr algn="ctr"/>
                      <a:r>
                        <a:rPr lang="en-GB" sz="1400" b="1" dirty="0">
                          <a:solidFill>
                            <a:schemeClr val="bg1"/>
                          </a:solidFill>
                        </a:rPr>
                        <a:t>Risks &amp; capital</a:t>
                      </a:r>
                    </a:p>
                    <a:p>
                      <a:endParaRPr lang="en-GB" sz="80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chemeClr val="bg1"/>
                          </a:solidFill>
                        </a:rPr>
                        <a:t>ACTION 10:</a:t>
                      </a:r>
                    </a:p>
                    <a:p>
                      <a:pPr algn="ctr"/>
                      <a:endParaRPr lang="en-GB" sz="800" b="0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GB" sz="1200" b="0" dirty="0">
                          <a:solidFill>
                            <a:schemeClr val="bg1"/>
                          </a:solidFill>
                        </a:rPr>
                        <a:t>Aligning Transfer Pricing Outcomes with Value Creation </a:t>
                      </a:r>
                    </a:p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Other</a:t>
                      </a:r>
                      <a:r>
                        <a:rPr lang="en-GB" sz="1200" b="1" baseline="0" dirty="0">
                          <a:solidFill>
                            <a:schemeClr val="bg1"/>
                          </a:solidFill>
                        </a:rPr>
                        <a:t> high-risk transactions</a:t>
                      </a:r>
                    </a:p>
                    <a:p>
                      <a:pPr algn="ctr"/>
                      <a:endParaRPr lang="en-GB" sz="80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36841"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chemeClr val="bg1"/>
                          </a:solidFill>
                        </a:rPr>
                        <a:t>ACTION 11:</a:t>
                      </a:r>
                    </a:p>
                    <a:p>
                      <a:pPr algn="ctr"/>
                      <a:endParaRPr lang="en-GB" sz="800" b="0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GB" sz="1400" b="0" dirty="0">
                          <a:solidFill>
                            <a:schemeClr val="bg1"/>
                          </a:solidFill>
                        </a:rPr>
                        <a:t>Measuring and Monitoring </a:t>
                      </a:r>
                      <a:r>
                        <a:rPr lang="en-GB" sz="1400" b="0" baseline="0" dirty="0">
                          <a:solidFill>
                            <a:schemeClr val="bg1"/>
                          </a:solidFill>
                        </a:rPr>
                        <a:t>BEPS</a:t>
                      </a:r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chemeClr val="bg1"/>
                          </a:solidFill>
                        </a:rPr>
                        <a:t>ACTION 12:</a:t>
                      </a:r>
                    </a:p>
                    <a:p>
                      <a:pPr algn="ctr"/>
                      <a:endParaRPr lang="en-GB" sz="800" b="0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GB" sz="1400" b="0" dirty="0">
                          <a:solidFill>
                            <a:schemeClr val="bg1"/>
                          </a:solidFill>
                        </a:rPr>
                        <a:t>Mandatory Disclosure Rules</a:t>
                      </a:r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chemeClr val="bg1"/>
                          </a:solidFill>
                        </a:rPr>
                        <a:t>ACTION 13:</a:t>
                      </a:r>
                    </a:p>
                    <a:p>
                      <a:pPr algn="ctr"/>
                      <a:endParaRPr lang="en-GB" sz="1200" b="0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GB" sz="1200" b="0" baseline="0" dirty="0">
                          <a:solidFill>
                            <a:schemeClr val="bg1"/>
                          </a:solidFill>
                        </a:rPr>
                        <a:t>Transfer Pricing Documentation and Country by Country Reporting</a:t>
                      </a:r>
                    </a:p>
                  </a:txBody>
                  <a:tcPr marL="68580" marR="68580" marT="34290" marB="3429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chemeClr val="bg1"/>
                          </a:solidFill>
                        </a:rPr>
                        <a:t>ACTION 14:</a:t>
                      </a:r>
                    </a:p>
                    <a:p>
                      <a:pPr algn="ctr"/>
                      <a:endParaRPr lang="en-GB" sz="800" b="0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GB" sz="1400" b="0" dirty="0">
                          <a:solidFill>
                            <a:schemeClr val="bg1"/>
                          </a:solidFill>
                        </a:rPr>
                        <a:t>Making Dispute Resolution</a:t>
                      </a:r>
                      <a:r>
                        <a:rPr lang="en-GB" sz="1400" b="0" baseline="0" dirty="0">
                          <a:solidFill>
                            <a:schemeClr val="bg1"/>
                          </a:solidFill>
                        </a:rPr>
                        <a:t> Mechanisms More Effective</a:t>
                      </a:r>
                    </a:p>
                    <a:p>
                      <a:pPr algn="ctr"/>
                      <a:endParaRPr lang="en-GB" sz="8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chemeClr val="bg1"/>
                          </a:solidFill>
                        </a:rPr>
                        <a:t>ACTION 15:</a:t>
                      </a:r>
                    </a:p>
                    <a:p>
                      <a:pPr algn="ctr"/>
                      <a:endParaRPr lang="en-GB" sz="800" b="0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GB" sz="1200" b="0" dirty="0">
                          <a:solidFill>
                            <a:schemeClr val="bg1"/>
                          </a:solidFill>
                        </a:rPr>
                        <a:t>Developing</a:t>
                      </a:r>
                      <a:r>
                        <a:rPr lang="en-GB" sz="1200" b="0" baseline="0" dirty="0">
                          <a:solidFill>
                            <a:schemeClr val="bg1"/>
                          </a:solidFill>
                        </a:rPr>
                        <a:t> a Multilateral Instrument to Modify Bilateral Tax Treaties </a:t>
                      </a:r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EBD5762-3BDC-484D-9503-7EA6D5A9A8CE}" type="slidenum">
              <a:rPr lang="en-GB" smtClean="0">
                <a:solidFill>
                  <a:srgbClr val="000000"/>
                </a:solidFill>
              </a:rPr>
              <a:pPr/>
              <a:t>3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hthoek 4"/>
          <p:cNvSpPr/>
          <p:nvPr/>
        </p:nvSpPr>
        <p:spPr bwMode="auto">
          <a:xfrm>
            <a:off x="1991544" y="6309320"/>
            <a:ext cx="504056" cy="320080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  <a:latin typeface="Times" pitchFamily="-32" charset="0"/>
            </a:endParaRPr>
          </a:p>
        </p:txBody>
      </p:sp>
      <p:sp>
        <p:nvSpPr>
          <p:cNvPr id="4" name="Ovaal 3"/>
          <p:cNvSpPr/>
          <p:nvPr/>
        </p:nvSpPr>
        <p:spPr bwMode="auto">
          <a:xfrm>
            <a:off x="5197115" y="665659"/>
            <a:ext cx="1954982" cy="1707482"/>
          </a:xfrm>
          <a:prstGeom prst="ellipse">
            <a:avLst/>
          </a:prstGeom>
          <a:noFill/>
          <a:ln w="3810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  <a:latin typeface="Times" pitchFamily="-32" charset="0"/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srgbClr val="000000"/>
                </a:solidFill>
              </a:rPr>
              <a:t>© Suniel Pancham</a:t>
            </a:r>
          </a:p>
        </p:txBody>
      </p:sp>
    </p:spTree>
    <p:extLst>
      <p:ext uri="{BB962C8B-B14F-4D97-AF65-F5344CB8AC3E}">
        <p14:creationId xmlns:p14="http://schemas.microsoft.com/office/powerpoint/2010/main" val="2115006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916939" y="749649"/>
            <a:ext cx="10358120" cy="677108"/>
          </a:xfrm>
        </p:spPr>
        <p:txBody>
          <a:bodyPr/>
          <a:lstStyle/>
          <a:p>
            <a:pPr algn="ctr"/>
            <a:r>
              <a:rPr lang="nl-NL" dirty="0"/>
              <a:t>EU</a:t>
            </a:r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idx="1"/>
          </p:nvPr>
        </p:nvSpPr>
        <p:spPr>
          <a:xfrm>
            <a:off x="916939" y="1885695"/>
            <a:ext cx="10358120" cy="3447098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b="0" dirty="0"/>
              <a:t>CFC-regeling in de ATAD1</a:t>
            </a:r>
          </a:p>
          <a:p>
            <a:endParaRPr lang="nl-NL" b="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b="0" dirty="0"/>
              <a:t>Minimumbepaling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b="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b="0" dirty="0"/>
              <a:t>Inmiddels geïmplementeerd en effectief  in Nederland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b="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b="0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tint val="75000"/>
                  </a:prstClr>
                </a:solidFill>
              </a:rPr>
              <a:t>© Suniel Pancham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173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8340" y="293243"/>
            <a:ext cx="5712460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400" b="0" spc="-5" dirty="0">
                <a:latin typeface="Calibri Light"/>
                <a:cs typeface="Calibri Light"/>
              </a:rPr>
              <a:t>C</a:t>
            </a:r>
            <a:r>
              <a:rPr sz="4400" b="0" spc="-50" dirty="0">
                <a:latin typeface="Calibri Light"/>
                <a:cs typeface="Calibri Light"/>
              </a:rPr>
              <a:t>F</a:t>
            </a:r>
            <a:r>
              <a:rPr sz="4400" b="0" dirty="0">
                <a:latin typeface="Calibri Light"/>
                <a:cs typeface="Calibri Light"/>
              </a:rPr>
              <a:t>C</a:t>
            </a:r>
            <a:r>
              <a:rPr sz="4400" b="0" spc="-5" dirty="0">
                <a:latin typeface="Calibri Light"/>
                <a:cs typeface="Calibri Light"/>
              </a:rPr>
              <a:t> </a:t>
            </a:r>
            <a:r>
              <a:rPr sz="4400" b="0" spc="5" dirty="0">
                <a:latin typeface="Calibri Light"/>
                <a:cs typeface="Calibri Light"/>
              </a:rPr>
              <a:t>(</a:t>
            </a:r>
            <a:r>
              <a:rPr sz="4400" b="0" dirty="0">
                <a:latin typeface="Calibri Light"/>
                <a:cs typeface="Calibri Light"/>
              </a:rPr>
              <a:t>a</a:t>
            </a:r>
            <a:r>
              <a:rPr sz="4400" b="0" spc="-10" dirty="0">
                <a:latin typeface="Calibri Light"/>
                <a:cs typeface="Calibri Light"/>
              </a:rPr>
              <a:t>rt</a:t>
            </a:r>
            <a:r>
              <a:rPr sz="4400" b="0" spc="-15" dirty="0">
                <a:latin typeface="Calibri Light"/>
                <a:cs typeface="Calibri Light"/>
              </a:rPr>
              <a:t>.</a:t>
            </a:r>
            <a:r>
              <a:rPr sz="4400" b="0" spc="-20" dirty="0">
                <a:latin typeface="Calibri Light"/>
                <a:cs typeface="Calibri Light"/>
              </a:rPr>
              <a:t> </a:t>
            </a:r>
            <a:r>
              <a:rPr sz="4400" b="0" dirty="0">
                <a:latin typeface="Calibri Light"/>
                <a:cs typeface="Calibri Light"/>
              </a:rPr>
              <a:t>7 </a:t>
            </a:r>
            <a:r>
              <a:rPr sz="4400" b="0" spc="-5" dirty="0" err="1">
                <a:latin typeface="Calibri Light"/>
                <a:cs typeface="Calibri Light"/>
              </a:rPr>
              <a:t>e</a:t>
            </a:r>
            <a:r>
              <a:rPr sz="4400" b="0" dirty="0" err="1">
                <a:latin typeface="Calibri Light"/>
                <a:cs typeface="Calibri Light"/>
              </a:rPr>
              <a:t>n</a:t>
            </a:r>
            <a:r>
              <a:rPr sz="4400" b="0" spc="5" dirty="0">
                <a:latin typeface="Calibri Light"/>
                <a:cs typeface="Calibri Light"/>
              </a:rPr>
              <a:t> </a:t>
            </a:r>
            <a:r>
              <a:rPr sz="4400" b="0" dirty="0">
                <a:latin typeface="Calibri Light"/>
                <a:cs typeface="Calibri Light"/>
              </a:rPr>
              <a:t>8</a:t>
            </a:r>
            <a:r>
              <a:rPr lang="nl-NL" sz="4400" b="0" dirty="0">
                <a:latin typeface="Calibri Light"/>
                <a:cs typeface="Calibri Light"/>
              </a:rPr>
              <a:t> ATAD</a:t>
            </a:r>
            <a:r>
              <a:rPr sz="4400" b="0" dirty="0">
                <a:latin typeface="Calibri Light"/>
                <a:cs typeface="Calibri Light"/>
              </a:rPr>
              <a:t>)</a:t>
            </a:r>
            <a:endParaRPr sz="4400" dirty="0">
              <a:latin typeface="Calibri Light"/>
              <a:cs typeface="Calibri Ligh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764837" y="1102149"/>
            <a:ext cx="2345690" cy="2952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Wingdings"/>
              <a:buChar char=""/>
              <a:tabLst>
                <a:tab pos="355600" algn="l"/>
              </a:tabLst>
            </a:pPr>
            <a:r>
              <a:rPr sz="2000" b="1" spc="-80" dirty="0">
                <a:latin typeface="Calibri"/>
                <a:cs typeface="Calibri"/>
              </a:rPr>
              <a:t>W</a:t>
            </a:r>
            <a:r>
              <a:rPr sz="2000" b="1" spc="-10" dirty="0">
                <a:latin typeface="Calibri"/>
                <a:cs typeface="Calibri"/>
              </a:rPr>
              <a:t>a</a:t>
            </a:r>
            <a:r>
              <a:rPr sz="2000" b="1" dirty="0">
                <a:latin typeface="Calibri"/>
                <a:cs typeface="Calibri"/>
              </a:rPr>
              <a:t>nn</a:t>
            </a:r>
            <a:r>
              <a:rPr sz="2000" b="1" spc="-5" dirty="0">
                <a:latin typeface="Calibri"/>
                <a:cs typeface="Calibri"/>
              </a:rPr>
              <a:t>ee</a:t>
            </a:r>
            <a:r>
              <a:rPr sz="2000" b="1" dirty="0">
                <a:latin typeface="Calibri"/>
                <a:cs typeface="Calibri"/>
              </a:rPr>
              <a:t>r</a:t>
            </a:r>
            <a:r>
              <a:rPr sz="2000" b="1" spc="-5" dirty="0">
                <a:latin typeface="Calibri"/>
                <a:cs typeface="Calibri"/>
              </a:rPr>
              <a:t> ee</a:t>
            </a:r>
            <a:r>
              <a:rPr sz="2000" b="1" dirty="0">
                <a:latin typeface="Calibri"/>
                <a:cs typeface="Calibri"/>
              </a:rPr>
              <a:t>n</a:t>
            </a:r>
            <a:r>
              <a:rPr sz="2000" b="1" spc="5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C</a:t>
            </a:r>
            <a:r>
              <a:rPr sz="2000" b="1" spc="-10" dirty="0">
                <a:latin typeface="Calibri"/>
                <a:cs typeface="Calibri"/>
              </a:rPr>
              <a:t>F</a:t>
            </a:r>
            <a:r>
              <a:rPr sz="2000" b="1" spc="-5" dirty="0">
                <a:latin typeface="Calibri"/>
                <a:cs typeface="Calibri"/>
              </a:rPr>
              <a:t>C</a:t>
            </a:r>
            <a:r>
              <a:rPr sz="2000" b="1" dirty="0">
                <a:latin typeface="Calibri"/>
                <a:cs typeface="Calibri"/>
              </a:rPr>
              <a:t>?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222037" y="1458413"/>
            <a:ext cx="5081270" cy="15388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9085" marR="5080" indent="-286385">
              <a:lnSpc>
                <a:spcPct val="100000"/>
              </a:lnSpc>
              <a:buFont typeface="Wingdings"/>
              <a:buChar char=""/>
              <a:tabLst>
                <a:tab pos="299720" algn="l"/>
              </a:tabLst>
            </a:pPr>
            <a:r>
              <a:rPr sz="1800" spc="-25" dirty="0">
                <a:latin typeface="Calibri"/>
                <a:cs typeface="Calibri"/>
              </a:rPr>
              <a:t>M</a:t>
            </a:r>
            <a:r>
              <a:rPr sz="1800" spc="-10" dirty="0">
                <a:latin typeface="Calibri"/>
                <a:cs typeface="Calibri"/>
              </a:rPr>
              <a:t>eer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dan </a:t>
            </a:r>
            <a:r>
              <a:rPr sz="1800" spc="-15" dirty="0">
                <a:latin typeface="Calibri"/>
                <a:cs typeface="Calibri"/>
              </a:rPr>
              <a:t>50%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lang="nl-NL" sz="1800" spc="10" dirty="0">
                <a:latin typeface="Calibri"/>
                <a:cs typeface="Calibri"/>
              </a:rPr>
              <a:t>belang; </a:t>
            </a:r>
            <a:r>
              <a:rPr sz="1800" spc="-10" dirty="0" err="1">
                <a:latin typeface="Calibri"/>
                <a:cs typeface="Calibri"/>
              </a:rPr>
              <a:t>e</a:t>
            </a:r>
            <a:r>
              <a:rPr sz="1800" dirty="0" err="1">
                <a:latin typeface="Calibri"/>
                <a:cs typeface="Calibri"/>
              </a:rPr>
              <a:t>n</a:t>
            </a:r>
            <a:r>
              <a:rPr sz="1800" dirty="0">
                <a:latin typeface="Calibri"/>
                <a:cs typeface="Calibri"/>
              </a:rPr>
              <a:t> </a:t>
            </a:r>
            <a:endParaRPr lang="nl-NL" sz="1800" dirty="0">
              <a:latin typeface="Calibri"/>
              <a:cs typeface="Calibri"/>
            </a:endParaRPr>
          </a:p>
          <a:p>
            <a:pPr marL="299085" marR="5080" indent="-286385">
              <a:lnSpc>
                <a:spcPct val="100000"/>
              </a:lnSpc>
              <a:buFont typeface="Wingdings"/>
              <a:buChar char=""/>
              <a:tabLst>
                <a:tab pos="299720" algn="l"/>
              </a:tabLst>
            </a:pPr>
            <a:r>
              <a:rPr sz="1800" spc="-20" dirty="0" err="1">
                <a:latin typeface="Calibri"/>
                <a:cs typeface="Calibri"/>
              </a:rPr>
              <a:t>w</a:t>
            </a:r>
            <a:r>
              <a:rPr sz="1800" spc="-10" dirty="0" err="1">
                <a:latin typeface="Calibri"/>
                <a:cs typeface="Calibri"/>
              </a:rPr>
              <a:t>i</a:t>
            </a:r>
            <a:r>
              <a:rPr sz="1800" dirty="0" err="1">
                <a:latin typeface="Calibri"/>
                <a:cs typeface="Calibri"/>
              </a:rPr>
              <a:t>n</a:t>
            </a:r>
            <a:r>
              <a:rPr sz="1800" spc="-20" dirty="0" err="1">
                <a:latin typeface="Calibri"/>
                <a:cs typeface="Calibri"/>
              </a:rPr>
              <a:t>s</a:t>
            </a:r>
            <a:r>
              <a:rPr sz="1800" spc="-15" dirty="0" err="1">
                <a:latin typeface="Calibri"/>
                <a:cs typeface="Calibri"/>
              </a:rPr>
              <a:t>t</a:t>
            </a:r>
            <a:r>
              <a:rPr sz="1800" dirty="0" err="1">
                <a:latin typeface="Calibri"/>
                <a:cs typeface="Calibri"/>
              </a:rPr>
              <a:t>b</a:t>
            </a:r>
            <a:r>
              <a:rPr sz="1800" spc="-10" dirty="0" err="1">
                <a:latin typeface="Calibri"/>
                <a:cs typeface="Calibri"/>
              </a:rPr>
              <a:t>el</a:t>
            </a:r>
            <a:r>
              <a:rPr sz="1800" dirty="0" err="1">
                <a:latin typeface="Calibri"/>
                <a:cs typeface="Calibri"/>
              </a:rPr>
              <a:t>a</a:t>
            </a:r>
            <a:r>
              <a:rPr sz="1800" spc="-20" dirty="0" err="1">
                <a:latin typeface="Calibri"/>
                <a:cs typeface="Calibri"/>
              </a:rPr>
              <a:t>s</a:t>
            </a:r>
            <a:r>
              <a:rPr sz="1800" spc="-15" dirty="0" err="1">
                <a:latin typeface="Calibri"/>
                <a:cs typeface="Calibri"/>
              </a:rPr>
              <a:t>t</a:t>
            </a:r>
            <a:r>
              <a:rPr sz="1800" spc="-5" dirty="0" err="1">
                <a:latin typeface="Calibri"/>
                <a:cs typeface="Calibri"/>
              </a:rPr>
              <a:t>i</a:t>
            </a:r>
            <a:r>
              <a:rPr sz="1800" dirty="0" err="1">
                <a:latin typeface="Calibri"/>
                <a:cs typeface="Calibri"/>
              </a:rPr>
              <a:t>n</a:t>
            </a:r>
            <a:r>
              <a:rPr sz="1800" spc="-10" dirty="0" err="1">
                <a:latin typeface="Calibri"/>
                <a:cs typeface="Calibri"/>
              </a:rPr>
              <a:t>g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e</a:t>
            </a:r>
            <a:r>
              <a:rPr sz="1800" spc="-10" dirty="0">
                <a:latin typeface="Calibri"/>
                <a:cs typeface="Calibri"/>
              </a:rPr>
              <a:t>f</a:t>
            </a:r>
            <a:r>
              <a:rPr sz="1800" spc="-50" dirty="0">
                <a:latin typeface="Calibri"/>
                <a:cs typeface="Calibri"/>
              </a:rPr>
              <a:t>f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2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f 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10" dirty="0">
                <a:latin typeface="Calibri"/>
                <a:cs typeface="Calibri"/>
              </a:rPr>
              <a:t>a</a:t>
            </a:r>
            <a:r>
              <a:rPr sz="1800" spc="-20" dirty="0">
                <a:latin typeface="Calibri"/>
                <a:cs typeface="Calibri"/>
              </a:rPr>
              <a:t>g</a:t>
            </a:r>
            <a:r>
              <a:rPr sz="1800" spc="-10" dirty="0">
                <a:latin typeface="Calibri"/>
                <a:cs typeface="Calibri"/>
              </a:rPr>
              <a:t>er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dan </a:t>
            </a:r>
            <a:r>
              <a:rPr sz="1800" spc="-15" dirty="0">
                <a:latin typeface="Calibri"/>
                <a:cs typeface="Calibri"/>
              </a:rPr>
              <a:t>50%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p</a:t>
            </a:r>
            <a:r>
              <a:rPr sz="1800" spc="-10" dirty="0">
                <a:latin typeface="Calibri"/>
                <a:cs typeface="Calibri"/>
              </a:rPr>
              <a:t>a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ent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buFont typeface="Wingdings"/>
              <a:buChar char=""/>
            </a:pP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Font typeface="Wingdings"/>
              <a:buChar char=""/>
            </a:pPr>
            <a:endParaRPr sz="1800" dirty="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spcBef>
                <a:spcPts val="1185"/>
              </a:spcBef>
              <a:buFont typeface="Wingdings"/>
              <a:buChar char=""/>
              <a:tabLst>
                <a:tab pos="299720" algn="l"/>
              </a:tabLst>
            </a:pPr>
            <a:r>
              <a:rPr sz="1800" spc="-5" dirty="0">
                <a:latin typeface="Calibri"/>
                <a:cs typeface="Calibri"/>
              </a:rPr>
              <a:t>MODE</a:t>
            </a:r>
            <a:r>
              <a:rPr sz="1800" dirty="0">
                <a:latin typeface="Calibri"/>
                <a:cs typeface="Calibri"/>
              </a:rPr>
              <a:t>L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spc="-10" dirty="0">
                <a:latin typeface="Calibri"/>
                <a:cs typeface="Calibri"/>
              </a:rPr>
              <a:t> e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MODE</a:t>
            </a:r>
            <a:r>
              <a:rPr sz="1800" dirty="0">
                <a:latin typeface="Calibri"/>
                <a:cs typeface="Calibri"/>
              </a:rPr>
              <a:t>L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B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764837" y="2327445"/>
            <a:ext cx="2260600" cy="2952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Wingdings"/>
              <a:buChar char=""/>
              <a:tabLst>
                <a:tab pos="355600" algn="l"/>
              </a:tabLst>
            </a:pPr>
            <a:r>
              <a:rPr sz="2000" b="1" dirty="0">
                <a:latin typeface="Calibri"/>
                <a:cs typeface="Calibri"/>
              </a:rPr>
              <a:t>B</a:t>
            </a:r>
            <a:r>
              <a:rPr sz="2000" b="1" spc="-5" dirty="0">
                <a:latin typeface="Calibri"/>
                <a:cs typeface="Calibri"/>
              </a:rPr>
              <a:t>e</a:t>
            </a:r>
            <a:r>
              <a:rPr sz="2000" b="1" dirty="0">
                <a:latin typeface="Calibri"/>
                <a:cs typeface="Calibri"/>
              </a:rPr>
              <a:t>sm</a:t>
            </a:r>
            <a:r>
              <a:rPr sz="2000" b="1" spc="-15" dirty="0">
                <a:latin typeface="Calibri"/>
                <a:cs typeface="Calibri"/>
              </a:rPr>
              <a:t>e</a:t>
            </a:r>
            <a:r>
              <a:rPr sz="2000" b="1" dirty="0">
                <a:latin typeface="Calibri"/>
                <a:cs typeface="Calibri"/>
              </a:rPr>
              <a:t>t</a:t>
            </a:r>
            <a:r>
              <a:rPr sz="2000" b="1" spc="-20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i</a:t>
            </a:r>
            <a:r>
              <a:rPr sz="2000" b="1" dirty="0">
                <a:latin typeface="Calibri"/>
                <a:cs typeface="Calibri"/>
              </a:rPr>
              <a:t>n</a:t>
            </a:r>
            <a:r>
              <a:rPr sz="2000" b="1" spc="-65" dirty="0">
                <a:latin typeface="Calibri"/>
                <a:cs typeface="Calibri"/>
              </a:rPr>
              <a:t>k</a:t>
            </a:r>
            <a:r>
              <a:rPr sz="2000" b="1" dirty="0">
                <a:latin typeface="Calibri"/>
                <a:cs typeface="Calibri"/>
              </a:rPr>
              <a:t>om</a:t>
            </a:r>
            <a:r>
              <a:rPr sz="2000" b="1" spc="-5" dirty="0">
                <a:latin typeface="Calibri"/>
                <a:cs typeface="Calibri"/>
              </a:rPr>
              <a:t>e</a:t>
            </a:r>
            <a:r>
              <a:rPr sz="2000" b="1" dirty="0">
                <a:latin typeface="Calibri"/>
                <a:cs typeface="Calibri"/>
              </a:rPr>
              <a:t>n?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764837" y="3351573"/>
            <a:ext cx="1992630" cy="2952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Wingdings"/>
              <a:buChar char=""/>
              <a:tabLst>
                <a:tab pos="355600" algn="l"/>
              </a:tabLst>
            </a:pPr>
            <a:r>
              <a:rPr sz="2000" b="1" dirty="0">
                <a:latin typeface="Calibri"/>
                <a:cs typeface="Calibri"/>
              </a:rPr>
              <a:t>U</a:t>
            </a:r>
            <a:r>
              <a:rPr sz="2000" b="1" spc="-5" dirty="0">
                <a:latin typeface="Calibri"/>
                <a:cs typeface="Calibri"/>
              </a:rPr>
              <a:t>i</a:t>
            </a:r>
            <a:r>
              <a:rPr sz="2000" b="1" dirty="0">
                <a:latin typeface="Calibri"/>
                <a:cs typeface="Calibri"/>
              </a:rPr>
              <a:t>t</a:t>
            </a:r>
            <a:r>
              <a:rPr sz="2000" b="1" spc="-45" dirty="0">
                <a:latin typeface="Calibri"/>
                <a:cs typeface="Calibri"/>
              </a:rPr>
              <a:t>z</a:t>
            </a:r>
            <a:r>
              <a:rPr sz="2000" b="1" dirty="0">
                <a:latin typeface="Calibri"/>
                <a:cs typeface="Calibri"/>
              </a:rPr>
              <a:t>ond</a:t>
            </a:r>
            <a:r>
              <a:rPr sz="2000" b="1" spc="-5" dirty="0">
                <a:latin typeface="Calibri"/>
                <a:cs typeface="Calibri"/>
              </a:rPr>
              <a:t>eri</a:t>
            </a:r>
            <a:r>
              <a:rPr sz="2000" b="1" dirty="0">
                <a:latin typeface="Calibri"/>
                <a:cs typeface="Calibri"/>
              </a:rPr>
              <a:t>n</a:t>
            </a:r>
            <a:r>
              <a:rPr sz="2000" b="1" spc="-30" dirty="0">
                <a:latin typeface="Calibri"/>
                <a:cs typeface="Calibri"/>
              </a:rPr>
              <a:t>g</a:t>
            </a:r>
            <a:r>
              <a:rPr sz="2000" b="1" spc="-5" dirty="0">
                <a:latin typeface="Calibri"/>
                <a:cs typeface="Calibri"/>
              </a:rPr>
              <a:t>en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764837" y="3707837"/>
            <a:ext cx="5272405" cy="3149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56285" marR="5080" indent="-286385">
              <a:lnSpc>
                <a:spcPct val="100000"/>
              </a:lnSpc>
              <a:buFont typeface="Wingdings"/>
              <a:buChar char=""/>
              <a:tabLst>
                <a:tab pos="756920" algn="l"/>
              </a:tabLst>
            </a:pPr>
            <a:r>
              <a:rPr lang="nl-NL" sz="1800" dirty="0">
                <a:latin typeface="Calibri"/>
                <a:cs typeface="Calibri"/>
              </a:rPr>
              <a:t>Bij A: </a:t>
            </a:r>
            <a:r>
              <a:rPr sz="1800" dirty="0" err="1">
                <a:latin typeface="Calibri"/>
                <a:cs typeface="Calibri"/>
              </a:rPr>
              <a:t>b</a:t>
            </a:r>
            <a:r>
              <a:rPr sz="1800" spc="-10" dirty="0" err="1">
                <a:latin typeface="Calibri"/>
                <a:cs typeface="Calibri"/>
              </a:rPr>
              <a:t>i</a:t>
            </a:r>
            <a:r>
              <a:rPr sz="1800" dirty="0" err="1">
                <a:latin typeface="Calibri"/>
                <a:cs typeface="Calibri"/>
              </a:rPr>
              <a:t>j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30" dirty="0">
                <a:latin typeface="Calibri"/>
                <a:cs typeface="Calibri"/>
              </a:rPr>
              <a:t>w</a:t>
            </a:r>
            <a:r>
              <a:rPr sz="1800" spc="-20" dirty="0">
                <a:latin typeface="Calibri"/>
                <a:cs typeface="Calibri"/>
              </a:rPr>
              <a:t>e</a:t>
            </a:r>
            <a:r>
              <a:rPr sz="1800" spc="-40" dirty="0">
                <a:latin typeface="Calibri"/>
                <a:cs typeface="Calibri"/>
              </a:rPr>
              <a:t>z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5" dirty="0">
                <a:latin typeface="Calibri"/>
                <a:cs typeface="Calibri"/>
              </a:rPr>
              <a:t>j</a:t>
            </a:r>
            <a:r>
              <a:rPr sz="1800" spc="-75" dirty="0">
                <a:latin typeface="Calibri"/>
                <a:cs typeface="Calibri"/>
              </a:rPr>
              <a:t>k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3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m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a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v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eit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(</a:t>
            </a:r>
            <a:r>
              <a:rPr sz="1800" dirty="0">
                <a:latin typeface="Calibri"/>
                <a:cs typeface="Calibri"/>
              </a:rPr>
              <a:t>d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d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l</a:t>
            </a:r>
            <a:r>
              <a:rPr sz="1800" dirty="0">
                <a:latin typeface="Calibri"/>
                <a:cs typeface="Calibri"/>
              </a:rPr>
              <a:t>and 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0" dirty="0">
                <a:latin typeface="Calibri"/>
                <a:cs typeface="Calibri"/>
              </a:rPr>
              <a:t>p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io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10" dirty="0">
                <a:latin typeface="Calibri"/>
                <a:cs typeface="Calibri"/>
              </a:rPr>
              <a:t>eel</a:t>
            </a:r>
            <a:r>
              <a:rPr sz="1800" dirty="0">
                <a:latin typeface="Calibri"/>
                <a:cs typeface="Calibri"/>
              </a:rPr>
              <a:t>)</a:t>
            </a:r>
          </a:p>
          <a:p>
            <a:pPr marL="756285" indent="-286385">
              <a:lnSpc>
                <a:spcPct val="100000"/>
              </a:lnSpc>
              <a:spcBef>
                <a:spcPts val="430"/>
              </a:spcBef>
              <a:buFont typeface="Wingdings"/>
              <a:buChar char=""/>
              <a:tabLst>
                <a:tab pos="756920" algn="l"/>
              </a:tabLst>
            </a:pPr>
            <a:r>
              <a:rPr sz="1800" spc="-5" dirty="0">
                <a:latin typeface="Calibri"/>
                <a:cs typeface="Calibri"/>
              </a:rPr>
              <a:t>B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j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: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d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f m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nd</a:t>
            </a:r>
            <a:r>
              <a:rPr sz="1800" spc="-10" dirty="0">
                <a:latin typeface="Calibri"/>
                <a:cs typeface="Calibri"/>
              </a:rPr>
              <a:t>er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b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15" dirty="0">
                <a:latin typeface="Calibri"/>
                <a:cs typeface="Calibri"/>
              </a:rPr>
              <a:t>m</a:t>
            </a:r>
            <a:r>
              <a:rPr sz="1800" spc="-20" dirty="0">
                <a:latin typeface="Calibri"/>
                <a:cs typeface="Calibri"/>
              </a:rPr>
              <a:t>e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 i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75" dirty="0">
                <a:latin typeface="Calibri"/>
                <a:cs typeface="Calibri"/>
              </a:rPr>
              <a:t>k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5" dirty="0">
                <a:latin typeface="Calibri"/>
                <a:cs typeface="Calibri"/>
              </a:rPr>
              <a:t>me</a:t>
            </a:r>
            <a:r>
              <a:rPr sz="1800" dirty="0">
                <a:latin typeface="Calibri"/>
                <a:cs typeface="Calibri"/>
              </a:rPr>
              <a:t>n</a:t>
            </a:r>
          </a:p>
          <a:p>
            <a:pPr marL="756285" marR="137795" indent="-286385">
              <a:lnSpc>
                <a:spcPct val="100000"/>
              </a:lnSpc>
              <a:spcBef>
                <a:spcPts val="430"/>
              </a:spcBef>
              <a:buFont typeface="Wingdings"/>
              <a:buChar char=""/>
              <a:tabLst>
                <a:tab pos="756920" algn="l"/>
              </a:tabLst>
            </a:pPr>
            <a:r>
              <a:rPr sz="1800" spc="-5" dirty="0">
                <a:latin typeface="Calibri"/>
                <a:cs typeface="Calibri"/>
              </a:rPr>
              <a:t>B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j</a:t>
            </a:r>
            <a:r>
              <a:rPr sz="1800" spc="-10" dirty="0">
                <a:latin typeface="Calibri"/>
                <a:cs typeface="Calibri"/>
              </a:rPr>
              <a:t> A: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FIs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m</a:t>
            </a:r>
            <a:r>
              <a:rPr sz="1800" spc="-20" dirty="0">
                <a:latin typeface="Calibri"/>
                <a:cs typeface="Calibri"/>
              </a:rPr>
              <a:t>e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d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f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m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nd</a:t>
            </a:r>
            <a:r>
              <a:rPr sz="1800" spc="-10" dirty="0">
                <a:latin typeface="Calibri"/>
                <a:cs typeface="Calibri"/>
              </a:rPr>
              <a:t>er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b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15" dirty="0">
                <a:latin typeface="Calibri"/>
                <a:cs typeface="Calibri"/>
              </a:rPr>
              <a:t>m</a:t>
            </a:r>
            <a:r>
              <a:rPr sz="1800" spc="-20" dirty="0">
                <a:latin typeface="Calibri"/>
                <a:cs typeface="Calibri"/>
              </a:rPr>
              <a:t>e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g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10" dirty="0">
                <a:latin typeface="Calibri"/>
                <a:cs typeface="Calibri"/>
              </a:rPr>
              <a:t>iee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d 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75" dirty="0">
                <a:latin typeface="Calibri"/>
                <a:cs typeface="Calibri"/>
              </a:rPr>
              <a:t>k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5" dirty="0">
                <a:latin typeface="Calibri"/>
                <a:cs typeface="Calibri"/>
              </a:rPr>
              <a:t>me</a:t>
            </a:r>
            <a:r>
              <a:rPr sz="1800" dirty="0">
                <a:latin typeface="Calibri"/>
                <a:cs typeface="Calibri"/>
              </a:rPr>
              <a:t>n</a:t>
            </a:r>
          </a:p>
          <a:p>
            <a:pPr>
              <a:lnSpc>
                <a:spcPct val="100000"/>
              </a:lnSpc>
              <a:buFont typeface="Wingdings"/>
              <a:buChar char=""/>
            </a:pP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Font typeface="Wingdings"/>
              <a:buChar char=""/>
            </a:pPr>
            <a:endParaRPr sz="1800" dirty="0">
              <a:latin typeface="Times New Roman"/>
              <a:cs typeface="Times New Roman"/>
            </a:endParaRPr>
          </a:p>
          <a:p>
            <a:pPr marL="756285" indent="-286385">
              <a:lnSpc>
                <a:spcPct val="100000"/>
              </a:lnSpc>
              <a:spcBef>
                <a:spcPts val="1185"/>
              </a:spcBef>
              <a:buFont typeface="Wingdings"/>
              <a:buChar char=""/>
              <a:tabLst>
                <a:tab pos="756920" algn="l"/>
              </a:tabLst>
            </a:pP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pn</a:t>
            </a:r>
            <a:r>
              <a:rPr sz="1800" spc="-15" dirty="0">
                <a:latin typeface="Calibri"/>
                <a:cs typeface="Calibri"/>
              </a:rPr>
              <a:t>ame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20" dirty="0">
                <a:latin typeface="Calibri"/>
                <a:cs typeface="Calibri"/>
              </a:rPr>
              <a:t>e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jd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10" dirty="0">
                <a:latin typeface="Calibri"/>
                <a:cs typeface="Calibri"/>
              </a:rPr>
              <a:t>g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u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spc="-20" dirty="0">
                <a:latin typeface="Calibri"/>
                <a:cs typeface="Calibri"/>
              </a:rPr>
              <a:t>g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75" dirty="0">
                <a:latin typeface="Calibri"/>
                <a:cs typeface="Calibri"/>
              </a:rPr>
              <a:t>k</a:t>
            </a:r>
            <a:r>
              <a:rPr sz="1800" spc="-10" dirty="0">
                <a:latin typeface="Calibri"/>
                <a:cs typeface="Calibri"/>
              </a:rPr>
              <a:t>ee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d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b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15" dirty="0">
                <a:latin typeface="Calibri"/>
                <a:cs typeface="Calibri"/>
              </a:rPr>
              <a:t>m</a:t>
            </a:r>
            <a:r>
              <a:rPr sz="1800" spc="-20" dirty="0">
                <a:latin typeface="Calibri"/>
                <a:cs typeface="Calibri"/>
              </a:rPr>
              <a:t>e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75" dirty="0">
                <a:latin typeface="Calibri"/>
                <a:cs typeface="Calibri"/>
              </a:rPr>
              <a:t>k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5" dirty="0">
                <a:latin typeface="Calibri"/>
                <a:cs typeface="Calibri"/>
              </a:rPr>
              <a:t>me</a:t>
            </a:r>
            <a:r>
              <a:rPr sz="1800" dirty="0">
                <a:latin typeface="Calibri"/>
                <a:cs typeface="Calibri"/>
              </a:rPr>
              <a:t>n</a:t>
            </a:r>
          </a:p>
          <a:p>
            <a:pPr>
              <a:lnSpc>
                <a:spcPct val="100000"/>
              </a:lnSpc>
              <a:spcBef>
                <a:spcPts val="34"/>
              </a:spcBef>
            </a:pPr>
            <a:endParaRPr sz="26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"/>
              <a:tabLst>
                <a:tab pos="355600" algn="l"/>
              </a:tabLst>
            </a:pPr>
            <a:r>
              <a:rPr sz="1800" b="1" spc="-5" dirty="0">
                <a:latin typeface="Calibri"/>
                <a:cs typeface="Calibri"/>
              </a:rPr>
              <a:t>C</a:t>
            </a:r>
            <a:r>
              <a:rPr sz="1800" b="1" spc="-30" dirty="0">
                <a:latin typeface="Calibri"/>
                <a:cs typeface="Calibri"/>
              </a:rPr>
              <a:t>r</a:t>
            </a:r>
            <a:r>
              <a:rPr sz="1800" b="1" spc="5" dirty="0">
                <a:latin typeface="Calibri"/>
                <a:cs typeface="Calibri"/>
              </a:rPr>
              <a:t>e</a:t>
            </a:r>
            <a:r>
              <a:rPr sz="1800" b="1" spc="-5" dirty="0">
                <a:latin typeface="Calibri"/>
                <a:cs typeface="Calibri"/>
              </a:rPr>
              <a:t>d</a:t>
            </a:r>
            <a:r>
              <a:rPr sz="1800" b="1" spc="-10" dirty="0">
                <a:latin typeface="Calibri"/>
                <a:cs typeface="Calibri"/>
              </a:rPr>
              <a:t>it</a:t>
            </a:r>
            <a:r>
              <a:rPr sz="1800" b="1" spc="-15" dirty="0">
                <a:latin typeface="Calibri"/>
                <a:cs typeface="Calibri"/>
              </a:rPr>
              <a:t> v</a:t>
            </a:r>
            <a:r>
              <a:rPr sz="1800" b="1" spc="-10" dirty="0">
                <a:latin typeface="Calibri"/>
                <a:cs typeface="Calibri"/>
              </a:rPr>
              <a:t>oor</a:t>
            </a:r>
            <a:r>
              <a:rPr sz="1800" b="1" spc="-30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bui</a:t>
            </a:r>
            <a:r>
              <a:rPr sz="1800" b="1" spc="-35" dirty="0">
                <a:latin typeface="Calibri"/>
                <a:cs typeface="Calibri"/>
              </a:rPr>
              <a:t>t</a:t>
            </a:r>
            <a:r>
              <a:rPr sz="1800" b="1" spc="5" dirty="0">
                <a:latin typeface="Calibri"/>
                <a:cs typeface="Calibri"/>
              </a:rPr>
              <a:t>e</a:t>
            </a:r>
            <a:r>
              <a:rPr sz="1800" b="1" spc="-20" dirty="0">
                <a:latin typeface="Calibri"/>
                <a:cs typeface="Calibri"/>
              </a:rPr>
              <a:t>n</a:t>
            </a:r>
            <a:r>
              <a:rPr sz="1800" b="1" spc="-5" dirty="0">
                <a:latin typeface="Calibri"/>
                <a:cs typeface="Calibri"/>
              </a:rPr>
              <a:t>l</a:t>
            </a:r>
            <a:r>
              <a:rPr sz="1800" b="1" spc="-15" dirty="0">
                <a:latin typeface="Calibri"/>
                <a:cs typeface="Calibri"/>
              </a:rPr>
              <a:t>a</a:t>
            </a:r>
            <a:r>
              <a:rPr sz="1800" b="1" spc="-20" dirty="0">
                <a:latin typeface="Calibri"/>
                <a:cs typeface="Calibri"/>
              </a:rPr>
              <a:t>nd</a:t>
            </a:r>
            <a:r>
              <a:rPr sz="1800" b="1" spc="-10" dirty="0">
                <a:latin typeface="Calibri"/>
                <a:cs typeface="Calibri"/>
              </a:rPr>
              <a:t>s</a:t>
            </a:r>
            <a:r>
              <a:rPr sz="1800" b="1" dirty="0">
                <a:latin typeface="Calibri"/>
                <a:cs typeface="Calibri"/>
              </a:rPr>
              <a:t>e</a:t>
            </a:r>
            <a:r>
              <a:rPr sz="1800" b="1" spc="-4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w</a:t>
            </a:r>
            <a:r>
              <a:rPr sz="1800" b="1" spc="-5" dirty="0">
                <a:latin typeface="Calibri"/>
                <a:cs typeface="Calibri"/>
              </a:rPr>
              <a:t>in</a:t>
            </a:r>
            <a:r>
              <a:rPr sz="1800" b="1" spc="-35" dirty="0">
                <a:latin typeface="Calibri"/>
                <a:cs typeface="Calibri"/>
              </a:rPr>
              <a:t>s</a:t>
            </a:r>
            <a:r>
              <a:rPr sz="1800" b="1" spc="-10" dirty="0">
                <a:latin typeface="Calibri"/>
                <a:cs typeface="Calibri"/>
              </a:rPr>
              <a:t>t</a:t>
            </a:r>
            <a:r>
              <a:rPr sz="1800" b="1" spc="-5" dirty="0">
                <a:latin typeface="Calibri"/>
                <a:cs typeface="Calibri"/>
              </a:rPr>
              <a:t>b</a:t>
            </a:r>
            <a:r>
              <a:rPr sz="1800" b="1" spc="-10" dirty="0">
                <a:latin typeface="Calibri"/>
                <a:cs typeface="Calibri"/>
              </a:rPr>
              <a:t>e</a:t>
            </a:r>
            <a:r>
              <a:rPr sz="1800" b="1" spc="-5" dirty="0">
                <a:latin typeface="Calibri"/>
                <a:cs typeface="Calibri"/>
              </a:rPr>
              <a:t>l</a:t>
            </a:r>
            <a:r>
              <a:rPr sz="1800" b="1" spc="-15" dirty="0">
                <a:latin typeface="Calibri"/>
                <a:cs typeface="Calibri"/>
              </a:rPr>
              <a:t>a</a:t>
            </a:r>
            <a:r>
              <a:rPr sz="1800" b="1" spc="-45" dirty="0">
                <a:latin typeface="Calibri"/>
                <a:cs typeface="Calibri"/>
              </a:rPr>
              <a:t>s</a:t>
            </a:r>
            <a:r>
              <a:rPr sz="1800" b="1" spc="-10" dirty="0">
                <a:latin typeface="Calibri"/>
                <a:cs typeface="Calibri"/>
              </a:rPr>
              <a:t>ti</a:t>
            </a:r>
            <a:r>
              <a:rPr sz="1800" b="1" spc="-20" dirty="0">
                <a:latin typeface="Calibri"/>
                <a:cs typeface="Calibri"/>
              </a:rPr>
              <a:t>n</a:t>
            </a:r>
            <a:r>
              <a:rPr sz="1800" b="1" dirty="0">
                <a:latin typeface="Calibri"/>
                <a:cs typeface="Calibri"/>
              </a:rPr>
              <a:t>g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764837" y="5524813"/>
            <a:ext cx="2001520" cy="280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07034" indent="-394335">
              <a:lnSpc>
                <a:spcPct val="100000"/>
              </a:lnSpc>
              <a:buSzPct val="90000"/>
              <a:buFont typeface="Wingdings"/>
              <a:buChar char=""/>
              <a:tabLst>
                <a:tab pos="407670" algn="l"/>
              </a:tabLst>
            </a:pPr>
            <a:r>
              <a:rPr sz="2000" b="1" spc="-80" dirty="0">
                <a:latin typeface="Calibri"/>
                <a:cs typeface="Calibri"/>
              </a:rPr>
              <a:t>W</a:t>
            </a:r>
            <a:r>
              <a:rPr sz="2000" b="1" spc="-5" dirty="0">
                <a:latin typeface="Calibri"/>
                <a:cs typeface="Calibri"/>
              </a:rPr>
              <a:t>el</a:t>
            </a:r>
            <a:r>
              <a:rPr sz="2000" b="1" spc="-65" dirty="0">
                <a:latin typeface="Calibri"/>
                <a:cs typeface="Calibri"/>
              </a:rPr>
              <a:t>k</a:t>
            </a:r>
            <a:r>
              <a:rPr sz="2000" b="1" dirty="0">
                <a:latin typeface="Calibri"/>
                <a:cs typeface="Calibri"/>
              </a:rPr>
              <a:t>e</a:t>
            </a:r>
            <a:r>
              <a:rPr sz="2000" b="1" spc="1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s</a:t>
            </a:r>
            <a:r>
              <a:rPr sz="2000" b="1" spc="-10" dirty="0">
                <a:latin typeface="Calibri"/>
                <a:cs typeface="Calibri"/>
              </a:rPr>
              <a:t>a</a:t>
            </a:r>
            <a:r>
              <a:rPr sz="2000" b="1" dirty="0">
                <a:latin typeface="Calibri"/>
                <a:cs typeface="Calibri"/>
              </a:rPr>
              <a:t>nct</a:t>
            </a:r>
            <a:r>
              <a:rPr sz="2000" b="1" spc="-5" dirty="0">
                <a:latin typeface="Calibri"/>
                <a:cs typeface="Calibri"/>
              </a:rPr>
              <a:t>ie</a:t>
            </a:r>
            <a:r>
              <a:rPr sz="2000" b="1" dirty="0">
                <a:latin typeface="Calibri"/>
                <a:cs typeface="Calibri"/>
              </a:rPr>
              <a:t>?</a:t>
            </a:r>
            <a:endParaRPr sz="2000">
              <a:latin typeface="Calibri"/>
              <a:cs typeface="Calibri"/>
            </a:endParaRPr>
          </a:p>
        </p:txBody>
      </p:sp>
      <p:grpSp>
        <p:nvGrpSpPr>
          <p:cNvPr id="13" name="Group 10"/>
          <p:cNvGrpSpPr>
            <a:grpSpLocks/>
          </p:cNvGrpSpPr>
          <p:nvPr/>
        </p:nvGrpSpPr>
        <p:grpSpPr bwMode="auto">
          <a:xfrm>
            <a:off x="2057400" y="1925042"/>
            <a:ext cx="1835150" cy="1587500"/>
            <a:chOff x="1475656" y="2442950"/>
            <a:chExt cx="1834756" cy="1588668"/>
          </a:xfrm>
        </p:grpSpPr>
        <p:sp>
          <p:nvSpPr>
            <p:cNvPr id="14" name="Rectangle 3"/>
            <p:cNvSpPr/>
            <p:nvPr/>
          </p:nvSpPr>
          <p:spPr>
            <a:xfrm>
              <a:off x="1475656" y="3416803"/>
              <a:ext cx="1106250" cy="614815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nl-NL" dirty="0">
                  <a:solidFill>
                    <a:prstClr val="black"/>
                  </a:solidFill>
                </a:rPr>
                <a:t>D1</a:t>
              </a:r>
            </a:p>
          </p:txBody>
        </p:sp>
        <p:sp>
          <p:nvSpPr>
            <p:cNvPr id="15" name="Rectangle 4"/>
            <p:cNvSpPr/>
            <p:nvPr/>
          </p:nvSpPr>
          <p:spPr>
            <a:xfrm>
              <a:off x="1475656" y="2442950"/>
              <a:ext cx="1106250" cy="614814"/>
            </a:xfrm>
            <a:prstGeom prst="rect">
              <a:avLst/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nl-NL" dirty="0">
                  <a:solidFill>
                    <a:schemeClr val="bg1"/>
                  </a:solidFill>
                </a:rPr>
                <a:t>M BV</a:t>
              </a:r>
            </a:p>
          </p:txBody>
        </p:sp>
        <p:cxnSp>
          <p:nvCxnSpPr>
            <p:cNvPr id="16" name="Straight Connector 6"/>
            <p:cNvCxnSpPr>
              <a:stCxn id="15" idx="2"/>
              <a:endCxn id="14" idx="0"/>
            </p:cNvCxnSpPr>
            <p:nvPr/>
          </p:nvCxnSpPr>
          <p:spPr>
            <a:xfrm>
              <a:off x="2027987" y="3057764"/>
              <a:ext cx="0" cy="359039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8"/>
            <p:cNvSpPr txBox="1">
              <a:spLocks noChangeArrowheads="1"/>
            </p:cNvSpPr>
            <p:nvPr/>
          </p:nvSpPr>
          <p:spPr bwMode="auto">
            <a:xfrm>
              <a:off x="2775137" y="3612208"/>
              <a:ext cx="53527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nl-NL" altLang="en-US" dirty="0">
                  <a:solidFill>
                    <a:srgbClr val="000000"/>
                  </a:solidFill>
                </a:rPr>
                <a:t>CFC</a:t>
              </a:r>
            </a:p>
          </p:txBody>
        </p:sp>
      </p:grpSp>
      <p:sp>
        <p:nvSpPr>
          <p:cNvPr id="18" name="Rectangle 3"/>
          <p:cNvSpPr/>
          <p:nvPr/>
        </p:nvSpPr>
        <p:spPr bwMode="auto">
          <a:xfrm>
            <a:off x="2057400" y="4007464"/>
            <a:ext cx="1106488" cy="614363"/>
          </a:xfrm>
          <a:prstGeom prst="rect">
            <a:avLst/>
          </a:prstGeom>
          <a:solidFill>
            <a:schemeClr val="accent6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>
                <a:solidFill>
                  <a:schemeClr val="bg1"/>
                </a:solidFill>
              </a:rPr>
              <a:t>D2</a:t>
            </a:r>
          </a:p>
        </p:txBody>
      </p:sp>
      <p:sp>
        <p:nvSpPr>
          <p:cNvPr id="19" name="TextBox 8"/>
          <p:cNvSpPr txBox="1">
            <a:spLocks noChangeArrowheads="1"/>
          </p:cNvSpPr>
          <p:nvPr/>
        </p:nvSpPr>
        <p:spPr bwMode="auto">
          <a:xfrm>
            <a:off x="3429000" y="4192133"/>
            <a:ext cx="535390" cy="369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nl-NL" altLang="en-US" dirty="0">
                <a:solidFill>
                  <a:srgbClr val="000000"/>
                </a:solidFill>
              </a:rPr>
              <a:t>CFC</a:t>
            </a:r>
          </a:p>
        </p:txBody>
      </p:sp>
      <p:cxnSp>
        <p:nvCxnSpPr>
          <p:cNvPr id="21" name="Rechte verbindingslijn 20"/>
          <p:cNvCxnSpPr>
            <a:stCxn id="14" idx="2"/>
            <a:endCxn id="18" idx="0"/>
          </p:cNvCxnSpPr>
          <p:nvPr/>
        </p:nvCxnSpPr>
        <p:spPr>
          <a:xfrm>
            <a:off x="2610644" y="3512542"/>
            <a:ext cx="0" cy="4949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ijdelijke aanduiding voor voettekst 22"/>
          <p:cNvSpPr>
            <a:spLocks noGrp="1"/>
          </p:cNvSpPr>
          <p:nvPr>
            <p:ph type="ftr" sz="quarter" idx="5"/>
          </p:nvPr>
        </p:nvSpPr>
        <p:spPr>
          <a:xfrm>
            <a:off x="1419380" y="6449132"/>
            <a:ext cx="3901439" cy="342900"/>
          </a:xfrm>
        </p:spPr>
        <p:txBody>
          <a:bodyPr/>
          <a:lstStyle/>
          <a:p>
            <a:r>
              <a:rPr lang="en-GB" dirty="0"/>
              <a:t>© Suniel Pancham</a:t>
            </a:r>
          </a:p>
        </p:txBody>
      </p:sp>
      <p:sp>
        <p:nvSpPr>
          <p:cNvPr id="24" name="Tijdelijke aanduiding voor dianummer 2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5</a:t>
            </a:fld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749649"/>
            <a:ext cx="10358120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 err="1">
                <a:latin typeface="Calibri Light"/>
                <a:cs typeface="Calibri Light"/>
              </a:rPr>
              <a:t>I</a:t>
            </a:r>
            <a:r>
              <a:rPr spc="-65" dirty="0" err="1">
                <a:latin typeface="Calibri Light"/>
                <a:cs typeface="Calibri Light"/>
              </a:rPr>
              <a:t>m</a:t>
            </a:r>
            <a:r>
              <a:rPr spc="-45" dirty="0" err="1">
                <a:latin typeface="Calibri Light"/>
                <a:cs typeface="Calibri Light"/>
              </a:rPr>
              <a:t>p</a:t>
            </a:r>
            <a:r>
              <a:rPr spc="-35" dirty="0" err="1">
                <a:latin typeface="Calibri Light"/>
                <a:cs typeface="Calibri Light"/>
              </a:rPr>
              <a:t>l</a:t>
            </a:r>
            <a:r>
              <a:rPr spc="-45" dirty="0" err="1">
                <a:latin typeface="Calibri Light"/>
                <a:cs typeface="Calibri Light"/>
              </a:rPr>
              <a:t>e</a:t>
            </a:r>
            <a:r>
              <a:rPr spc="-65" dirty="0" err="1">
                <a:latin typeface="Calibri Light"/>
                <a:cs typeface="Calibri Light"/>
              </a:rPr>
              <a:t>m</a:t>
            </a:r>
            <a:r>
              <a:rPr spc="-45" dirty="0" err="1">
                <a:latin typeface="Calibri Light"/>
                <a:cs typeface="Calibri Light"/>
              </a:rPr>
              <a:t>e</a:t>
            </a:r>
            <a:r>
              <a:rPr spc="-95" dirty="0" err="1">
                <a:latin typeface="Calibri Light"/>
                <a:cs typeface="Calibri Light"/>
              </a:rPr>
              <a:t>n</a:t>
            </a:r>
            <a:r>
              <a:rPr spc="-110" dirty="0" err="1">
                <a:latin typeface="Calibri Light"/>
                <a:cs typeface="Calibri Light"/>
              </a:rPr>
              <a:t>t</a:t>
            </a:r>
            <a:r>
              <a:rPr spc="-85" dirty="0" err="1">
                <a:latin typeface="Calibri Light"/>
                <a:cs typeface="Calibri Light"/>
              </a:rPr>
              <a:t>a</a:t>
            </a:r>
            <a:r>
              <a:rPr spc="-35" dirty="0" err="1">
                <a:latin typeface="Calibri Light"/>
                <a:cs typeface="Calibri Light"/>
              </a:rPr>
              <a:t>t</a:t>
            </a:r>
            <a:r>
              <a:rPr spc="-25" dirty="0" err="1">
                <a:latin typeface="Calibri Light"/>
                <a:cs typeface="Calibri Light"/>
              </a:rPr>
              <a:t>i</a:t>
            </a:r>
            <a:r>
              <a:rPr dirty="0" err="1">
                <a:latin typeface="Calibri Light"/>
                <a:cs typeface="Calibri Light"/>
              </a:rPr>
              <a:t>e</a:t>
            </a:r>
            <a:r>
              <a:rPr lang="nl-NL" dirty="0">
                <a:latin typeface="Calibri Light"/>
                <a:cs typeface="Calibri Light"/>
              </a:rPr>
              <a:t> in Nederland</a:t>
            </a:r>
            <a:r>
              <a:rPr spc="-100" dirty="0">
                <a:latin typeface="Calibri Light"/>
                <a:cs typeface="Calibri Light"/>
              </a:rPr>
              <a:t> </a:t>
            </a:r>
            <a:r>
              <a:rPr spc="-10" dirty="0">
                <a:latin typeface="Calibri Light"/>
                <a:cs typeface="Calibri Light"/>
              </a:rPr>
              <a:t>(</a:t>
            </a:r>
            <a:r>
              <a:rPr spc="-35" dirty="0">
                <a:latin typeface="Calibri Light"/>
                <a:cs typeface="Calibri Light"/>
              </a:rPr>
              <a:t>a</a:t>
            </a:r>
            <a:r>
              <a:rPr spc="-20" dirty="0">
                <a:latin typeface="Calibri Light"/>
                <a:cs typeface="Calibri Light"/>
              </a:rPr>
              <a:t>r</a:t>
            </a:r>
            <a:r>
              <a:rPr spc="-35" dirty="0">
                <a:latin typeface="Calibri Light"/>
                <a:cs typeface="Calibri Light"/>
              </a:rPr>
              <a:t>t</a:t>
            </a:r>
            <a:r>
              <a:rPr spc="-15" dirty="0">
                <a:latin typeface="Calibri Light"/>
                <a:cs typeface="Calibri Light"/>
              </a:rPr>
              <a:t>.</a:t>
            </a:r>
            <a:r>
              <a:rPr spc="-80" dirty="0">
                <a:latin typeface="Calibri Light"/>
                <a:cs typeface="Calibri Light"/>
              </a:rPr>
              <a:t> </a:t>
            </a:r>
            <a:r>
              <a:rPr spc="-40" dirty="0">
                <a:latin typeface="Calibri Light"/>
                <a:cs typeface="Calibri Light"/>
              </a:rPr>
              <a:t>13</a:t>
            </a:r>
            <a:r>
              <a:rPr spc="-35" dirty="0">
                <a:latin typeface="Calibri Light"/>
                <a:cs typeface="Calibri Light"/>
              </a:rPr>
              <a:t>a</a:t>
            </a:r>
            <a:r>
              <a:rPr dirty="0">
                <a:latin typeface="Calibri Light"/>
                <a:cs typeface="Calibri Light"/>
              </a:rPr>
              <a:t>b</a:t>
            </a:r>
            <a:r>
              <a:rPr spc="-80" dirty="0">
                <a:latin typeface="Calibri Light"/>
                <a:cs typeface="Calibri Light"/>
              </a:rPr>
              <a:t> </a:t>
            </a:r>
            <a:r>
              <a:rPr spc="-30" dirty="0">
                <a:latin typeface="Calibri Light"/>
                <a:cs typeface="Calibri Light"/>
              </a:rPr>
              <a:t>V</a:t>
            </a:r>
            <a:r>
              <a:rPr spc="-40" dirty="0">
                <a:latin typeface="Calibri Light"/>
                <a:cs typeface="Calibri Light"/>
              </a:rPr>
              <a:t>PB)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873168"/>
            <a:ext cx="9341485" cy="9515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2800" spc="-65" dirty="0" err="1">
                <a:latin typeface="Calibri"/>
                <a:cs typeface="Calibri"/>
              </a:rPr>
              <a:t>K</a:t>
            </a:r>
            <a:r>
              <a:rPr sz="2800" spc="-15" dirty="0" err="1">
                <a:latin typeface="Calibri"/>
                <a:cs typeface="Calibri"/>
              </a:rPr>
              <a:t>e</a:t>
            </a:r>
            <a:r>
              <a:rPr sz="2800" spc="-20" dirty="0" err="1">
                <a:latin typeface="Calibri"/>
                <a:cs typeface="Calibri"/>
              </a:rPr>
              <a:t>u</a:t>
            </a:r>
            <a:r>
              <a:rPr sz="2800" spc="-80" dirty="0" err="1">
                <a:latin typeface="Calibri"/>
                <a:cs typeface="Calibri"/>
              </a:rPr>
              <a:t>z</a:t>
            </a:r>
            <a:r>
              <a:rPr sz="2800" spc="-15" dirty="0" err="1">
                <a:latin typeface="Calibri"/>
                <a:cs typeface="Calibri"/>
              </a:rPr>
              <a:t>e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45" dirty="0">
                <a:latin typeface="Calibri"/>
                <a:cs typeface="Calibri"/>
              </a:rPr>
              <a:t>v</a:t>
            </a:r>
            <a:r>
              <a:rPr sz="2800" spc="-15" dirty="0">
                <a:latin typeface="Calibri"/>
                <a:cs typeface="Calibri"/>
              </a:rPr>
              <a:t>oor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MOD</a:t>
            </a:r>
            <a:r>
              <a:rPr sz="2800" spc="-15" dirty="0">
                <a:latin typeface="Calibri"/>
                <a:cs typeface="Calibri"/>
              </a:rPr>
              <a:t>EL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B</a:t>
            </a:r>
            <a:endParaRPr sz="28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20" dirty="0">
                <a:latin typeface="Calibri"/>
                <a:cs typeface="Calibri"/>
              </a:rPr>
              <a:t>Fl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spc="-20" dirty="0">
                <a:latin typeface="Calibri"/>
                <a:cs typeface="Calibri"/>
              </a:rPr>
              <a:t>n</a:t>
            </a:r>
            <a:r>
              <a:rPr sz="2800" spc="-100" dirty="0">
                <a:latin typeface="Calibri"/>
                <a:cs typeface="Calibri"/>
              </a:rPr>
              <a:t>k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50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20" dirty="0">
                <a:latin typeface="Calibri"/>
                <a:cs typeface="Calibri"/>
              </a:rPr>
              <a:t>nd</a:t>
            </a:r>
            <a:r>
              <a:rPr sz="2800" spc="-10" dirty="0">
                <a:latin typeface="Calibri"/>
                <a:cs typeface="Calibri"/>
              </a:rPr>
              <a:t>: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M</a:t>
            </a:r>
            <a:r>
              <a:rPr sz="2800" spc="-25" dirty="0">
                <a:latin typeface="Calibri"/>
                <a:cs typeface="Calibri"/>
              </a:rPr>
              <a:t>OD</a:t>
            </a:r>
            <a:r>
              <a:rPr sz="2800" spc="-15" dirty="0">
                <a:latin typeface="Calibri"/>
                <a:cs typeface="Calibri"/>
              </a:rPr>
              <a:t>EL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A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GB"/>
              <a:t>© Suniel Pancham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6</a:t>
            </a:fld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el 1"/>
          <p:cNvSpPr>
            <a:spLocks noGrp="1"/>
          </p:cNvSpPr>
          <p:nvPr>
            <p:ph type="title"/>
          </p:nvPr>
        </p:nvSpPr>
        <p:spPr>
          <a:xfrm>
            <a:off x="1828800" y="171291"/>
            <a:ext cx="10515600" cy="677108"/>
          </a:xfrm>
        </p:spPr>
        <p:txBody>
          <a:bodyPr/>
          <a:lstStyle/>
          <a:p>
            <a:r>
              <a:rPr lang="nl-NL" altLang="en-US" b="1" dirty="0"/>
              <a:t>Implementatie Model A (art. 13ab VPB)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4294967295"/>
          </p:nvPr>
        </p:nvSpPr>
        <p:spPr>
          <a:xfrm>
            <a:off x="392113" y="1149350"/>
            <a:ext cx="11068050" cy="4913313"/>
          </a:xfrm>
          <a:prstGeom prst="rect">
            <a:avLst/>
          </a:prstGeom>
        </p:spPr>
        <p:txBody>
          <a:bodyPr rtlCol="0">
            <a:normAutofit fontScale="25000" lnSpcReduction="20000"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sz="14400" b="1" spc="-41" dirty="0" err="1">
                <a:cs typeface="Calibri"/>
              </a:rPr>
              <a:t>W</a:t>
            </a:r>
            <a:r>
              <a:rPr lang="en-GB" sz="14400" b="1" dirty="0" err="1">
                <a:cs typeface="Calibri"/>
              </a:rPr>
              <a:t>anneer</a:t>
            </a:r>
            <a:r>
              <a:rPr lang="en-GB" sz="14400" b="1" spc="-15" dirty="0">
                <a:cs typeface="Calibri"/>
              </a:rPr>
              <a:t> </a:t>
            </a:r>
            <a:r>
              <a:rPr lang="en-GB" sz="14400" b="1" spc="-4" dirty="0">
                <a:cs typeface="Calibri"/>
              </a:rPr>
              <a:t>C</a:t>
            </a:r>
            <a:r>
              <a:rPr lang="en-GB" sz="14400" b="1" spc="-15" dirty="0">
                <a:cs typeface="Calibri"/>
              </a:rPr>
              <a:t>F</a:t>
            </a:r>
            <a:r>
              <a:rPr lang="en-GB" sz="14400" b="1" spc="-4" dirty="0">
                <a:cs typeface="Calibri"/>
              </a:rPr>
              <a:t>C/</a:t>
            </a:r>
            <a:r>
              <a:rPr lang="en-GB" sz="14400" b="1" spc="-4" dirty="0" err="1">
                <a:cs typeface="Calibri"/>
              </a:rPr>
              <a:t>gecontroleerd</a:t>
            </a:r>
            <a:r>
              <a:rPr lang="en-GB" sz="14400" b="1" spc="-4" dirty="0">
                <a:cs typeface="Calibri"/>
              </a:rPr>
              <a:t> </a:t>
            </a:r>
            <a:r>
              <a:rPr lang="en-GB" sz="14400" b="1" spc="-4" dirty="0" err="1">
                <a:cs typeface="Calibri"/>
              </a:rPr>
              <a:t>lichaam</a:t>
            </a:r>
            <a:r>
              <a:rPr lang="en-GB" sz="14400" b="1" spc="-4" dirty="0">
                <a:cs typeface="Calibri"/>
              </a:rPr>
              <a:t>?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sz="14400" spc="-4" dirty="0">
              <a:cs typeface="Calibri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sz="14400" spc="-4" dirty="0">
              <a:cs typeface="Calibri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sz="3200" b="1" u="sng" spc="-4" dirty="0">
              <a:cs typeface="Calibri"/>
            </a:endParaRPr>
          </a:p>
          <a:p>
            <a:pPr marL="214313" lvl="2" indent="-214313" fontAlgn="auto">
              <a:spcAft>
                <a:spcPts val="450"/>
              </a:spcAft>
              <a:buFont typeface="Wingdings" panose="05000000000000000000" pitchFamily="2" charset="2"/>
              <a:buChar char="§"/>
              <a:defRPr/>
            </a:pPr>
            <a:r>
              <a:rPr lang="nl-NL" sz="11200" dirty="0">
                <a:latin typeface="Arial" panose="020B0604020202020204" pitchFamily="34" charset="0"/>
              </a:rPr>
              <a:t>Gecontroleerd lichaam (&gt;50%) of vaste inrichting in een lidstaat of </a:t>
            </a:r>
            <a:r>
              <a:rPr lang="nl-NL" sz="11200" dirty="0" err="1">
                <a:latin typeface="Arial" panose="020B0604020202020204" pitchFamily="34" charset="0"/>
              </a:rPr>
              <a:t>derdeland</a:t>
            </a:r>
            <a:endParaRPr lang="nl-NL" sz="11200" dirty="0">
              <a:latin typeface="Arial" panose="020B0604020202020204" pitchFamily="34" charset="0"/>
            </a:endParaRPr>
          </a:p>
          <a:p>
            <a:pPr marL="0" lvl="2" indent="0" fontAlgn="auto">
              <a:spcAft>
                <a:spcPts val="450"/>
              </a:spcAft>
              <a:buFont typeface="Arial" panose="020B0604020202020204" pitchFamily="34" charset="0"/>
              <a:buNone/>
              <a:defRPr/>
            </a:pPr>
            <a:endParaRPr lang="nl-NL" sz="9600" dirty="0">
              <a:latin typeface="Arial" panose="020B0604020202020204" pitchFamily="34" charset="0"/>
            </a:endParaRPr>
          </a:p>
          <a:p>
            <a:pPr marL="681514" lvl="1" indent="-214789" fontAlgn="auto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Font typeface="Wingdings"/>
              <a:buChar char=""/>
              <a:tabLst>
                <a:tab pos="224790" algn="l"/>
              </a:tabLst>
              <a:defRPr/>
            </a:pPr>
            <a:r>
              <a:rPr lang="nl-NL" sz="11200" dirty="0"/>
              <a:t>Nominaal gestorte kapitaal; </a:t>
            </a:r>
            <a:r>
              <a:rPr lang="nl-NL" sz="11200" i="1" dirty="0"/>
              <a:t>statutaire</a:t>
            </a:r>
            <a:r>
              <a:rPr lang="nl-NL" sz="11200" dirty="0"/>
              <a:t> stemrechten; of recht op de winst</a:t>
            </a:r>
          </a:p>
          <a:p>
            <a:pPr marL="681514" lvl="1" indent="-214789" fontAlgn="auto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Font typeface="Wingdings"/>
              <a:buChar char=""/>
              <a:tabLst>
                <a:tab pos="224790" algn="l"/>
              </a:tabLst>
              <a:defRPr/>
            </a:pPr>
            <a:r>
              <a:rPr lang="nl-NL" sz="11200" dirty="0"/>
              <a:t>Directe belangen </a:t>
            </a:r>
          </a:p>
          <a:p>
            <a:pPr marL="681514" lvl="1" indent="-214789" fontAlgn="auto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Font typeface="Wingdings"/>
              <a:buChar char=""/>
              <a:tabLst>
                <a:tab pos="224790" algn="l"/>
              </a:tabLst>
              <a:defRPr/>
            </a:pPr>
            <a:r>
              <a:rPr lang="nl-NL" sz="11200" dirty="0"/>
              <a:t>Indirecte belangen (via gelieerd lichaam)</a:t>
            </a:r>
            <a:endParaRPr lang="nl-NL" sz="9600" b="1" dirty="0"/>
          </a:p>
          <a:p>
            <a:pPr marL="466725" indent="-457200" fontAlgn="auto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224790" algn="l"/>
              </a:tabLst>
              <a:defRPr/>
            </a:pPr>
            <a:endParaRPr lang="nl-NL" sz="9600" dirty="0"/>
          </a:p>
          <a:p>
            <a:pPr marL="466725" indent="-457200" fontAlgn="auto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224790" algn="l"/>
              </a:tabLst>
              <a:defRPr/>
            </a:pPr>
            <a:r>
              <a:rPr lang="nl-NL" sz="9600" b="1" dirty="0"/>
              <a:t>Indirecte belangen: </a:t>
            </a:r>
            <a:r>
              <a:rPr lang="nl-NL" sz="9600" dirty="0"/>
              <a:t>via gelieerd lichaam (tenminste 25% verbondenheid)</a:t>
            </a:r>
          </a:p>
          <a:p>
            <a:pPr marL="466725" indent="-457200" fontAlgn="auto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tabLst>
                <a:tab pos="224790" algn="l"/>
              </a:tabLst>
              <a:defRPr/>
            </a:pPr>
            <a:endParaRPr lang="nl-NL" sz="6200" dirty="0"/>
          </a:p>
          <a:p>
            <a:pPr marL="466725" indent="-457200" fontAlgn="auto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224790" algn="l"/>
              </a:tabLst>
              <a:defRPr/>
            </a:pPr>
            <a:endParaRPr lang="nl-NL" sz="6200" dirty="0"/>
          </a:p>
          <a:p>
            <a:pPr marL="9525" indent="0" fontAlgn="auto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Font typeface="Arial" panose="020B0604020202020204" pitchFamily="34" charset="0"/>
              <a:buNone/>
              <a:tabLst>
                <a:tab pos="224790" algn="l"/>
              </a:tabLst>
              <a:defRPr/>
            </a:pPr>
            <a:r>
              <a:rPr lang="nl-NL" sz="6200" dirty="0"/>
              <a:t>	</a:t>
            </a:r>
          </a:p>
          <a:p>
            <a:pPr marL="923925" lvl="1" indent="-457200" fontAlgn="auto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224790" algn="l"/>
              </a:tabLst>
              <a:defRPr/>
            </a:pPr>
            <a:endParaRPr lang="nl-NL" sz="6200" dirty="0"/>
          </a:p>
          <a:p>
            <a:pPr marL="466725" lvl="1" indent="0" fontAlgn="auto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Font typeface="Arial" panose="020B0604020202020204" pitchFamily="34" charset="0"/>
              <a:buNone/>
              <a:tabLst>
                <a:tab pos="224790" algn="l"/>
              </a:tabLst>
              <a:defRPr/>
            </a:pPr>
            <a:endParaRPr lang="nl-NL" sz="6200" dirty="0"/>
          </a:p>
          <a:p>
            <a:pPr marL="224314" indent="-214789" fontAlgn="auto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Font typeface="Wingdings"/>
              <a:buChar char=""/>
              <a:tabLst>
                <a:tab pos="224790" algn="l"/>
              </a:tabLst>
              <a:defRPr/>
            </a:pPr>
            <a:endParaRPr lang="nl-NL" sz="2400" b="1" dirty="0"/>
          </a:p>
          <a:p>
            <a:pPr marL="9525" fontAlgn="auto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tabLst>
                <a:tab pos="224790" algn="l"/>
              </a:tabLst>
              <a:defRPr/>
            </a:pPr>
            <a:endParaRPr lang="nl-NL" sz="2000" b="1" dirty="0"/>
          </a:p>
        </p:txBody>
      </p:sp>
      <p:sp>
        <p:nvSpPr>
          <p:cNvPr id="2" name="Tijdelijke aanduiding voor voettekst 1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GB"/>
              <a:t>© Suniel Pancham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6767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3200" y="1119881"/>
            <a:ext cx="5767163" cy="4946811"/>
          </a:xfrm>
        </p:spPr>
        <p:txBody>
          <a:bodyPr>
            <a:noAutofit/>
          </a:bodyPr>
          <a:lstStyle/>
          <a:p>
            <a:endParaRPr lang="nl-NL" sz="1600" u="sng" dirty="0">
              <a:latin typeface="+mj-lt"/>
            </a:endParaRPr>
          </a:p>
          <a:p>
            <a:endParaRPr lang="nl-NL" sz="2400" u="sng" dirty="0">
              <a:latin typeface="+mj-lt"/>
            </a:endParaRPr>
          </a:p>
          <a:p>
            <a:r>
              <a:rPr lang="nl-NL" sz="2400" u="sng" dirty="0">
                <a:latin typeface="+mj-lt"/>
              </a:rPr>
              <a:t>Lichaam 1 CFC?</a:t>
            </a:r>
          </a:p>
          <a:p>
            <a:endParaRPr lang="nl-NL" sz="2400" dirty="0">
              <a:latin typeface="+mj-lt"/>
            </a:endParaRPr>
          </a:p>
          <a:p>
            <a:r>
              <a:rPr lang="nl-NL" sz="2400" u="sng" dirty="0">
                <a:latin typeface="+mj-lt"/>
              </a:rPr>
              <a:t>Lichaam 2 CFC?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GB" sz="1600" dirty="0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5007" y="289185"/>
            <a:ext cx="10358120" cy="677108"/>
          </a:xfrm>
        </p:spPr>
        <p:txBody>
          <a:bodyPr/>
          <a:lstStyle/>
          <a:p>
            <a:r>
              <a:rPr lang="nl-NL" dirty="0"/>
              <a:t>Kwalificatie CFC lichaam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10235701" y="3529080"/>
            <a:ext cx="11069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dirty="0">
                <a:solidFill>
                  <a:srgbClr val="003087"/>
                </a:solidFill>
                <a:latin typeface="Arial"/>
                <a:cs typeface="Arial"/>
              </a:rPr>
              <a:t>60%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9536468" y="2251928"/>
            <a:ext cx="11069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dirty="0">
                <a:solidFill>
                  <a:srgbClr val="003087"/>
                </a:solidFill>
                <a:latin typeface="Arial"/>
                <a:cs typeface="Arial"/>
              </a:rPr>
              <a:t>50%</a:t>
            </a:r>
          </a:p>
        </p:txBody>
      </p:sp>
      <p:grpSp>
        <p:nvGrpSpPr>
          <p:cNvPr id="4" name="Groep 3"/>
          <p:cNvGrpSpPr/>
          <p:nvPr/>
        </p:nvGrpSpPr>
        <p:grpSpPr>
          <a:xfrm>
            <a:off x="6172200" y="1600200"/>
            <a:ext cx="4588268" cy="3058647"/>
            <a:chOff x="7082728" y="1507861"/>
            <a:chExt cx="4588268" cy="3058647"/>
          </a:xfrm>
        </p:grpSpPr>
        <p:sp>
          <p:nvSpPr>
            <p:cNvPr id="6" name="TextBox 5"/>
            <p:cNvSpPr txBox="1"/>
            <p:nvPr/>
          </p:nvSpPr>
          <p:spPr>
            <a:xfrm>
              <a:off x="8640835" y="1507861"/>
              <a:ext cx="1224000" cy="720000"/>
            </a:xfrm>
            <a:prstGeom prst="rect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nl-NL" b="1" dirty="0">
                  <a:solidFill>
                    <a:schemeClr val="bg1"/>
                  </a:solidFill>
                  <a:cs typeface="Times New Roman" panose="02020603050405020304" pitchFamily="18" charset="0"/>
                </a:rPr>
                <a:t>BV</a:t>
              </a:r>
              <a:endParaRPr lang="en-US" b="1" dirty="0">
                <a:solidFill>
                  <a:schemeClr val="bg1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082728" y="2519564"/>
              <a:ext cx="1224000" cy="720000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nl-NL" b="1" dirty="0">
                  <a:solidFill>
                    <a:schemeClr val="bg1"/>
                  </a:solidFill>
                  <a:cs typeface="Times New Roman" panose="02020603050405020304" pitchFamily="18" charset="0"/>
                </a:rPr>
                <a:t>B</a:t>
              </a:r>
              <a:endParaRPr lang="en-US" b="1" dirty="0">
                <a:solidFill>
                  <a:schemeClr val="bg1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0446996" y="2519564"/>
              <a:ext cx="1224000" cy="720000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nl-NL" b="1" dirty="0">
                  <a:solidFill>
                    <a:schemeClr val="bg1"/>
                  </a:solidFill>
                  <a:cs typeface="Times New Roman" panose="02020603050405020304" pitchFamily="18" charset="0"/>
                </a:rPr>
                <a:t>C</a:t>
              </a:r>
              <a:endParaRPr lang="en-US" b="1" dirty="0">
                <a:solidFill>
                  <a:schemeClr val="bg1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640835" y="3822971"/>
              <a:ext cx="1224000" cy="743537"/>
            </a:xfrm>
            <a:prstGeom prst="rect">
              <a:avLst/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nl-NL" b="1" dirty="0">
                  <a:solidFill>
                    <a:schemeClr val="bg1"/>
                  </a:solidFill>
                  <a:cs typeface="Times New Roman" panose="02020603050405020304" pitchFamily="18" charset="0"/>
                </a:rPr>
                <a:t>1</a:t>
              </a:r>
              <a:endParaRPr lang="en-US" b="1" dirty="0">
                <a:solidFill>
                  <a:schemeClr val="bg1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0446996" y="3822970"/>
              <a:ext cx="1224000" cy="743537"/>
            </a:xfrm>
            <a:prstGeom prst="rect">
              <a:avLst/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nl-NL" b="1" dirty="0">
                  <a:solidFill>
                    <a:schemeClr val="bg1"/>
                  </a:solidFill>
                  <a:cs typeface="Times New Roman" panose="02020603050405020304" pitchFamily="18" charset="0"/>
                </a:rPr>
                <a:t>2</a:t>
              </a:r>
              <a:endParaRPr lang="en-US" b="1" dirty="0">
                <a:solidFill>
                  <a:schemeClr val="bg1"/>
                </a:solidFill>
                <a:cs typeface="Times New Roman" panose="02020603050405020304" pitchFamily="18" charset="0"/>
              </a:endParaRPr>
            </a:p>
          </p:txBody>
        </p:sp>
        <p:cxnSp>
          <p:nvCxnSpPr>
            <p:cNvPr id="11" name="Straight Connector 10"/>
            <p:cNvCxnSpPr>
              <a:stCxn id="6" idx="2"/>
              <a:endCxn id="9" idx="0"/>
            </p:cNvCxnSpPr>
            <p:nvPr/>
          </p:nvCxnSpPr>
          <p:spPr>
            <a:xfrm>
              <a:off x="9252835" y="2227861"/>
              <a:ext cx="0" cy="159511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stCxn id="8" idx="2"/>
              <a:endCxn id="10" idx="0"/>
            </p:cNvCxnSpPr>
            <p:nvPr/>
          </p:nvCxnSpPr>
          <p:spPr>
            <a:xfrm>
              <a:off x="11058996" y="3239564"/>
              <a:ext cx="0" cy="58340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Elbow Connector 15"/>
            <p:cNvCxnSpPr>
              <a:stCxn id="6" idx="2"/>
              <a:endCxn id="7" idx="0"/>
            </p:cNvCxnSpPr>
            <p:nvPr/>
          </p:nvCxnSpPr>
          <p:spPr>
            <a:xfrm rot="5400000">
              <a:off x="8327931" y="1594659"/>
              <a:ext cx="291703" cy="1558107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Elbow Connector 16"/>
            <p:cNvCxnSpPr>
              <a:stCxn id="8" idx="0"/>
              <a:endCxn id="6" idx="2"/>
            </p:cNvCxnSpPr>
            <p:nvPr/>
          </p:nvCxnSpPr>
          <p:spPr>
            <a:xfrm rot="16200000" flipV="1">
              <a:off x="10010065" y="1470632"/>
              <a:ext cx="291703" cy="1806161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Elbow Connector 19"/>
            <p:cNvCxnSpPr>
              <a:stCxn id="9" idx="0"/>
              <a:endCxn id="7" idx="2"/>
            </p:cNvCxnSpPr>
            <p:nvPr/>
          </p:nvCxnSpPr>
          <p:spPr>
            <a:xfrm rot="16200000" flipV="1">
              <a:off x="8182079" y="2752214"/>
              <a:ext cx="583407" cy="1558107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7839905" y="2159589"/>
              <a:ext cx="110692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100" dirty="0">
                  <a:solidFill>
                    <a:srgbClr val="003087"/>
                  </a:solidFill>
                  <a:latin typeface="Arial"/>
                  <a:cs typeface="Arial"/>
                </a:rPr>
                <a:t>40%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833541" y="3311033"/>
              <a:ext cx="110692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100" dirty="0">
                  <a:solidFill>
                    <a:srgbClr val="003087"/>
                  </a:solidFill>
                  <a:latin typeface="Arial"/>
                  <a:cs typeface="Arial"/>
                </a:rPr>
                <a:t>80%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9188059" y="2858431"/>
              <a:ext cx="110692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100" dirty="0">
                  <a:solidFill>
                    <a:srgbClr val="003087"/>
                  </a:solidFill>
                  <a:latin typeface="Arial"/>
                  <a:cs typeface="Arial"/>
                </a:rPr>
                <a:t>20%</a:t>
              </a:r>
            </a:p>
          </p:txBody>
        </p:sp>
      </p:grpSp>
      <p:sp>
        <p:nvSpPr>
          <p:cNvPr id="5" name="Rechthoek 4"/>
          <p:cNvSpPr/>
          <p:nvPr/>
        </p:nvSpPr>
        <p:spPr>
          <a:xfrm>
            <a:off x="5215111" y="6349088"/>
            <a:ext cx="19141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© Suniel Pancham</a:t>
            </a:r>
          </a:p>
        </p:txBody>
      </p:sp>
    </p:spTree>
    <p:extLst>
      <p:ext uri="{BB962C8B-B14F-4D97-AF65-F5344CB8AC3E}">
        <p14:creationId xmlns:p14="http://schemas.microsoft.com/office/powerpoint/2010/main" val="1333843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3200" y="1119881"/>
            <a:ext cx="5767163" cy="4946811"/>
          </a:xfrm>
        </p:spPr>
        <p:txBody>
          <a:bodyPr>
            <a:noAutofit/>
          </a:bodyPr>
          <a:lstStyle/>
          <a:p>
            <a:endParaRPr lang="nl-NL" sz="1600" u="sng" dirty="0">
              <a:latin typeface="+mj-lt"/>
            </a:endParaRPr>
          </a:p>
          <a:p>
            <a:endParaRPr lang="nl-NL" sz="2400" u="sng" dirty="0">
              <a:latin typeface="+mj-lt"/>
            </a:endParaRPr>
          </a:p>
          <a:p>
            <a:r>
              <a:rPr lang="nl-NL" sz="2400" u="sng" dirty="0">
                <a:latin typeface="+mj-lt"/>
              </a:rPr>
              <a:t>Lichaam 1 CFC?</a:t>
            </a:r>
          </a:p>
          <a:p>
            <a:endParaRPr lang="nl-NL" sz="2400" dirty="0">
              <a:latin typeface="+mj-lt"/>
            </a:endParaRPr>
          </a:p>
          <a:p>
            <a:r>
              <a:rPr lang="nl-NL" sz="2400" u="sng" dirty="0">
                <a:latin typeface="+mj-lt"/>
              </a:rPr>
              <a:t>Lichaam 2 CFC?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GB" sz="1600" dirty="0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5007" y="289185"/>
            <a:ext cx="10358120" cy="677108"/>
          </a:xfrm>
        </p:spPr>
        <p:txBody>
          <a:bodyPr/>
          <a:lstStyle/>
          <a:p>
            <a:r>
              <a:rPr lang="nl-NL" dirty="0"/>
              <a:t>Kwalificatie CFC lichaam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10235701" y="3529080"/>
            <a:ext cx="11069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dirty="0">
                <a:solidFill>
                  <a:srgbClr val="003087"/>
                </a:solidFill>
                <a:latin typeface="Arial"/>
                <a:cs typeface="Arial"/>
              </a:rPr>
              <a:t>60%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9536468" y="2043308"/>
            <a:ext cx="975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003087"/>
                </a:solidFill>
                <a:latin typeface="Arial"/>
                <a:cs typeface="Arial"/>
              </a:rPr>
              <a:t>25%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730307" y="1600200"/>
            <a:ext cx="1224000" cy="720000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nl-NL" b="1" dirty="0">
                <a:solidFill>
                  <a:schemeClr val="bg1"/>
                </a:solidFill>
                <a:cs typeface="Times New Roman" panose="02020603050405020304" pitchFamily="18" charset="0"/>
              </a:rPr>
              <a:t>BV</a:t>
            </a:r>
            <a:endParaRPr lang="en-US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72200" y="2611903"/>
            <a:ext cx="1224000" cy="7200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nl-NL" b="1" dirty="0">
                <a:solidFill>
                  <a:schemeClr val="bg1"/>
                </a:solidFill>
                <a:cs typeface="Times New Roman" panose="02020603050405020304" pitchFamily="18" charset="0"/>
              </a:rPr>
              <a:t>B</a:t>
            </a:r>
            <a:endParaRPr lang="en-US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536468" y="2611903"/>
            <a:ext cx="1224000" cy="7200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nl-NL" b="1" dirty="0">
                <a:solidFill>
                  <a:schemeClr val="bg1"/>
                </a:solidFill>
                <a:cs typeface="Times New Roman" panose="02020603050405020304" pitchFamily="18" charset="0"/>
              </a:rPr>
              <a:t>C</a:t>
            </a:r>
            <a:endParaRPr lang="en-US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730307" y="3915310"/>
            <a:ext cx="1224000" cy="743537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nl-NL" b="1" dirty="0">
                <a:solidFill>
                  <a:schemeClr val="bg1"/>
                </a:solidFill>
                <a:cs typeface="Times New Roman" panose="02020603050405020304" pitchFamily="18" charset="0"/>
              </a:rPr>
              <a:t>1</a:t>
            </a:r>
            <a:endParaRPr lang="en-US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536468" y="3915309"/>
            <a:ext cx="1224000" cy="743537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nl-NL" b="1" dirty="0">
                <a:solidFill>
                  <a:schemeClr val="bg1"/>
                </a:solidFill>
                <a:cs typeface="Times New Roman" panose="02020603050405020304" pitchFamily="18" charset="0"/>
              </a:rPr>
              <a:t>2</a:t>
            </a:r>
            <a:endParaRPr lang="en-US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11" name="Straight Connector 10"/>
          <p:cNvCxnSpPr>
            <a:stCxn id="6" idx="2"/>
            <a:endCxn id="9" idx="0"/>
          </p:cNvCxnSpPr>
          <p:nvPr/>
        </p:nvCxnSpPr>
        <p:spPr>
          <a:xfrm>
            <a:off x="8342307" y="2320200"/>
            <a:ext cx="0" cy="15951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8" idx="2"/>
            <a:endCxn id="10" idx="0"/>
          </p:cNvCxnSpPr>
          <p:nvPr/>
        </p:nvCxnSpPr>
        <p:spPr>
          <a:xfrm>
            <a:off x="10148468" y="3331903"/>
            <a:ext cx="0" cy="5834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>
            <a:stCxn id="6" idx="2"/>
            <a:endCxn id="7" idx="0"/>
          </p:cNvCxnSpPr>
          <p:nvPr/>
        </p:nvCxnSpPr>
        <p:spPr>
          <a:xfrm rot="5400000">
            <a:off x="7417403" y="1686998"/>
            <a:ext cx="291703" cy="1558107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8" idx="0"/>
            <a:endCxn id="6" idx="2"/>
          </p:cNvCxnSpPr>
          <p:nvPr/>
        </p:nvCxnSpPr>
        <p:spPr>
          <a:xfrm rot="16200000" flipV="1">
            <a:off x="9099537" y="1562971"/>
            <a:ext cx="291703" cy="1806161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9" idx="0"/>
            <a:endCxn id="7" idx="2"/>
          </p:cNvCxnSpPr>
          <p:nvPr/>
        </p:nvCxnSpPr>
        <p:spPr>
          <a:xfrm rot="16200000" flipV="1">
            <a:off x="7271551" y="2844553"/>
            <a:ext cx="583407" cy="1558107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929377" y="2251928"/>
            <a:ext cx="11069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dirty="0">
                <a:solidFill>
                  <a:srgbClr val="003087"/>
                </a:solidFill>
                <a:latin typeface="Arial"/>
                <a:cs typeface="Arial"/>
              </a:rPr>
              <a:t>40%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923013" y="3403372"/>
            <a:ext cx="11069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dirty="0">
                <a:solidFill>
                  <a:srgbClr val="003087"/>
                </a:solidFill>
                <a:latin typeface="Arial"/>
                <a:cs typeface="Arial"/>
              </a:rPr>
              <a:t>80%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277531" y="2950770"/>
            <a:ext cx="11069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dirty="0">
                <a:solidFill>
                  <a:srgbClr val="003087"/>
                </a:solidFill>
                <a:latin typeface="Arial"/>
                <a:cs typeface="Arial"/>
              </a:rPr>
              <a:t>20%</a:t>
            </a:r>
          </a:p>
        </p:txBody>
      </p:sp>
      <p:sp>
        <p:nvSpPr>
          <p:cNvPr id="19" name="Rechthoek 18"/>
          <p:cNvSpPr/>
          <p:nvPr/>
        </p:nvSpPr>
        <p:spPr>
          <a:xfrm>
            <a:off x="5215111" y="6349088"/>
            <a:ext cx="19141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© Suniel Pancham</a:t>
            </a:r>
          </a:p>
        </p:txBody>
      </p:sp>
    </p:spTree>
    <p:extLst>
      <p:ext uri="{BB962C8B-B14F-4D97-AF65-F5344CB8AC3E}">
        <p14:creationId xmlns:p14="http://schemas.microsoft.com/office/powerpoint/2010/main" val="25686059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RBA ppt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AB0233"/>
      </a:accent1>
      <a:accent2>
        <a:srgbClr val="1178CC"/>
      </a:accent2>
      <a:accent3>
        <a:srgbClr val="FFFFFF"/>
      </a:accent3>
      <a:accent4>
        <a:srgbClr val="000000"/>
      </a:accent4>
      <a:accent5>
        <a:srgbClr val="D2AAAD"/>
      </a:accent5>
      <a:accent6>
        <a:srgbClr val="0E6CB9"/>
      </a:accent6>
      <a:hlink>
        <a:srgbClr val="E4A91C"/>
      </a:hlink>
      <a:folHlink>
        <a:srgbClr val="B2B2B2"/>
      </a:folHlink>
    </a:clrScheme>
    <a:fontScheme name="RBA ppt templa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71300C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-3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71300C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-32" charset="0"/>
          </a:defRPr>
        </a:defPPr>
      </a:lstStyle>
    </a:lnDef>
  </a:objectDefaults>
  <a:extraClrSchemeLst>
    <a:extraClrScheme>
      <a:clrScheme name="RBA ppt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2_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1868</Words>
  <Application>Microsoft Office PowerPoint</Application>
  <PresentationFormat>Breedbeeld</PresentationFormat>
  <Paragraphs>385</Paragraphs>
  <Slides>28</Slides>
  <Notes>23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5</vt:i4>
      </vt:variant>
      <vt:variant>
        <vt:lpstr>Diatitels</vt:lpstr>
      </vt:variant>
      <vt:variant>
        <vt:i4>28</vt:i4>
      </vt:variant>
    </vt:vector>
  </HeadingPairs>
  <TitlesOfParts>
    <vt:vector size="40" baseType="lpstr">
      <vt:lpstr>Arial</vt:lpstr>
      <vt:lpstr>Calibri</vt:lpstr>
      <vt:lpstr>Calibri Light</vt:lpstr>
      <vt:lpstr>Times</vt:lpstr>
      <vt:lpstr>Times New Roman</vt:lpstr>
      <vt:lpstr>Verdana</vt:lpstr>
      <vt:lpstr>Wingdings</vt:lpstr>
      <vt:lpstr>Office Theme</vt:lpstr>
      <vt:lpstr>4_Kantoorthema</vt:lpstr>
      <vt:lpstr>RBA ppt template</vt:lpstr>
      <vt:lpstr>1_Kantoorthema</vt:lpstr>
      <vt:lpstr>2_Kantoorthema</vt:lpstr>
      <vt:lpstr>PowerPoint-presentatie</vt:lpstr>
      <vt:lpstr>CFC-regeling </vt:lpstr>
      <vt:lpstr>OECD - BEPS Actions</vt:lpstr>
      <vt:lpstr>EU</vt:lpstr>
      <vt:lpstr>PowerPoint-presentatie</vt:lpstr>
      <vt:lpstr>Implementatie in Nederland (art. 13ab VPB)</vt:lpstr>
      <vt:lpstr>Implementatie Model A (art. 13ab VPB)</vt:lpstr>
      <vt:lpstr>Kwalificatie CFC lichaam</vt:lpstr>
      <vt:lpstr>Kwalificatie CFC lichaam</vt:lpstr>
      <vt:lpstr>PowerPoint-presentatie</vt:lpstr>
      <vt:lpstr>Black List (2019)</vt:lpstr>
      <vt:lpstr>PowerPoint-presentatie</vt:lpstr>
      <vt:lpstr>Implementatie (art. 13ab VPB)</vt:lpstr>
      <vt:lpstr>CASUS</vt:lpstr>
      <vt:lpstr>Implementatie Model B (art. 13ab VPB)</vt:lpstr>
      <vt:lpstr>Model B</vt:lpstr>
      <vt:lpstr>CFC inkomen? </vt:lpstr>
      <vt:lpstr>Implementatie Model A (art. 13ab VPB)</vt:lpstr>
      <vt:lpstr>Implementatie Model A (art. 13ab VPB)</vt:lpstr>
      <vt:lpstr>wezenlijke economische activiteit</vt:lpstr>
      <vt:lpstr>wezenlijke economische activiteit</vt:lpstr>
      <vt:lpstr>PowerPoint-presentatie</vt:lpstr>
      <vt:lpstr>Credit / negatief inkomen</vt:lpstr>
      <vt:lpstr>Interactie met de deelnemingsvrijstelling</vt:lpstr>
      <vt:lpstr>Voorkoming van dubbele belasting CFC</vt:lpstr>
      <vt:lpstr>CASUS</vt:lpstr>
      <vt:lpstr>      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2019-01-09T03:07:14Z</dcterms:created>
  <dcterms:modified xsi:type="dcterms:W3CDTF">2019-01-09T12:38:10Z</dcterms:modified>
</cp:coreProperties>
</file>