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67" autoAdjust="0"/>
    <p:restoredTop sz="86398" autoAdjust="0"/>
  </p:normalViewPr>
  <p:slideViewPr>
    <p:cSldViewPr snapToGrid="0" snapToObjects="1">
      <p:cViewPr>
        <p:scale>
          <a:sx n="140" d="100"/>
          <a:sy n="140" d="100"/>
        </p:scale>
        <p:origin x="72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74897" cy="655037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Corporate_v1">
  <a:themeElements>
    <a:clrScheme name="EUR_EUC">
      <a:dk1>
        <a:srgbClr val="002328"/>
      </a:dk1>
      <a:lt1>
        <a:sysClr val="window" lastClr="FFFFFF"/>
      </a:lt1>
      <a:dk2>
        <a:srgbClr val="FC671B"/>
      </a:dk2>
      <a:lt2>
        <a:srgbClr val="9C9C9C"/>
      </a:lt2>
      <a:accent1>
        <a:srgbClr val="FC671B"/>
      </a:accent1>
      <a:accent2>
        <a:srgbClr val="00B4D2"/>
      </a:accent2>
      <a:accent3>
        <a:srgbClr val="00A22E"/>
      </a:accent3>
      <a:accent4>
        <a:srgbClr val="FFD700"/>
      </a:accent4>
      <a:accent5>
        <a:srgbClr val="801A99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Erasmus_EUC_template_ENG</Template>
  <TotalTime>0</TotalTime>
  <Words>1</Words>
  <Application>Microsoft Office PowerPoint</Application>
  <PresentationFormat>On-screen Show (4:3)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EUR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Claire Coumans</dc:creator>
  <cp:keywords/>
  <dc:description>EUC presentatie _x000d_versie 1.0 - december 2014_x000d_Ontwerp: Fabrique_x000d_Sjabloon: Ton Persoon</dc:description>
  <cp:lastModifiedBy>Claire Coumans</cp:lastModifiedBy>
  <cp:revision>1</cp:revision>
  <dcterms:created xsi:type="dcterms:W3CDTF">2018-08-14T14:27:14Z</dcterms:created>
  <dcterms:modified xsi:type="dcterms:W3CDTF">2018-08-14T14:27:31Z</dcterms:modified>
  <cp:category/>
</cp:coreProperties>
</file>