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398" autoAdjust="0"/>
  </p:normalViewPr>
  <p:slideViewPr>
    <p:cSldViewPr snapToGrid="0" snapToObjects="1"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580000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580000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ESL_1_Foto_3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2816"/>
            <a:ext cx="9144000" cy="64251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solidFill>
                <a:srgbClr val="BC043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Erasmus_ESL_template_43_ENG</Template>
  <TotalTime>0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 Coumans</dc:creator>
  <cp:keywords/>
  <dc:description>ESL presentation_x000d_Version 3.0 - June 2015_x000d_Design: Fabrique_x000d_Template: Ton Persoon</dc:description>
  <cp:lastModifiedBy>Claire Coumans</cp:lastModifiedBy>
  <cp:revision>1</cp:revision>
  <dcterms:created xsi:type="dcterms:W3CDTF">2018-08-14T14:23:29Z</dcterms:created>
  <dcterms:modified xsi:type="dcterms:W3CDTF">2018-08-14T14:23:52Z</dcterms:modified>
  <cp:category/>
</cp:coreProperties>
</file>