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86398" autoAdjust="0"/>
  </p:normalViewPr>
  <p:slideViewPr>
    <p:cSldViewPr snapToGrid="0" snapToObjects="1">
      <p:cViewPr varScale="1">
        <p:scale>
          <a:sx n="132" d="100"/>
          <a:sy n="132" d="100"/>
        </p:scale>
        <p:origin x="87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8427-736F-48E5-AB0B-6B2DE6C7E3F9}" type="datetimeFigureOut">
              <a:rPr lang="en-GB" smtClean="0"/>
              <a:pPr/>
              <a:t>14/08/2018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BB00A-71ED-40C6-A1CF-164C43AE5C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95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5" y="1335600"/>
            <a:ext cx="5941025" cy="1512000"/>
          </a:xfrm>
        </p:spPr>
        <p:txBody>
          <a:bodyPr/>
          <a:lstStyle>
            <a:lvl1pPr>
              <a:lnSpc>
                <a:spcPts val="6000"/>
              </a:lnSpc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5" y="2966400"/>
            <a:ext cx="5941025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subtitle</a:t>
            </a:r>
            <a:endParaRPr lang="en-GB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491525" y="900000"/>
            <a:ext cx="8172000" cy="461815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smtClean="0"/>
              <a:t>Click on the icon to </a:t>
            </a:r>
            <a:br>
              <a:rPr lang="en-GB" noProof="0" dirty="0" smtClean="0"/>
            </a:br>
            <a:r>
              <a:rPr lang="en-GB" noProof="0" dirty="0" smtClean="0"/>
              <a:t>insert a picture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360000"/>
          </a:xfrm>
        </p:spPr>
        <p:txBody>
          <a:bodyPr anchor="t" anchorCtr="0"/>
          <a:lstStyle>
            <a:lvl1pPr algn="l">
              <a:lnSpc>
                <a:spcPts val="2500"/>
              </a:lnSpc>
              <a:defRPr sz="2000" b="1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Pic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5" y="1335600"/>
            <a:ext cx="5580000" cy="1512000"/>
          </a:xfrm>
        </p:spPr>
        <p:txBody>
          <a:bodyPr/>
          <a:lstStyle>
            <a:lvl1pPr>
              <a:lnSpc>
                <a:spcPts val="6000"/>
              </a:lnSpc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5" y="2966400"/>
            <a:ext cx="5580000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Insert a picture and move it backwards with right mouse button &gt; send to back</a:t>
            </a:r>
            <a:endParaRPr lang="en-GB" noProof="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  <a:lvl3pPr>
              <a:defRPr baseline="0"/>
            </a:lvl3pPr>
            <a:lvl5pPr>
              <a:defRPr baseline="0"/>
            </a:lvl5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 baseline="0"/>
            </a:lvl5pPr>
          </a:lstStyle>
          <a:p>
            <a:pPr lvl="0"/>
            <a:r>
              <a:rPr lang="en-GB" noProof="0" smtClean="0"/>
              <a:t>Click to edit text</a:t>
            </a:r>
          </a:p>
          <a:p>
            <a:pPr lvl="1"/>
            <a:r>
              <a:rPr lang="en-GB" noProof="0" smtClean="0"/>
              <a:t>Second level text</a:t>
            </a:r>
          </a:p>
          <a:p>
            <a:pPr lvl="2"/>
            <a:r>
              <a:rPr lang="en-GB" noProof="0" smtClean="0"/>
              <a:t>Third level text</a:t>
            </a:r>
          </a:p>
          <a:p>
            <a:pPr lvl="3"/>
            <a:r>
              <a:rPr lang="en-GB" noProof="0" smtClean="0"/>
              <a:t>Forth level text</a:t>
            </a:r>
          </a:p>
          <a:p>
            <a:pPr lvl="4"/>
            <a:r>
              <a:rPr lang="en-GB" noProof="0" smtClean="0"/>
              <a:t>Fifth level text</a:t>
            </a:r>
            <a:endParaRPr lang="en-GB" noProof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93200" y="1296000"/>
            <a:ext cx="4014000" cy="468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48200" y="1295999"/>
            <a:ext cx="4015325" cy="468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1296000"/>
            <a:ext cx="4014000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645025" y="1600200"/>
            <a:ext cx="40140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3999599" cy="828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488950"/>
            <a:ext cx="4014000" cy="50292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smtClean="0"/>
              <a:t>Click on the icon to </a:t>
            </a:r>
            <a:br>
              <a:rPr lang="en-GB" noProof="0" smtClean="0"/>
            </a:br>
            <a:r>
              <a:rPr lang="en-GB" noProof="0" smtClean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3999599" cy="828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488950"/>
            <a:ext cx="4014000" cy="2430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smtClean="0"/>
              <a:t>Click on the icon to </a:t>
            </a:r>
            <a:br>
              <a:rPr lang="en-GB" noProof="0" smtClean="0"/>
            </a:br>
            <a:r>
              <a:rPr lang="en-GB" noProof="0" smtClean="0"/>
              <a:t>insert a picture</a:t>
            </a:r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4" hasCustomPrompt="1"/>
          </p:nvPr>
        </p:nvSpPr>
        <p:spPr>
          <a:xfrm>
            <a:off x="4643999" y="3088800"/>
            <a:ext cx="4014000" cy="2430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smtClean="0"/>
              <a:t>Click on the icon to </a:t>
            </a:r>
            <a:br>
              <a:rPr lang="en-GB" noProof="0" smtClean="0"/>
            </a:br>
            <a:r>
              <a:rPr lang="en-GB" noProof="0" smtClean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edit title </a:t>
            </a:r>
            <a:endParaRPr lang="en-GB" noProof="0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91525" y="396000"/>
            <a:ext cx="8172000" cy="82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1524" y="1295401"/>
            <a:ext cx="8172000" cy="46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noProof="0" dirty="0" smtClean="0"/>
              <a:t>Click to edit text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17200" y="6217570"/>
            <a:ext cx="75600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Museo Sans 100"/>
                <a:cs typeface="Museo Sans 100"/>
              </a:defRPr>
            </a:lvl1pPr>
          </a:lstStyle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73200" y="6217570"/>
            <a:ext cx="510292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525" y="6217570"/>
            <a:ext cx="32400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9" r:id="rId4"/>
    <p:sldLayoutId id="2147483652" r:id="rId5"/>
    <p:sldLayoutId id="2147483653" r:id="rId6"/>
    <p:sldLayoutId id="2147483660" r:id="rId7"/>
    <p:sldLayoutId id="2147483661" r:id="rId8"/>
    <p:sldLayoutId id="2147483654" r:id="rId9"/>
    <p:sldLayoutId id="2147483655" r:id="rId10"/>
    <p:sldLayoutId id="2147483657" r:id="rId11"/>
  </p:sldLayoutIdLst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sz="2800" b="0" i="0" kern="1200" baseline="0">
          <a:solidFill>
            <a:schemeClr val="tx2"/>
          </a:solidFill>
          <a:latin typeface="+mj-lt"/>
          <a:ea typeface="+mj-ea"/>
          <a:cs typeface="Museo Sans 700"/>
        </a:defRPr>
      </a:lvl1pPr>
    </p:titleStyle>
    <p:bodyStyle>
      <a:lvl1pPr marL="288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 baseline="0">
          <a:solidFill>
            <a:schemeClr val="tx1"/>
          </a:solidFill>
          <a:latin typeface="+mn-lt"/>
          <a:ea typeface="+mn-ea"/>
          <a:cs typeface="Museo Sans 500"/>
        </a:defRPr>
      </a:lvl1pPr>
      <a:lvl2pPr marL="576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2pPr>
      <a:lvl3pPr marL="864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 baseline="0">
          <a:solidFill>
            <a:schemeClr val="tx1"/>
          </a:solidFill>
          <a:latin typeface="+mn-lt"/>
          <a:ea typeface="+mn-ea"/>
          <a:cs typeface="Museo Sans 500"/>
        </a:defRPr>
      </a:lvl3pPr>
      <a:lvl4pPr marL="1152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4pPr>
      <a:lvl5pPr marL="1440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/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ESL_1_Foto_3_3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2816"/>
            <a:ext cx="9144000" cy="642518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>
              <a:solidFill>
                <a:schemeClr val="tx2"/>
              </a:solidFill>
            </a:endParaRP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>
              <a:solidFill>
                <a:srgbClr val="BC0436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3"/>
          </p:nvPr>
        </p:nvSpPr>
        <p:spPr/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afbeelding 8"/>
          <p:cNvSpPr>
            <a:spLocks noGrp="1"/>
          </p:cNvSpPr>
          <p:nvPr>
            <p:ph type="pic" idx="13"/>
          </p:nvPr>
        </p:nvSpPr>
        <p:spPr/>
      </p:sp>
      <p:sp>
        <p:nvSpPr>
          <p:cNvPr id="10" name="Tijdelijke aanduiding voor afbeelding 9"/>
          <p:cNvSpPr>
            <a:spLocks noGrp="1"/>
          </p:cNvSpPr>
          <p:nvPr>
            <p:ph type="pic" idx="14"/>
          </p:nvPr>
        </p:nvSpPr>
        <p:spPr/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rasmus_Corporate_v1">
  <a:themeElements>
    <a:clrScheme name="EUR_ESL">
      <a:dk1>
        <a:srgbClr val="002328"/>
      </a:dk1>
      <a:lt1>
        <a:sysClr val="window" lastClr="FFFFFF"/>
      </a:lt1>
      <a:dk2>
        <a:srgbClr val="BC0436"/>
      </a:dk2>
      <a:lt2>
        <a:srgbClr val="9C9C9C"/>
      </a:lt2>
      <a:accent1>
        <a:srgbClr val="801A99"/>
      </a:accent1>
      <a:accent2>
        <a:srgbClr val="00B4D2"/>
      </a:accent2>
      <a:accent3>
        <a:srgbClr val="00A22E"/>
      </a:accent3>
      <a:accent4>
        <a:srgbClr val="FFD700"/>
      </a:accent4>
      <a:accent5>
        <a:srgbClr val="FF9E00"/>
      </a:accent5>
      <a:accent6>
        <a:srgbClr val="BC0436"/>
      </a:accent6>
      <a:hlink>
        <a:srgbClr val="000000"/>
      </a:hlink>
      <a:folHlink>
        <a:srgbClr val="000000"/>
      </a:folHlink>
    </a:clrScheme>
    <a:fontScheme name="Erasmus_500-700">
      <a:majorFont>
        <a:latin typeface="Museo Sans 700"/>
        <a:ea typeface=""/>
        <a:cs typeface=""/>
      </a:majorFont>
      <a:minorFont>
        <a:latin typeface="Museo Sans 500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e2.potx" id="{91A6F19B-1627-48DA-98E7-F14FDCD95BC8}" vid="{9E373E47-EBED-4C2E-81E9-7C35F947BC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Erasmus_ESL_template_43_ENG</Template>
  <TotalTime>0</TotalTime>
  <Words>1</Words>
  <Application>Microsoft Office PowerPoint</Application>
  <PresentationFormat>On-screen Show (4:3)</PresentationFormat>
  <Paragraphs>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Museo Sans 100</vt:lpstr>
      <vt:lpstr>Museo Sans 500</vt:lpstr>
      <vt:lpstr>Museo Sans 700</vt:lpstr>
      <vt:lpstr>Museo Sans 900</vt:lpstr>
      <vt:lpstr>Erasmus_Corporate_v1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EUR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Claire Coumans</dc:creator>
  <cp:keywords/>
  <dc:description>ESL presentation_x000d_Version 3.0 - June 2015_x000d_Design: Fabrique_x000d_Template: Ton Persoon</dc:description>
  <cp:lastModifiedBy>Claire Coumans</cp:lastModifiedBy>
  <cp:revision>1</cp:revision>
  <dcterms:created xsi:type="dcterms:W3CDTF">2018-08-14T14:23:29Z</dcterms:created>
  <dcterms:modified xsi:type="dcterms:W3CDTF">2018-08-14T14:23:52Z</dcterms:modified>
  <cp:category/>
</cp:coreProperties>
</file>