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68" autoAdjust="0"/>
  </p:normalViewPr>
  <p:slideViewPr>
    <p:cSldViewPr snapToGrid="0" snapToObjects="1">
      <p:cViewPr>
        <p:scale>
          <a:sx n="162" d="100"/>
          <a:sy n="162" d="100"/>
        </p:scale>
        <p:origin x="144" y="19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bg1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</a:t>
            </a:r>
            <a:br>
              <a:rPr lang="en-GB" noProof="0" dirty="0" smtClean="0"/>
            </a:br>
            <a:r>
              <a:rPr lang="en-GB" noProof="0" dirty="0" smtClean="0"/>
              <a:t>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tot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tot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14-8-2018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rgbClr val="BC0436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>
              <a:solidFill>
                <a:srgbClr val="BC0436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>
              <a:solidFill>
                <a:srgbClr val="BC0436"/>
              </a:solidFill>
            </a:endParaRPr>
          </a:p>
        </p:txBody>
      </p:sp>
      <p:pic>
        <p:nvPicPr>
          <p:cNvPr id="5" name="Afbeelding 4" descr="ESL_2_Foto_1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5172"/>
            <a:ext cx="9144000" cy="4715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Corporate_B_EN_v1">
  <a:themeElements>
    <a:clrScheme name="EUR_ESL">
      <a:dk1>
        <a:srgbClr val="002328"/>
      </a:dk1>
      <a:lt1>
        <a:sysClr val="window" lastClr="FFFFFF"/>
      </a:lt1>
      <a:dk2>
        <a:srgbClr val="BC0436"/>
      </a:dk2>
      <a:lt2>
        <a:srgbClr val="9C9C9C"/>
      </a:lt2>
      <a:accent1>
        <a:srgbClr val="801A99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UR_Presentatie_EN_c18" id="{FD8D1029-CB13-4100-895A-1AA2E69923BF}" vid="{DD9A6744-DE44-48A6-94A7-D1B4C4E70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Erasmus_ESL_template_169_ENG</Template>
  <TotalTime>0</TotalTime>
  <Words>1</Words>
  <Application>Microsoft Office PowerPoint</Application>
  <PresentationFormat>On-screen Show (16:9)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Erasmus_Corporate_B_EN_v1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Claire Coumans</dc:creator>
  <cp:keywords/>
  <dc:description>ESL presentation 16:9_x000d_version 2.0 - June 2015_x000d_Design: Fabrique_x000d_Template: Ton Persoon</dc:description>
  <cp:lastModifiedBy>Claire Coumans</cp:lastModifiedBy>
  <cp:revision>1</cp:revision>
  <dcterms:created xsi:type="dcterms:W3CDTF">2018-08-14T14:24:02Z</dcterms:created>
  <dcterms:modified xsi:type="dcterms:W3CDTF">2018-08-14T14:24:21Z</dcterms:modified>
  <cp:category/>
</cp:coreProperties>
</file>