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7" autoAdjust="0"/>
    <p:restoredTop sz="86398" autoAdjust="0"/>
  </p:normalViewPr>
  <p:slideViewPr>
    <p:cSldViewPr snapToGrid="0" snapToObjects="1">
      <p:cViewPr varScale="1">
        <p:scale>
          <a:sx n="112" d="100"/>
          <a:sy n="112" d="100"/>
        </p:scale>
        <p:origin x="10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08/08/2017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59410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59410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48742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48742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Insert a picture and move it backwards with right mouse button &gt; send to back</a:t>
            </a:r>
            <a:endParaRPr lang="en-GB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smtClean="0"/>
              <a:t>Click to edit text</a:t>
            </a:r>
          </a:p>
          <a:p>
            <a:pPr lvl="1"/>
            <a:r>
              <a:rPr lang="en-GB" noProof="0" smtClean="0"/>
              <a:t>Second level text</a:t>
            </a:r>
          </a:p>
          <a:p>
            <a:pPr lvl="2"/>
            <a:r>
              <a:rPr lang="en-GB" noProof="0" smtClean="0"/>
              <a:t>Third level text</a:t>
            </a:r>
          </a:p>
          <a:p>
            <a:pPr lvl="3"/>
            <a:r>
              <a:rPr lang="en-GB" noProof="0" smtClean="0"/>
              <a:t>Forth level text</a:t>
            </a:r>
          </a:p>
          <a:p>
            <a:pPr lvl="4"/>
            <a:r>
              <a:rPr lang="en-GB" noProof="0" smtClean="0"/>
              <a:t>Fifth level text</a:t>
            </a:r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1296000"/>
            <a:ext cx="4014000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0" y="1295999"/>
            <a:ext cx="4015325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6000"/>
            <a:ext cx="4014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600200"/>
            <a:ext cx="4014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on the icon to </a:t>
            </a:r>
            <a:br>
              <a:rPr lang="en-GB" noProof="0" smtClean="0"/>
            </a:br>
            <a:r>
              <a:rPr lang="en-GB" noProof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on the icon to </a:t>
            </a:r>
            <a:br>
              <a:rPr lang="en-GB" noProof="0" smtClean="0"/>
            </a:br>
            <a:r>
              <a:rPr lang="en-GB" noProof="0" smtClean="0"/>
              <a:t>insert a picture</a:t>
            </a:r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on the icon to </a:t>
            </a:r>
            <a:br>
              <a:rPr lang="en-GB" noProof="0" smtClean="0"/>
            </a:br>
            <a:r>
              <a:rPr lang="en-GB" noProof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1295401"/>
            <a:ext cx="8172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en-GB" noProof="0" smtClean="0"/>
              <a:pPr/>
              <a:t>08/08/2017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6217570"/>
            <a:ext cx="324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Afbeelding 6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6012000"/>
            <a:ext cx="1432608" cy="576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 baseline="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8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576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4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3pPr>
      <a:lvl4pPr marL="1152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40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2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idx="13"/>
          </p:nvPr>
        </p:nvSpPr>
        <p:spPr/>
      </p:sp>
      <p:sp>
        <p:nvSpPr>
          <p:cNvPr id="10" name="Tijdelijke aanduiding voor afbeelding 9"/>
          <p:cNvSpPr>
            <a:spLocks noGrp="1"/>
          </p:cNvSpPr>
          <p:nvPr>
            <p:ph type="pic" idx="14"/>
          </p:nvPr>
        </p:nvSpPr>
        <p:spPr/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rasmus_Corporate_v1">
  <a:themeElements>
    <a:clrScheme name="EUR_IBMG">
      <a:dk1>
        <a:srgbClr val="002328"/>
      </a:dk1>
      <a:lt1>
        <a:sysClr val="window" lastClr="FFFFFF"/>
      </a:lt1>
      <a:dk2>
        <a:srgbClr val="801A99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.potx" id="{91A6F19B-1627-48DA-98E7-F14FDCD95BC8}" vid="{9E373E47-EBED-4C2E-81E9-7C35F947BC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28316-Powerpoint_4_3_EN</Template>
  <TotalTime>7</TotalTime>
  <Words>1</Words>
  <Application>Microsoft Office PowerPoint</Application>
  <PresentationFormat>On-screen Show 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Museo Sans 100</vt:lpstr>
      <vt:lpstr>Museo Sans 500</vt:lpstr>
      <vt:lpstr>Museo Sans 700</vt:lpstr>
      <vt:lpstr>Museo Sans 900</vt:lpstr>
      <vt:lpstr>Erasmus_Corporate_v1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Renske Warnaar | PanArt</dc:creator>
  <cp:keywords/>
  <dc:description>IBMG presentatie _x000d_versie 1.0 - december 2014_x000d_Ontwerp: Fabrique_x000d_Sjabloon: Ton Persoon</dc:description>
  <cp:lastModifiedBy>P.H.J. Kemp</cp:lastModifiedBy>
  <cp:revision>6</cp:revision>
  <dcterms:created xsi:type="dcterms:W3CDTF">2017-07-12T10:09:26Z</dcterms:created>
  <dcterms:modified xsi:type="dcterms:W3CDTF">2017-08-08T09:08:36Z</dcterms:modified>
  <cp:category/>
</cp:coreProperties>
</file>