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4" autoAdjust="0"/>
    <p:restoredTop sz="94690" autoAdjust="0"/>
  </p:normalViewPr>
  <p:slideViewPr>
    <p:cSldViewPr snapToGrid="0" snapToObjects="1">
      <p:cViewPr varScale="1">
        <p:scale>
          <a:sx n="140" d="100"/>
          <a:sy n="140" d="100"/>
        </p:scale>
        <p:origin x="414" y="120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08/08/2017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224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484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rgbClr val="FFFFFF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</a:t>
            </a:r>
            <a:br>
              <a:rPr lang="en-GB" noProof="0" dirty="0" smtClean="0"/>
            </a:br>
            <a:r>
              <a:rPr lang="en-GB" noProof="0" dirty="0" smtClean="0"/>
              <a:t>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8-8-2017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8-8-2017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2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0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08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3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idx="13"/>
          </p:nvPr>
        </p:nvSpPr>
        <p:spPr/>
      </p:sp>
      <p:sp>
        <p:nvSpPr>
          <p:cNvPr id="10" name="Tijdelijke aanduiding voor afbeelding 9"/>
          <p:cNvSpPr>
            <a:spLocks noGrp="1"/>
          </p:cNvSpPr>
          <p:nvPr>
            <p:ph type="pic" idx="14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asmus_Corporate_B_EN_v1">
  <a:themeElements>
    <a:clrScheme name="EUR_IBMG">
      <a:dk1>
        <a:srgbClr val="002328"/>
      </a:dk1>
      <a:lt1>
        <a:sysClr val="window" lastClr="FFFFFF"/>
      </a:lt1>
      <a:dk2>
        <a:srgbClr val="801A99"/>
      </a:dk2>
      <a:lt2>
        <a:srgbClr val="9C9C9C"/>
      </a:lt2>
      <a:accent1>
        <a:srgbClr val="801A99"/>
      </a:accent1>
      <a:accent2>
        <a:srgbClr val="00B4D2"/>
      </a:accent2>
      <a:accent3>
        <a:srgbClr val="00A22E"/>
      </a:accent3>
      <a:accent4>
        <a:srgbClr val="FFD700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UR_Presentatie_EN_c18" id="{FD8D1029-CB13-4100-895A-1AA2E69923BF}" vid="{DD9A6744-DE44-48A6-94A7-D1B4C4E70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Erasmus_iBMG_EN_16_9</Template>
  <TotalTime>6</TotalTime>
  <Words>1</Words>
  <Application>Microsoft Office PowerPoint</Application>
  <PresentationFormat>On-screen Show (16:9)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Museo Sans 100</vt:lpstr>
      <vt:lpstr>Museo Sans 500</vt:lpstr>
      <vt:lpstr>Museo Sans 700</vt:lpstr>
      <vt:lpstr>Museo Sans 900</vt:lpstr>
      <vt:lpstr>Erasmus_Corporate_B_EN_v1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Wouter Kleijheeg</dc:creator>
  <cp:keywords/>
  <dc:description>iBMG presentation 16:9_x000d_version 1.0 - July 2015_x000d_Design: Fabrique_x000d_Template: Ton Persoon</dc:description>
  <cp:lastModifiedBy>P.H.J. Kemp</cp:lastModifiedBy>
  <cp:revision>7</cp:revision>
  <dcterms:created xsi:type="dcterms:W3CDTF">2017-06-27T08:54:17Z</dcterms:created>
  <dcterms:modified xsi:type="dcterms:W3CDTF">2017-08-08T09:05:57Z</dcterms:modified>
  <cp:category/>
</cp:coreProperties>
</file>