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3"/>
  </p:notesMasterIdLst>
  <p:sldIdLst>
    <p:sldId id="256" r:id="rId2"/>
    <p:sldId id="268" r:id="rId3"/>
    <p:sldId id="258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</p:sldIdLst>
  <p:sldSz cx="9144000" cy="6858000" type="screen4x3"/>
  <p:notesSz cx="6858000" cy="9144000"/>
  <p:defaultTextStyle>
    <a:defPPr>
      <a:defRPr lang="nl-NL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467" autoAdjust="0"/>
    <p:restoredTop sz="86398" autoAdjust="0"/>
  </p:normalViewPr>
  <p:slideViewPr>
    <p:cSldViewPr snapToGrid="0" snapToObjects="1">
      <p:cViewPr varScale="1">
        <p:scale>
          <a:sx n="132" d="100"/>
          <a:sy n="132" d="100"/>
        </p:scale>
        <p:origin x="966" y="13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FE88427-736F-48E5-AB0B-6B2DE6C7E3F9}" type="datetimeFigureOut">
              <a:rPr lang="en-GB" smtClean="0"/>
              <a:pPr/>
              <a:t>14/08/2018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2BB00A-71ED-40C6-A1CF-164C43AE5CE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24737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2BB00A-71ED-40C6-A1CF-164C43AE5CE4}" type="slidenum">
              <a:rPr lang="en-GB" smtClean="0"/>
              <a:pPr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03952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491525" y="1335600"/>
            <a:ext cx="5941025" cy="1512000"/>
          </a:xfrm>
        </p:spPr>
        <p:txBody>
          <a:bodyPr/>
          <a:lstStyle>
            <a:lvl1pPr>
              <a:lnSpc>
                <a:spcPts val="6000"/>
              </a:lnSpc>
              <a:defRPr sz="7000" baseline="0">
                <a:solidFill>
                  <a:schemeClr val="tx2"/>
                </a:solidFill>
              </a:defRPr>
            </a:lvl1pPr>
          </a:lstStyle>
          <a:p>
            <a:r>
              <a:rPr lang="en-GB" noProof="0" dirty="0" smtClean="0"/>
              <a:t>Click to edit title</a:t>
            </a:r>
            <a:endParaRPr lang="en-GB" noProof="0" dirty="0"/>
          </a:p>
        </p:txBody>
      </p:sp>
      <p:sp>
        <p:nvSpPr>
          <p:cNvPr id="3" name="Subtitel 2"/>
          <p:cNvSpPr>
            <a:spLocks noGrp="1"/>
          </p:cNvSpPr>
          <p:nvPr>
            <p:ph type="subTitle" idx="1" hasCustomPrompt="1"/>
          </p:nvPr>
        </p:nvSpPr>
        <p:spPr>
          <a:xfrm>
            <a:off x="491525" y="2966400"/>
            <a:ext cx="5941025" cy="1080000"/>
          </a:xfrm>
        </p:spPr>
        <p:txBody>
          <a:bodyPr/>
          <a:lstStyle>
            <a:lvl1pPr marL="0" indent="0" algn="l">
              <a:buNone/>
              <a:defRPr b="0" i="0">
                <a:solidFill>
                  <a:schemeClr val="tx2"/>
                </a:solidFill>
                <a:latin typeface="Museo Sans 100"/>
                <a:cs typeface="Museo Sans 10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noProof="0" dirty="0" smtClean="0"/>
              <a:t>Click to edit subtitle</a:t>
            </a:r>
            <a:endParaRPr lang="en-GB" noProof="0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973AC-957D-C346-BA56-D82065FA2AEB}" type="datetimeFigureOut">
              <a:rPr lang="en-GB" noProof="0" smtClean="0"/>
              <a:pPr/>
              <a:t>14/08/2018</a:t>
            </a:fld>
            <a:endParaRPr lang="en-GB" noProof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C6BC05E-DB9A-EB4A-A776-575FA40369A3}" type="slidenum">
              <a:rPr lang="en-GB" noProof="0" smtClean="0"/>
              <a:pPr/>
              <a:t>‹#›</a:t>
            </a:fld>
            <a:endParaRPr lang="en-GB" noProof="0"/>
          </a:p>
        </p:txBody>
      </p:sp>
      <p:sp>
        <p:nvSpPr>
          <p:cNvPr id="7" name="Tijdelijke aanduiding voor voettekst 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GB" noProof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afbeelding 2"/>
          <p:cNvSpPr>
            <a:spLocks noGrp="1"/>
          </p:cNvSpPr>
          <p:nvPr>
            <p:ph type="pic" idx="1" hasCustomPrompt="1"/>
          </p:nvPr>
        </p:nvSpPr>
        <p:spPr>
          <a:xfrm>
            <a:off x="491525" y="900000"/>
            <a:ext cx="8172000" cy="4618150"/>
          </a:xfrm>
          <a:solidFill>
            <a:schemeClr val="bg1">
              <a:lumMod val="85000"/>
            </a:schemeClr>
          </a:solidFill>
        </p:spPr>
        <p:txBody>
          <a:bodyPr tIns="180000"/>
          <a:lstStyle>
            <a:lvl1pPr marL="0" indent="0" algn="ctr">
              <a:buNone/>
              <a:defRPr sz="1600" baseline="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 noProof="0" dirty="0" smtClean="0"/>
              <a:t>Click on the icon to </a:t>
            </a:r>
            <a:br>
              <a:rPr lang="en-GB" noProof="0" dirty="0" smtClean="0"/>
            </a:br>
            <a:r>
              <a:rPr lang="en-GB" noProof="0" dirty="0" smtClean="0"/>
              <a:t>insert a picture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491525" y="396000"/>
            <a:ext cx="8172000" cy="360000"/>
          </a:xfrm>
        </p:spPr>
        <p:txBody>
          <a:bodyPr anchor="t" anchorCtr="0"/>
          <a:lstStyle>
            <a:lvl1pPr algn="l">
              <a:lnSpc>
                <a:spcPts val="2500"/>
              </a:lnSpc>
              <a:defRPr sz="2000" b="1" baseline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en-GB" noProof="0" dirty="0" smtClean="0"/>
              <a:t>Click to edit title</a:t>
            </a:r>
            <a:endParaRPr lang="en-GB" noProof="0" dirty="0"/>
          </a:p>
        </p:txBody>
      </p:sp>
      <p:sp>
        <p:nvSpPr>
          <p:cNvPr id="8" name="Tijdelijke aanduiding voor datum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973AC-957D-C346-BA56-D82065FA2AEB}" type="datetimeFigureOut">
              <a:rPr lang="en-GB" noProof="0" smtClean="0"/>
              <a:pPr/>
              <a:t>14/08/2018</a:t>
            </a:fld>
            <a:endParaRPr lang="en-GB" noProof="0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C6BC05E-DB9A-EB4A-A776-575FA40369A3}" type="slidenum">
              <a:rPr lang="en-GB" noProof="0" smtClean="0"/>
              <a:pPr/>
              <a:t>‹#›</a:t>
            </a:fld>
            <a:endParaRPr lang="en-GB" noProof="0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GB" noProof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with Pictur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491525" y="1335600"/>
            <a:ext cx="4874225" cy="1512000"/>
          </a:xfrm>
        </p:spPr>
        <p:txBody>
          <a:bodyPr/>
          <a:lstStyle>
            <a:lvl1pPr>
              <a:lnSpc>
                <a:spcPts val="6000"/>
              </a:lnSpc>
              <a:defRPr sz="7000" baseline="0">
                <a:solidFill>
                  <a:srgbClr val="002328"/>
                </a:solidFill>
              </a:defRPr>
            </a:lvl1pPr>
          </a:lstStyle>
          <a:p>
            <a:r>
              <a:rPr lang="en-GB" noProof="0" dirty="0" smtClean="0"/>
              <a:t>Click to edit title</a:t>
            </a:r>
            <a:endParaRPr lang="en-GB" noProof="0" dirty="0"/>
          </a:p>
        </p:txBody>
      </p:sp>
      <p:sp>
        <p:nvSpPr>
          <p:cNvPr id="3" name="Subtitel 2"/>
          <p:cNvSpPr>
            <a:spLocks noGrp="1"/>
          </p:cNvSpPr>
          <p:nvPr>
            <p:ph type="subTitle" idx="1" hasCustomPrompt="1"/>
          </p:nvPr>
        </p:nvSpPr>
        <p:spPr>
          <a:xfrm>
            <a:off x="491525" y="2966400"/>
            <a:ext cx="4874225" cy="1080000"/>
          </a:xfrm>
        </p:spPr>
        <p:txBody>
          <a:bodyPr/>
          <a:lstStyle>
            <a:lvl1pPr marL="0" indent="0" algn="l">
              <a:buNone/>
              <a:defRPr b="0" i="0">
                <a:solidFill>
                  <a:srgbClr val="002328"/>
                </a:solidFill>
                <a:latin typeface="Museo Sans 100"/>
                <a:cs typeface="Museo Sans 10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noProof="0" dirty="0" smtClean="0"/>
              <a:t>Insert a picture and move it backwards with right mouse button &gt; send to back</a:t>
            </a:r>
            <a:endParaRPr lang="en-GB" noProof="0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GB" noProof="0" smtClean="0"/>
              <a:t>Click to edit title</a:t>
            </a:r>
            <a:endParaRPr lang="en-GB" noProof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>
              <a:defRPr baseline="0"/>
            </a:lvl1pPr>
            <a:lvl3pPr>
              <a:defRPr baseline="0"/>
            </a:lvl3pPr>
            <a:lvl5pPr>
              <a:defRPr baseline="0"/>
            </a:lvl5pPr>
          </a:lstStyle>
          <a:p>
            <a:pPr lvl="0"/>
            <a:r>
              <a:rPr lang="en-GB" noProof="0" dirty="0" smtClean="0"/>
              <a:t>Click to edit text in bullets</a:t>
            </a:r>
          </a:p>
          <a:p>
            <a:pPr lvl="1"/>
            <a:r>
              <a:rPr lang="en-GB" noProof="0" dirty="0" smtClean="0"/>
              <a:t>Second level text</a:t>
            </a:r>
          </a:p>
          <a:p>
            <a:pPr lvl="2"/>
            <a:r>
              <a:rPr lang="en-GB" noProof="0" dirty="0" smtClean="0"/>
              <a:t>Third level text</a:t>
            </a:r>
          </a:p>
          <a:p>
            <a:pPr lvl="3"/>
            <a:r>
              <a:rPr lang="en-GB" noProof="0" dirty="0" smtClean="0"/>
              <a:t>Forth level text</a:t>
            </a:r>
          </a:p>
          <a:p>
            <a:pPr lvl="4"/>
            <a:r>
              <a:rPr lang="en-GB" noProof="0" dirty="0" smtClean="0"/>
              <a:t>Fifth level text</a:t>
            </a:r>
            <a:endParaRPr lang="en-GB" noProof="0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973AC-957D-C346-BA56-D82065FA2AEB}" type="datetimeFigureOut">
              <a:rPr lang="en-GB" noProof="0" smtClean="0"/>
              <a:pPr/>
              <a:t>14/08/2018</a:t>
            </a:fld>
            <a:endParaRPr lang="en-GB" noProof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noProof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BC05E-DB9A-EB4A-A776-575FA40369A3}" type="slidenum">
              <a:rPr lang="en-GB" noProof="0" smtClean="0"/>
              <a:pPr/>
              <a:t>‹#›</a:t>
            </a:fld>
            <a:endParaRPr lang="en-GB" noProof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smtClean="0"/>
              <a:t>Click to edit title</a:t>
            </a:r>
            <a:endParaRPr lang="en-GB" noProof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 marL="0" indent="0">
              <a:buFontTx/>
              <a:buNone/>
              <a:defRPr/>
            </a:lvl1pPr>
            <a:lvl2pPr marL="0" indent="0">
              <a:buFontTx/>
              <a:buNone/>
              <a:defRPr/>
            </a:lvl2pPr>
            <a:lvl3pPr marL="0" indent="0">
              <a:buFontTx/>
              <a:buNone/>
              <a:defRPr/>
            </a:lvl3pPr>
            <a:lvl4pPr marL="0" indent="0">
              <a:buFontTx/>
              <a:buNone/>
              <a:defRPr/>
            </a:lvl4pPr>
            <a:lvl5pPr marL="0" indent="0">
              <a:buFontTx/>
              <a:buNone/>
              <a:defRPr baseline="0"/>
            </a:lvl5pPr>
          </a:lstStyle>
          <a:p>
            <a:pPr lvl="0"/>
            <a:r>
              <a:rPr lang="en-GB" noProof="0" smtClean="0"/>
              <a:t>Click to edit text</a:t>
            </a:r>
          </a:p>
          <a:p>
            <a:pPr lvl="1"/>
            <a:r>
              <a:rPr lang="en-GB" noProof="0" smtClean="0"/>
              <a:t>Second level text</a:t>
            </a:r>
          </a:p>
          <a:p>
            <a:pPr lvl="2"/>
            <a:r>
              <a:rPr lang="en-GB" noProof="0" smtClean="0"/>
              <a:t>Third level text</a:t>
            </a:r>
          </a:p>
          <a:p>
            <a:pPr lvl="3"/>
            <a:r>
              <a:rPr lang="en-GB" noProof="0" smtClean="0"/>
              <a:t>Forth level text</a:t>
            </a:r>
          </a:p>
          <a:p>
            <a:pPr lvl="4"/>
            <a:r>
              <a:rPr lang="en-GB" noProof="0" smtClean="0"/>
              <a:t>Fifth level text</a:t>
            </a:r>
            <a:endParaRPr lang="en-GB" noProof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973AC-957D-C346-BA56-D82065FA2AEB}" type="datetimeFigureOut">
              <a:rPr lang="en-GB" noProof="0" smtClean="0"/>
              <a:pPr/>
              <a:t>14/08/2018</a:t>
            </a:fld>
            <a:endParaRPr lang="en-GB" noProof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noProof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BC05E-DB9A-EB4A-A776-575FA40369A3}" type="slidenum">
              <a:rPr lang="en-GB" noProof="0" smtClean="0"/>
              <a:pPr/>
              <a:t>‹#›</a:t>
            </a:fld>
            <a:endParaRPr lang="en-GB" noProof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smtClean="0"/>
              <a:t>Click to edit title</a:t>
            </a:r>
            <a:endParaRPr lang="en-GB" noProof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 hasCustomPrompt="1"/>
          </p:nvPr>
        </p:nvSpPr>
        <p:spPr>
          <a:xfrm>
            <a:off x="493200" y="1296000"/>
            <a:ext cx="4014000" cy="46800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noProof="0" dirty="0" smtClean="0"/>
              <a:t>Click to edit text in bullets</a:t>
            </a:r>
          </a:p>
          <a:p>
            <a:pPr lvl="1"/>
            <a:r>
              <a:rPr lang="en-GB" noProof="0" dirty="0" smtClean="0"/>
              <a:t>Second level text</a:t>
            </a:r>
          </a:p>
          <a:p>
            <a:pPr lvl="2"/>
            <a:r>
              <a:rPr lang="en-GB" noProof="0" dirty="0" smtClean="0"/>
              <a:t>Third level text</a:t>
            </a:r>
          </a:p>
          <a:p>
            <a:pPr lvl="3"/>
            <a:r>
              <a:rPr lang="en-GB" noProof="0" dirty="0" smtClean="0"/>
              <a:t>Forth level text</a:t>
            </a:r>
          </a:p>
          <a:p>
            <a:pPr lvl="4"/>
            <a:r>
              <a:rPr lang="en-GB" noProof="0" dirty="0" smtClean="0"/>
              <a:t>Fifth level text</a:t>
            </a:r>
            <a:endParaRPr lang="en-GB" noProof="0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 hasCustomPrompt="1"/>
          </p:nvPr>
        </p:nvSpPr>
        <p:spPr>
          <a:xfrm>
            <a:off x="4648200" y="1295999"/>
            <a:ext cx="4015325" cy="46800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noProof="0" dirty="0" smtClean="0"/>
              <a:t>Click to edit text in bullets</a:t>
            </a:r>
          </a:p>
          <a:p>
            <a:pPr lvl="1"/>
            <a:r>
              <a:rPr lang="en-GB" noProof="0" dirty="0" smtClean="0"/>
              <a:t>Second level text</a:t>
            </a:r>
          </a:p>
          <a:p>
            <a:pPr lvl="2"/>
            <a:r>
              <a:rPr lang="en-GB" noProof="0" dirty="0" smtClean="0"/>
              <a:t>Third level text</a:t>
            </a:r>
          </a:p>
          <a:p>
            <a:pPr lvl="3"/>
            <a:r>
              <a:rPr lang="en-GB" noProof="0" dirty="0" smtClean="0"/>
              <a:t>Forth level text</a:t>
            </a:r>
          </a:p>
          <a:p>
            <a:pPr lvl="4"/>
            <a:r>
              <a:rPr lang="en-GB" noProof="0" dirty="0" smtClean="0"/>
              <a:t>Fifth level text</a:t>
            </a:r>
            <a:endParaRPr lang="en-GB" noProof="0" dirty="0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973AC-957D-C346-BA56-D82065FA2AEB}" type="datetimeFigureOut">
              <a:rPr lang="en-GB" noProof="0" smtClean="0"/>
              <a:pPr/>
              <a:t>14/08/2018</a:t>
            </a:fld>
            <a:endParaRPr lang="en-GB" noProof="0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noProof="0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BC05E-DB9A-EB4A-A776-575FA40369A3}" type="slidenum">
              <a:rPr lang="en-GB" noProof="0" smtClean="0"/>
              <a:pPr/>
              <a:t>‹#›</a:t>
            </a:fld>
            <a:endParaRPr lang="en-GB" noProof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smtClean="0"/>
              <a:t>Click to edit title</a:t>
            </a:r>
            <a:endParaRPr lang="en-GB" noProof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 hasCustomPrompt="1"/>
          </p:nvPr>
        </p:nvSpPr>
        <p:spPr>
          <a:xfrm>
            <a:off x="493200" y="1296000"/>
            <a:ext cx="3997924" cy="355000"/>
          </a:xfrm>
        </p:spPr>
        <p:txBody>
          <a:bodyPr anchor="t" anchorCtr="0"/>
          <a:lstStyle>
            <a:lvl1pPr marL="0" indent="0">
              <a:buNone/>
              <a:defRPr sz="2000" b="0" i="0">
                <a:latin typeface="Museo Sans 900"/>
                <a:cs typeface="Museo Sans 90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noProof="0" dirty="0" smtClean="0"/>
              <a:t>Click to edit text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 hasCustomPrompt="1"/>
          </p:nvPr>
        </p:nvSpPr>
        <p:spPr>
          <a:xfrm>
            <a:off x="491524" y="1600200"/>
            <a:ext cx="3999600" cy="43758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noProof="0" dirty="0" smtClean="0"/>
              <a:t>Click to edit text in bullets</a:t>
            </a:r>
          </a:p>
          <a:p>
            <a:pPr lvl="1"/>
            <a:r>
              <a:rPr lang="en-GB" noProof="0" dirty="0" smtClean="0"/>
              <a:t>Second level text</a:t>
            </a:r>
          </a:p>
          <a:p>
            <a:pPr lvl="2"/>
            <a:r>
              <a:rPr lang="en-GB" noProof="0" dirty="0" smtClean="0"/>
              <a:t>Third level text</a:t>
            </a:r>
          </a:p>
          <a:p>
            <a:pPr lvl="3"/>
            <a:r>
              <a:rPr lang="en-GB" noProof="0" dirty="0" smtClean="0"/>
              <a:t>Forth level text</a:t>
            </a:r>
          </a:p>
          <a:p>
            <a:pPr lvl="4"/>
            <a:r>
              <a:rPr lang="en-GB" noProof="0" dirty="0" smtClean="0"/>
              <a:t>Fifth level text</a:t>
            </a:r>
            <a:endParaRPr lang="en-GB" noProof="0" dirty="0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 hasCustomPrompt="1"/>
          </p:nvPr>
        </p:nvSpPr>
        <p:spPr>
          <a:xfrm>
            <a:off x="4645026" y="1296000"/>
            <a:ext cx="4014000" cy="355000"/>
          </a:xfrm>
        </p:spPr>
        <p:txBody>
          <a:bodyPr anchor="t" anchorCtr="0"/>
          <a:lstStyle>
            <a:lvl1pPr marL="0" indent="0">
              <a:buNone/>
              <a:defRPr sz="2000" b="0" i="0">
                <a:latin typeface="Museo Sans 900"/>
                <a:cs typeface="Museo Sans 90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noProof="0" dirty="0" smtClean="0"/>
              <a:t>Click to edit text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 hasCustomPrompt="1"/>
          </p:nvPr>
        </p:nvSpPr>
        <p:spPr>
          <a:xfrm>
            <a:off x="4645025" y="1600200"/>
            <a:ext cx="4014000" cy="43758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noProof="0" dirty="0" smtClean="0"/>
              <a:t>Click to edit text in bullets</a:t>
            </a:r>
          </a:p>
          <a:p>
            <a:pPr lvl="1"/>
            <a:r>
              <a:rPr lang="en-GB" noProof="0" dirty="0" smtClean="0"/>
              <a:t>Second level text</a:t>
            </a:r>
          </a:p>
          <a:p>
            <a:pPr lvl="2"/>
            <a:r>
              <a:rPr lang="en-GB" noProof="0" dirty="0" smtClean="0"/>
              <a:t>Third level text</a:t>
            </a:r>
          </a:p>
          <a:p>
            <a:pPr lvl="3"/>
            <a:r>
              <a:rPr lang="en-GB" noProof="0" dirty="0" smtClean="0"/>
              <a:t>Forth level text</a:t>
            </a:r>
          </a:p>
          <a:p>
            <a:pPr lvl="4"/>
            <a:r>
              <a:rPr lang="en-GB" noProof="0" dirty="0" smtClean="0"/>
              <a:t>Fifth level text</a:t>
            </a:r>
            <a:endParaRPr lang="en-GB" noProof="0" dirty="0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973AC-957D-C346-BA56-D82065FA2AEB}" type="datetimeFigureOut">
              <a:rPr lang="en-GB" noProof="0" smtClean="0"/>
              <a:pPr/>
              <a:t>14/08/2018</a:t>
            </a:fld>
            <a:endParaRPr lang="en-GB" noProof="0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noProof="0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BC05E-DB9A-EB4A-A776-575FA40369A3}" type="slidenum">
              <a:rPr lang="en-GB" noProof="0" smtClean="0"/>
              <a:pPr/>
              <a:t>‹#›</a:t>
            </a:fld>
            <a:endParaRPr lang="en-GB" noProof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with Pictur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491525" y="396000"/>
            <a:ext cx="3999599" cy="828000"/>
          </a:xfrm>
        </p:spPr>
        <p:txBody>
          <a:bodyPr/>
          <a:lstStyle>
            <a:lvl1pPr>
              <a:defRPr/>
            </a:lvl1pPr>
          </a:lstStyle>
          <a:p>
            <a:r>
              <a:rPr lang="en-GB" noProof="0" smtClean="0"/>
              <a:t>Click to edit title</a:t>
            </a:r>
            <a:endParaRPr lang="en-GB" noProof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 hasCustomPrompt="1"/>
          </p:nvPr>
        </p:nvSpPr>
        <p:spPr>
          <a:xfrm>
            <a:off x="493200" y="1296000"/>
            <a:ext cx="3997924" cy="355000"/>
          </a:xfrm>
        </p:spPr>
        <p:txBody>
          <a:bodyPr anchor="t" anchorCtr="0"/>
          <a:lstStyle>
            <a:lvl1pPr marL="0" indent="0">
              <a:buNone/>
              <a:defRPr sz="2000" b="0" i="0">
                <a:latin typeface="Museo Sans 900"/>
                <a:cs typeface="Museo Sans 90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noProof="0" dirty="0" smtClean="0"/>
              <a:t>Click to edit text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 hasCustomPrompt="1"/>
          </p:nvPr>
        </p:nvSpPr>
        <p:spPr>
          <a:xfrm>
            <a:off x="491524" y="1600200"/>
            <a:ext cx="3999600" cy="43758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noProof="0" dirty="0" smtClean="0"/>
              <a:t>Click to edit text in bullets</a:t>
            </a:r>
          </a:p>
          <a:p>
            <a:pPr lvl="1"/>
            <a:r>
              <a:rPr lang="en-GB" noProof="0" dirty="0" smtClean="0"/>
              <a:t>Second level text</a:t>
            </a:r>
          </a:p>
          <a:p>
            <a:pPr lvl="2"/>
            <a:r>
              <a:rPr lang="en-GB" noProof="0" dirty="0" smtClean="0"/>
              <a:t>Third level text</a:t>
            </a:r>
          </a:p>
          <a:p>
            <a:pPr lvl="3"/>
            <a:r>
              <a:rPr lang="en-GB" noProof="0" dirty="0" smtClean="0"/>
              <a:t>Forth level text</a:t>
            </a:r>
          </a:p>
          <a:p>
            <a:pPr lvl="4"/>
            <a:r>
              <a:rPr lang="en-GB" noProof="0" dirty="0" smtClean="0"/>
              <a:t>Fifth level text</a:t>
            </a:r>
            <a:endParaRPr lang="en-GB" noProof="0" dirty="0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973AC-957D-C346-BA56-D82065FA2AEB}" type="datetimeFigureOut">
              <a:rPr lang="en-GB" noProof="0" smtClean="0"/>
              <a:pPr/>
              <a:t>14/08/2018</a:t>
            </a:fld>
            <a:endParaRPr lang="en-GB" noProof="0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noProof="0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BC05E-DB9A-EB4A-A776-575FA40369A3}" type="slidenum">
              <a:rPr lang="en-GB" noProof="0" smtClean="0"/>
              <a:pPr/>
              <a:t>‹#›</a:t>
            </a:fld>
            <a:endParaRPr lang="en-GB" noProof="0"/>
          </a:p>
        </p:txBody>
      </p:sp>
      <p:sp>
        <p:nvSpPr>
          <p:cNvPr id="10" name="Tijdelijke aanduiding voor afbeelding 2"/>
          <p:cNvSpPr>
            <a:spLocks noGrp="1"/>
          </p:cNvSpPr>
          <p:nvPr>
            <p:ph type="pic" idx="13" hasCustomPrompt="1"/>
          </p:nvPr>
        </p:nvSpPr>
        <p:spPr>
          <a:xfrm>
            <a:off x="4643999" y="488950"/>
            <a:ext cx="4014000" cy="5029200"/>
          </a:xfrm>
          <a:solidFill>
            <a:schemeClr val="bg1">
              <a:lumMod val="85000"/>
            </a:schemeClr>
          </a:solidFill>
        </p:spPr>
        <p:txBody>
          <a:bodyPr tIns="180000"/>
          <a:lstStyle>
            <a:lvl1pPr marL="0" indent="0" algn="ctr">
              <a:buNone/>
              <a:defRPr sz="1600" baseline="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 noProof="0" smtClean="0"/>
              <a:t>Click on the icon to </a:t>
            </a:r>
            <a:br>
              <a:rPr lang="en-GB" noProof="0" smtClean="0"/>
            </a:br>
            <a:r>
              <a:rPr lang="en-GB" noProof="0" smtClean="0"/>
              <a:t>insert a picture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with 2 Pictures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491525" y="396000"/>
            <a:ext cx="3999599" cy="828000"/>
          </a:xfrm>
        </p:spPr>
        <p:txBody>
          <a:bodyPr/>
          <a:lstStyle>
            <a:lvl1pPr>
              <a:defRPr/>
            </a:lvl1pPr>
          </a:lstStyle>
          <a:p>
            <a:r>
              <a:rPr lang="en-GB" noProof="0" smtClean="0"/>
              <a:t>Click to edit title</a:t>
            </a:r>
            <a:endParaRPr lang="en-GB" noProof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 hasCustomPrompt="1"/>
          </p:nvPr>
        </p:nvSpPr>
        <p:spPr>
          <a:xfrm>
            <a:off x="493200" y="1296000"/>
            <a:ext cx="3997924" cy="355000"/>
          </a:xfrm>
        </p:spPr>
        <p:txBody>
          <a:bodyPr anchor="t" anchorCtr="0"/>
          <a:lstStyle>
            <a:lvl1pPr marL="0" indent="0">
              <a:buNone/>
              <a:defRPr sz="2000" b="0" i="0">
                <a:solidFill>
                  <a:schemeClr val="tx1"/>
                </a:solidFill>
                <a:latin typeface="Museo Sans 900"/>
                <a:cs typeface="Museo Sans 90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noProof="0" dirty="0" smtClean="0"/>
              <a:t>Click to edit text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 hasCustomPrompt="1"/>
          </p:nvPr>
        </p:nvSpPr>
        <p:spPr>
          <a:xfrm>
            <a:off x="491524" y="1600200"/>
            <a:ext cx="3999600" cy="43758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noProof="0" dirty="0" smtClean="0"/>
              <a:t>Click to edit text in bullets</a:t>
            </a:r>
          </a:p>
          <a:p>
            <a:pPr lvl="1"/>
            <a:r>
              <a:rPr lang="en-GB" noProof="0" dirty="0" smtClean="0"/>
              <a:t>Second level text</a:t>
            </a:r>
          </a:p>
          <a:p>
            <a:pPr lvl="2"/>
            <a:r>
              <a:rPr lang="en-GB" noProof="0" dirty="0" smtClean="0"/>
              <a:t>Third level text</a:t>
            </a:r>
          </a:p>
          <a:p>
            <a:pPr lvl="3"/>
            <a:r>
              <a:rPr lang="en-GB" noProof="0" dirty="0" smtClean="0"/>
              <a:t>Forth level text</a:t>
            </a:r>
          </a:p>
          <a:p>
            <a:pPr lvl="4"/>
            <a:r>
              <a:rPr lang="en-GB" noProof="0" dirty="0" smtClean="0"/>
              <a:t>Fifth level text</a:t>
            </a:r>
            <a:endParaRPr lang="en-GB" noProof="0" dirty="0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973AC-957D-C346-BA56-D82065FA2AEB}" type="datetimeFigureOut">
              <a:rPr lang="en-GB" noProof="0" smtClean="0"/>
              <a:pPr/>
              <a:t>14/08/2018</a:t>
            </a:fld>
            <a:endParaRPr lang="en-GB" noProof="0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noProof="0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BC05E-DB9A-EB4A-A776-575FA40369A3}" type="slidenum">
              <a:rPr lang="en-GB" noProof="0" smtClean="0"/>
              <a:pPr/>
              <a:t>‹#›</a:t>
            </a:fld>
            <a:endParaRPr lang="en-GB" noProof="0"/>
          </a:p>
        </p:txBody>
      </p:sp>
      <p:sp>
        <p:nvSpPr>
          <p:cNvPr id="10" name="Tijdelijke aanduiding voor afbeelding 2"/>
          <p:cNvSpPr>
            <a:spLocks noGrp="1"/>
          </p:cNvSpPr>
          <p:nvPr>
            <p:ph type="pic" idx="13" hasCustomPrompt="1"/>
          </p:nvPr>
        </p:nvSpPr>
        <p:spPr>
          <a:xfrm>
            <a:off x="4643999" y="488950"/>
            <a:ext cx="4014000" cy="2430000"/>
          </a:xfrm>
          <a:solidFill>
            <a:schemeClr val="bg1">
              <a:lumMod val="85000"/>
            </a:schemeClr>
          </a:solidFill>
        </p:spPr>
        <p:txBody>
          <a:bodyPr tIns="180000"/>
          <a:lstStyle>
            <a:lvl1pPr marL="0" indent="0" algn="ctr">
              <a:buNone/>
              <a:defRPr sz="1600" baseline="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 noProof="0" smtClean="0"/>
              <a:t>Click on the icon to </a:t>
            </a:r>
            <a:br>
              <a:rPr lang="en-GB" noProof="0" smtClean="0"/>
            </a:br>
            <a:r>
              <a:rPr lang="en-GB" noProof="0" smtClean="0"/>
              <a:t>insert a picture</a:t>
            </a:r>
          </a:p>
        </p:txBody>
      </p:sp>
      <p:sp>
        <p:nvSpPr>
          <p:cNvPr id="11" name="Tijdelijke aanduiding voor afbeelding 2"/>
          <p:cNvSpPr>
            <a:spLocks noGrp="1"/>
          </p:cNvSpPr>
          <p:nvPr>
            <p:ph type="pic" idx="14" hasCustomPrompt="1"/>
          </p:nvPr>
        </p:nvSpPr>
        <p:spPr>
          <a:xfrm>
            <a:off x="4643999" y="3088800"/>
            <a:ext cx="4014000" cy="2430000"/>
          </a:xfrm>
          <a:solidFill>
            <a:schemeClr val="bg1">
              <a:lumMod val="85000"/>
            </a:schemeClr>
          </a:solidFill>
        </p:spPr>
        <p:txBody>
          <a:bodyPr tIns="180000"/>
          <a:lstStyle>
            <a:lvl1pPr marL="0" indent="0" algn="ctr">
              <a:buNone/>
              <a:defRPr sz="16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 noProof="0" smtClean="0"/>
              <a:t>Click on the icon to </a:t>
            </a:r>
            <a:br>
              <a:rPr lang="en-GB" noProof="0" smtClean="0"/>
            </a:br>
            <a:r>
              <a:rPr lang="en-GB" noProof="0" smtClean="0"/>
              <a:t>insert a picture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GB" noProof="0" dirty="0" smtClean="0"/>
              <a:t>Click to edit title </a:t>
            </a:r>
            <a:endParaRPr lang="en-GB" noProof="0" dirty="0"/>
          </a:p>
        </p:txBody>
      </p:sp>
      <p:sp>
        <p:nvSpPr>
          <p:cNvPr id="6" name="Tijdelijke aanduiding voor datum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973AC-957D-C346-BA56-D82065FA2AEB}" type="datetimeFigureOut">
              <a:rPr lang="en-GB" noProof="0" smtClean="0"/>
              <a:pPr/>
              <a:t>14/08/2018</a:t>
            </a:fld>
            <a:endParaRPr lang="en-GB" noProof="0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C6BC05E-DB9A-EB4A-A776-575FA40369A3}" type="slidenum">
              <a:rPr lang="en-GB" noProof="0" smtClean="0"/>
              <a:pPr/>
              <a:t>‹#›</a:t>
            </a:fld>
            <a:endParaRPr lang="en-GB" noProof="0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GB" noProof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91525" y="396000"/>
            <a:ext cx="8172000" cy="828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GB" noProof="0" smtClean="0"/>
              <a:t>Click to edit title</a:t>
            </a:r>
            <a:endParaRPr lang="en-GB" noProof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91524" y="1295401"/>
            <a:ext cx="8172000" cy="4680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/>
            <a:r>
              <a:rPr lang="en-GB" noProof="0" dirty="0" smtClean="0"/>
              <a:t>Click to edit text</a:t>
            </a:r>
          </a:p>
          <a:p>
            <a:pPr lvl="1"/>
            <a:r>
              <a:rPr lang="en-GB" noProof="0" dirty="0" smtClean="0"/>
              <a:t>Second level text</a:t>
            </a:r>
          </a:p>
          <a:p>
            <a:pPr lvl="2"/>
            <a:r>
              <a:rPr lang="en-GB" noProof="0" dirty="0" smtClean="0"/>
              <a:t>Third level text</a:t>
            </a:r>
          </a:p>
          <a:p>
            <a:pPr lvl="3"/>
            <a:r>
              <a:rPr lang="en-GB" noProof="0" dirty="0" smtClean="0"/>
              <a:t>Forth level text</a:t>
            </a:r>
          </a:p>
          <a:p>
            <a:pPr lvl="4"/>
            <a:r>
              <a:rPr lang="en-GB" noProof="0" dirty="0" smtClean="0"/>
              <a:t>Fifth level text</a:t>
            </a:r>
            <a:endParaRPr lang="en-GB" noProof="0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17200" y="6217570"/>
            <a:ext cx="756000" cy="24038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>
              <a:defRPr sz="1000">
                <a:solidFill>
                  <a:schemeClr val="tx1"/>
                </a:solidFill>
                <a:latin typeface="Museo Sans 100"/>
                <a:cs typeface="Museo Sans 100"/>
              </a:defRPr>
            </a:lvl1pPr>
          </a:lstStyle>
          <a:p>
            <a:fld id="{F10973AC-957D-C346-BA56-D82065FA2AEB}" type="datetimeFigureOut">
              <a:rPr lang="en-GB" smtClean="0"/>
              <a:pPr/>
              <a:t>14/08/2018</a:t>
            </a:fld>
            <a:endParaRPr lang="en-GB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1573200" y="6217570"/>
            <a:ext cx="5102920" cy="24038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>
              <a:defRPr sz="1000" b="0" i="0">
                <a:solidFill>
                  <a:schemeClr val="tx1"/>
                </a:solidFill>
                <a:latin typeface="+mn-lt"/>
                <a:cs typeface="Museo Sans 500"/>
              </a:defRPr>
            </a:lvl1pPr>
          </a:lstStyle>
          <a:p>
            <a:endParaRPr lang="en-GB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491525" y="6217570"/>
            <a:ext cx="324000" cy="24038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>
              <a:defRPr sz="1000" b="0" i="0">
                <a:solidFill>
                  <a:schemeClr val="tx1"/>
                </a:solidFill>
                <a:latin typeface="+mn-lt"/>
                <a:cs typeface="Museo Sans 500"/>
              </a:defRPr>
            </a:lvl1pPr>
          </a:lstStyle>
          <a:p>
            <a:fld id="{8C6BC05E-DB9A-EB4A-A776-575FA40369A3}" type="slidenum">
              <a:rPr lang="en-GB" smtClean="0"/>
              <a:pPr/>
              <a:t>‹#›</a:t>
            </a:fld>
            <a:endParaRPr lang="en-GB"/>
          </a:p>
        </p:txBody>
      </p:sp>
      <p:pic>
        <p:nvPicPr>
          <p:cNvPr id="7" name="Afbeelding 6" descr="EU_Logo_Groen_300.png"/>
          <p:cNvPicPr>
            <a:picLocks noChangeAspect="1"/>
          </p:cNvPicPr>
          <p:nvPr/>
        </p:nvPicPr>
        <p:blipFill>
          <a:blip r:embed="rId13">
            <a:alphaModFix/>
          </a:blip>
          <a:stretch>
            <a:fillRect/>
          </a:stretch>
        </p:blipFill>
        <p:spPr>
          <a:xfrm>
            <a:off x="7308000" y="6012000"/>
            <a:ext cx="1432608" cy="576091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2" r:id="rId2"/>
    <p:sldLayoutId id="2147483650" r:id="rId3"/>
    <p:sldLayoutId id="2147483659" r:id="rId4"/>
    <p:sldLayoutId id="2147483652" r:id="rId5"/>
    <p:sldLayoutId id="2147483653" r:id="rId6"/>
    <p:sldLayoutId id="2147483660" r:id="rId7"/>
    <p:sldLayoutId id="2147483661" r:id="rId8"/>
    <p:sldLayoutId id="2147483654" r:id="rId9"/>
    <p:sldLayoutId id="2147483655" r:id="rId10"/>
    <p:sldLayoutId id="2147483657" r:id="rId11"/>
  </p:sldLayoutIdLst>
  <p:txStyles>
    <p:titleStyle>
      <a:lvl1pPr algn="l" defTabSz="457200" rtl="0" eaLnBrk="1" latinLnBrk="0" hangingPunct="1">
        <a:lnSpc>
          <a:spcPts val="3200"/>
        </a:lnSpc>
        <a:spcBef>
          <a:spcPct val="0"/>
        </a:spcBef>
        <a:buNone/>
        <a:defRPr sz="2800" b="0" i="0" kern="1200" baseline="0">
          <a:solidFill>
            <a:schemeClr val="tx2"/>
          </a:solidFill>
          <a:latin typeface="+mj-lt"/>
          <a:ea typeface="+mj-ea"/>
          <a:cs typeface="Museo Sans 700"/>
        </a:defRPr>
      </a:lvl1pPr>
    </p:titleStyle>
    <p:bodyStyle>
      <a:lvl1pPr marL="288000" indent="-288000" algn="l" defTabSz="457200" rtl="0" eaLnBrk="1" latinLnBrk="0" hangingPunct="1">
        <a:lnSpc>
          <a:spcPts val="2500"/>
        </a:lnSpc>
        <a:spcBef>
          <a:spcPts val="0"/>
        </a:spcBef>
        <a:buSzPct val="130000"/>
        <a:buFont typeface="Arial"/>
        <a:buChar char="•"/>
        <a:defRPr sz="2000" b="0" i="0" kern="1200" baseline="0">
          <a:solidFill>
            <a:schemeClr val="tx1"/>
          </a:solidFill>
          <a:latin typeface="+mn-lt"/>
          <a:ea typeface="+mn-ea"/>
          <a:cs typeface="Museo Sans 500"/>
        </a:defRPr>
      </a:lvl1pPr>
      <a:lvl2pPr marL="576000" indent="-288000" algn="l" defTabSz="457200" rtl="0" eaLnBrk="1" latinLnBrk="0" hangingPunct="1">
        <a:lnSpc>
          <a:spcPts val="2500"/>
        </a:lnSpc>
        <a:spcBef>
          <a:spcPts val="0"/>
        </a:spcBef>
        <a:buSzPct val="130000"/>
        <a:buFont typeface="Arial"/>
        <a:buChar char="•"/>
        <a:defRPr sz="2000" b="0" i="0" kern="1200">
          <a:solidFill>
            <a:schemeClr val="tx1"/>
          </a:solidFill>
          <a:latin typeface="+mn-lt"/>
          <a:ea typeface="+mn-ea"/>
          <a:cs typeface="Museo Sans 500"/>
        </a:defRPr>
      </a:lvl2pPr>
      <a:lvl3pPr marL="864000" indent="-288000" algn="l" defTabSz="457200" rtl="0" eaLnBrk="1" latinLnBrk="0" hangingPunct="1">
        <a:lnSpc>
          <a:spcPts val="2500"/>
        </a:lnSpc>
        <a:spcBef>
          <a:spcPts val="0"/>
        </a:spcBef>
        <a:buSzPct val="130000"/>
        <a:buFont typeface="Arial"/>
        <a:buChar char="•"/>
        <a:defRPr sz="2000" b="0" i="0" kern="1200" baseline="0">
          <a:solidFill>
            <a:schemeClr val="tx1"/>
          </a:solidFill>
          <a:latin typeface="+mn-lt"/>
          <a:ea typeface="+mn-ea"/>
          <a:cs typeface="Museo Sans 500"/>
        </a:defRPr>
      </a:lvl3pPr>
      <a:lvl4pPr marL="1152000" indent="-288000" algn="l" defTabSz="457200" rtl="0" eaLnBrk="1" latinLnBrk="0" hangingPunct="1">
        <a:lnSpc>
          <a:spcPts val="2500"/>
        </a:lnSpc>
        <a:spcBef>
          <a:spcPts val="0"/>
        </a:spcBef>
        <a:buSzPct val="130000"/>
        <a:buFont typeface="Arial"/>
        <a:buChar char="•"/>
        <a:defRPr sz="2000" b="0" i="0" kern="1200">
          <a:solidFill>
            <a:schemeClr val="tx1"/>
          </a:solidFill>
          <a:latin typeface="+mn-lt"/>
          <a:ea typeface="+mn-ea"/>
          <a:cs typeface="Museo Sans 500"/>
        </a:defRPr>
      </a:lvl4pPr>
      <a:lvl5pPr marL="1440000" indent="-288000" algn="l" defTabSz="457200" rtl="0" eaLnBrk="1" latinLnBrk="0" hangingPunct="1">
        <a:lnSpc>
          <a:spcPts val="2500"/>
        </a:lnSpc>
        <a:spcBef>
          <a:spcPts val="0"/>
        </a:spcBef>
        <a:buSzPct val="130000"/>
        <a:buFont typeface="Arial"/>
        <a:buChar char="•"/>
        <a:defRPr sz="2000" b="0" i="0" kern="1200">
          <a:solidFill>
            <a:schemeClr val="tx1"/>
          </a:solidFill>
          <a:latin typeface="+mn-lt"/>
          <a:ea typeface="+mn-ea"/>
          <a:cs typeface="Museo Sans 50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Sub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noProof="0" dirty="0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/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5" descr="EU_Titel_01_Tr_300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8674897" cy="6550371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3" name="Sub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Tijdelijke aanduiding voor inhoud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Tijdelijke aanduiding voor inhoud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Tijdelijke aanduiding voor inhoud 4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Tijdelijke aanduiding voor inhoud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Tijdelijke aanduiding voor tekst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Tijdelijke aanduiding voor inhoud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Tijdelijke aanduiding voor tekst 7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Tijdelijke aanduiding voor inhoud 8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Tijdelijke aanduiding voor tekst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Tijdelijke aanduiding voor inhoud 8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Tijdelijke aanduiding voor afbeelding 9"/>
          <p:cNvSpPr>
            <a:spLocks noGrp="1"/>
          </p:cNvSpPr>
          <p:nvPr>
            <p:ph type="pic" idx="13"/>
          </p:nvPr>
        </p:nvSpPr>
        <p:spPr/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Tijdelijke aanduiding voor tekst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Tijdelijke aanduiding voor inhoud 7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Tijdelijke aanduiding voor afbeelding 8"/>
          <p:cNvSpPr>
            <a:spLocks noGrp="1"/>
          </p:cNvSpPr>
          <p:nvPr>
            <p:ph type="pic" idx="13"/>
          </p:nvPr>
        </p:nvSpPr>
        <p:spPr/>
      </p:sp>
      <p:sp>
        <p:nvSpPr>
          <p:cNvPr id="10" name="Tijdelijke aanduiding voor afbeelding 9"/>
          <p:cNvSpPr>
            <a:spLocks noGrp="1"/>
          </p:cNvSpPr>
          <p:nvPr>
            <p:ph type="pic" idx="14"/>
          </p:nvPr>
        </p:nvSpPr>
        <p:spPr/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Erasmus_ESE_EN_v2">
  <a:themeElements>
    <a:clrScheme name="EUR_ESE_PP2">
      <a:dk1>
        <a:srgbClr val="000000"/>
      </a:dk1>
      <a:lt1>
        <a:sysClr val="window" lastClr="FFFFFF"/>
      </a:lt1>
      <a:dk2>
        <a:srgbClr val="002328"/>
      </a:dk2>
      <a:lt2>
        <a:srgbClr val="9C9C9C"/>
      </a:lt2>
      <a:accent1>
        <a:srgbClr val="FFD700"/>
      </a:accent1>
      <a:accent2>
        <a:srgbClr val="00A22E"/>
      </a:accent2>
      <a:accent3>
        <a:srgbClr val="00B4D2"/>
      </a:accent3>
      <a:accent4>
        <a:srgbClr val="801A99"/>
      </a:accent4>
      <a:accent5>
        <a:srgbClr val="FF9E00"/>
      </a:accent5>
      <a:accent6>
        <a:srgbClr val="BC0436"/>
      </a:accent6>
      <a:hlink>
        <a:srgbClr val="000000"/>
      </a:hlink>
      <a:folHlink>
        <a:srgbClr val="000000"/>
      </a:folHlink>
    </a:clrScheme>
    <a:fontScheme name="Erasmus_500-700">
      <a:majorFont>
        <a:latin typeface="Museo Sans 700"/>
        <a:ea typeface=""/>
        <a:cs typeface=""/>
      </a:majorFont>
      <a:minorFont>
        <a:latin typeface="Museo Sans 500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Erasmus_ESE_EN_def.pptx" id="{819DCE17-8CBB-4841-A4DC-0080E53A2D1A}" vid="{4EFC5655-6329-4C09-A1A8-3163E49801E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</Words>
  <Application>Microsoft Office PowerPoint</Application>
  <PresentationFormat>On-screen Show (4:3)</PresentationFormat>
  <Paragraphs>1</Paragraphs>
  <Slides>11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8" baseType="lpstr">
      <vt:lpstr>Arial</vt:lpstr>
      <vt:lpstr>Calibri</vt:lpstr>
      <vt:lpstr>Museo Sans 100</vt:lpstr>
      <vt:lpstr>Museo Sans 500</vt:lpstr>
      <vt:lpstr>Museo Sans 700</vt:lpstr>
      <vt:lpstr>Museo Sans 900</vt:lpstr>
      <vt:lpstr>Erasmus_ESE_EN_v2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>Erasmus School of Economics</Company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subject/>
  <dc:creator>User</dc:creator>
  <cp:keywords/>
  <dc:description>EUR ESE presentation_x000d_versie 2.0 - may 2015_x000d_Design: Fabrique_x000d_Template: Ton Persoon</dc:description>
  <cp:lastModifiedBy>Claire Coumans</cp:lastModifiedBy>
  <cp:revision>1</cp:revision>
  <dcterms:created xsi:type="dcterms:W3CDTF">2015-05-07T15:54:03Z</dcterms:created>
  <dcterms:modified xsi:type="dcterms:W3CDTF">2018-08-14T14:21:37Z</dcterms:modified>
  <cp:category/>
</cp:coreProperties>
</file>