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67" autoAdjust="0"/>
    <p:restoredTop sz="86398" autoAdjust="0"/>
  </p:normalViewPr>
  <p:slideViewPr>
    <p:cSldViewPr snapToGrid="0" snapToObjects="1">
      <p:cViewPr varScale="1">
        <p:scale>
          <a:sx n="132" d="100"/>
          <a:sy n="132" d="100"/>
        </p:scale>
        <p:origin x="96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14/08/2018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9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59410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59410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2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subtitle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900000"/>
            <a:ext cx="8172000" cy="461815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60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48742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rgbClr val="002328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48742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002328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Insert a picture and move it backwards with right mouse button &gt; send to back</a:t>
            </a:r>
            <a:endParaRPr lang="en-GB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  <a:lvl3pPr>
              <a:defRPr baseline="0"/>
            </a:lvl3pPr>
            <a:lvl5pPr>
              <a:defRPr baseline="0"/>
            </a:lvl5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en-GB" noProof="0" smtClean="0"/>
              <a:t>Click to edit text</a:t>
            </a:r>
          </a:p>
          <a:p>
            <a:pPr lvl="1"/>
            <a:r>
              <a:rPr lang="en-GB" noProof="0" smtClean="0"/>
              <a:t>Second level text</a:t>
            </a:r>
          </a:p>
          <a:p>
            <a:pPr lvl="2"/>
            <a:r>
              <a:rPr lang="en-GB" noProof="0" smtClean="0"/>
              <a:t>Third level text</a:t>
            </a:r>
          </a:p>
          <a:p>
            <a:pPr lvl="3"/>
            <a:r>
              <a:rPr lang="en-GB" noProof="0" smtClean="0"/>
              <a:t>Forth level text</a:t>
            </a:r>
          </a:p>
          <a:p>
            <a:pPr lvl="4"/>
            <a:r>
              <a:rPr lang="en-GB" noProof="0" smtClean="0"/>
              <a:t>Fifth level text</a:t>
            </a:r>
            <a:endParaRPr lang="en-GB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1296000"/>
            <a:ext cx="4014000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0" y="1295999"/>
            <a:ext cx="4015325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296000"/>
            <a:ext cx="4014000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600200"/>
            <a:ext cx="40140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50292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2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308880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 </a:t>
            </a:r>
            <a:endParaRPr lang="en-GB" noProof="0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82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1295401"/>
            <a:ext cx="8172000" cy="46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dirty="0" smtClean="0"/>
              <a:t>Click to edit text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6217570"/>
            <a:ext cx="756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en-GB" smtClean="0"/>
              <a:pPr/>
              <a:t>14/08/2018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6217570"/>
            <a:ext cx="510292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1"/>
                </a:solidFill>
                <a:latin typeface="+mn-lt"/>
                <a:cs typeface="Museo Sans 500"/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6217570"/>
            <a:ext cx="324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1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Afbeelding 6" descr="EU_Logo_Groen_300.png"/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8000" y="6012000"/>
            <a:ext cx="1432608" cy="5760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 baseline="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88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1pPr>
      <a:lvl2pPr marL="576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864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3pPr>
      <a:lvl4pPr marL="1152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440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 descr="EU_Titel_01_Tr_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674897" cy="655037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3"/>
          </p:nvPr>
        </p:nvSpPr>
        <p:spPr/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idx="13"/>
          </p:nvPr>
        </p:nvSpPr>
        <p:spPr/>
      </p:sp>
      <p:sp>
        <p:nvSpPr>
          <p:cNvPr id="10" name="Tijdelijke aanduiding voor afbeelding 9"/>
          <p:cNvSpPr>
            <a:spLocks noGrp="1"/>
          </p:cNvSpPr>
          <p:nvPr>
            <p:ph type="pic" idx="14"/>
          </p:nvPr>
        </p:nvSpPr>
        <p:spPr/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rasmus_ESE_EN_v2">
  <a:themeElements>
    <a:clrScheme name="EUR_ESE_PP2">
      <a:dk1>
        <a:srgbClr val="000000"/>
      </a:dk1>
      <a:lt1>
        <a:sysClr val="window" lastClr="FFFFFF"/>
      </a:lt1>
      <a:dk2>
        <a:srgbClr val="002328"/>
      </a:dk2>
      <a:lt2>
        <a:srgbClr val="9C9C9C"/>
      </a:lt2>
      <a:accent1>
        <a:srgbClr val="FFD700"/>
      </a:accent1>
      <a:accent2>
        <a:srgbClr val="00A22E"/>
      </a:accent2>
      <a:accent3>
        <a:srgbClr val="00B4D2"/>
      </a:accent3>
      <a:accent4>
        <a:srgbClr val="801A99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rasmus_ESE_EN_def.pptx" id="{819DCE17-8CBB-4841-A4DC-0080E53A2D1A}" vid="{4EFC5655-6329-4C09-A1A8-3163E49801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</Words>
  <Application>Microsoft Office PowerPoint</Application>
  <PresentationFormat>On-screen Show (4:3)</PresentationFormat>
  <Paragraphs>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Museo Sans 100</vt:lpstr>
      <vt:lpstr>Museo Sans 500</vt:lpstr>
      <vt:lpstr>Museo Sans 700</vt:lpstr>
      <vt:lpstr>Museo Sans 900</vt:lpstr>
      <vt:lpstr>Erasmus_ESE_EN_v2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Erasmus School of Economics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User</dc:creator>
  <cp:keywords/>
  <dc:description>EUR ESE presentation_x000d_versie 2.0 - may 2015_x000d_Design: Fabrique_x000d_Template: Ton Persoon</dc:description>
  <cp:lastModifiedBy>Claire Coumans</cp:lastModifiedBy>
  <cp:revision>1</cp:revision>
  <dcterms:created xsi:type="dcterms:W3CDTF">2015-05-07T15:54:03Z</dcterms:created>
  <dcterms:modified xsi:type="dcterms:W3CDTF">2018-08-14T14:21:37Z</dcterms:modified>
  <cp:category/>
</cp:coreProperties>
</file>