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mv="urn:schemas-microsoft-com:mac:vml"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mv="urn:schemas-microsoft-com:mac:vml"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9" autoAdjust="0"/>
    <p:restoredTop sz="94668" autoAdjust="0"/>
  </p:normalViewPr>
  <p:slideViewPr>
    <p:cSldViewPr snapToGrid="0" snapToObjects="1">
      <p:cViewPr>
        <p:scale>
          <a:sx n="150" d="100"/>
          <a:sy n="150" d="100"/>
        </p:scale>
        <p:origin x="-1152" y="-824"/>
      </p:cViewPr>
      <p:guideLst>
        <p:guide orient="horz" pos="156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24-06-2015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eld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227613"/>
          </a:xfrm>
        </p:spPr>
        <p:txBody>
          <a:bodyPr/>
          <a:lstStyle>
            <a:lvl1pPr>
              <a:lnSpc>
                <a:spcPts val="4000"/>
              </a:lnSpc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487613"/>
            <a:ext cx="6300000" cy="894137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Subtitel bewerken</a:t>
            </a:r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icoon om een foto</a:t>
            </a:r>
            <a:br>
              <a:rPr lang="nl-NL" dirty="0" smtClean="0"/>
            </a:br>
            <a:r>
              <a:rPr lang="nl-NL" dirty="0" smtClean="0"/>
              <a:t>toe te 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eldia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227613"/>
          </a:xfrm>
        </p:spPr>
        <p:txBody>
          <a:bodyPr/>
          <a:lstStyle>
            <a:lvl1pPr>
              <a:lnSpc>
                <a:spcPts val="4000"/>
              </a:lnSpc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Titel 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487613"/>
            <a:ext cx="6300000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Plaats een foto en zet die op de achtergrond met rechtermuisknop &gt; </a:t>
            </a:r>
            <a:r>
              <a:rPr lang="nl-NL" dirty="0" err="1" smtClean="0"/>
              <a:t>send</a:t>
            </a:r>
            <a:r>
              <a:rPr lang="nl-NL" dirty="0" smtClean="0"/>
              <a:t> to back</a:t>
            </a:r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/>
          <a:p>
            <a:r>
              <a:rPr lang="nl-NL" dirty="0" smtClean="0"/>
              <a:t>Titel bewerken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ee object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icoon om een foto</a:t>
            </a:r>
            <a:br>
              <a:rPr lang="nl-NL" dirty="0" smtClean="0"/>
            </a:br>
            <a:r>
              <a:rPr lang="nl-NL" dirty="0" smtClean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ekst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icoon om een foto</a:t>
            </a:r>
            <a:br>
              <a:rPr lang="nl-NL" dirty="0" smtClean="0"/>
            </a:br>
            <a:r>
              <a:rPr lang="nl-NL" dirty="0" smtClean="0"/>
              <a:t>toe te voegen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icoon om een foto</a:t>
            </a:r>
            <a:br>
              <a:rPr lang="nl-NL" dirty="0" smtClean="0"/>
            </a:br>
            <a:r>
              <a:rPr lang="nl-NL" dirty="0" smtClean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4298400"/>
            <a:ext cx="1432608" cy="576091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24-06-2015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COR_2_Titel_2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71849" cy="494097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asmus_ESHCC_B_NL_v1">
  <a:themeElements>
    <a:clrScheme name="EUR_ESHCC">
      <a:dk1>
        <a:srgbClr val="002328"/>
      </a:dk1>
      <a:lt1>
        <a:sysClr val="window" lastClr="FFFFFF"/>
      </a:lt1>
      <a:dk2>
        <a:srgbClr val="006EC3"/>
      </a:dk2>
      <a:lt2>
        <a:srgbClr val="9C9C9C"/>
      </a:lt2>
      <a:accent1>
        <a:srgbClr val="006EC3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a="http://schemas.openxmlformats.org/drawingml/2006/main" xmlns:thm15="http://schemas.microsoft.com/office/thememl/2012/main" xmlns="" name="Presentatie2.potx" id="{91A6F19B-1627-48DA-98E7-F14FDCD95BC8}" vid="{9E373E47-EBED-4C2E-81E9-7C35F947BC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a="http://schemas.openxmlformats.org/drawingml/2006/main"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Erasmus_ESHCC_B_NL_v1.potx</Template>
  <TotalTime>0</TotalTime>
  <Words>1</Words>
  <Application>Microsoft Macintosh PowerPoint</Application>
  <PresentationFormat>Diavoorstelling (16:9)</PresentationFormat>
  <Paragraphs>1</Paragraphs>
  <Slides>11</Slides>
  <Notes>1</Notes>
  <HiddenSlides>0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Erasmus_ESHCC_B_NL_v1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</vt:vector>
  </TitlesOfParts>
  <Manager/>
  <Company>ESHCC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subject/>
  <dc:creator>Gebruiker</dc:creator>
  <cp:keywords/>
  <dc:description>Erasmus ESHCC presentatie 16:9_x000d_versie 1.0 - Juni 2015_x000d_Ontwerp: Fabrique_x000d_Sjabloon: Ton Persoon</dc:description>
  <cp:lastModifiedBy>Ton Persoon</cp:lastModifiedBy>
  <cp:revision>1</cp:revision>
  <dcterms:created xsi:type="dcterms:W3CDTF">2015-06-24T17:04:42Z</dcterms:created>
  <dcterms:modified xsi:type="dcterms:W3CDTF">2015-06-24T17:05:27Z</dcterms:modified>
  <cp:category/>
</cp:coreProperties>
</file>