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5143500" type="screen16x9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  <p:ext uri="{FD5EFAAD-0ECE-453E-9831-46B23BE46B34}">
      <p15:chartTrackingRefBased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9" autoAdjust="0"/>
    <p:restoredTop sz="94668" autoAdjust="0"/>
  </p:normalViewPr>
  <p:slideViewPr>
    <p:cSldViewPr snapToGrid="0" snapToObjects="1">
      <p:cViewPr varScale="1">
        <p:scale>
          <a:sx n="186" d="100"/>
          <a:sy n="186" d="100"/>
        </p:scale>
        <p:origin x="-120" y="-248"/>
      </p:cViewPr>
      <p:guideLst>
        <p:guide orient="horz" pos="216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24-06-2015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10395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260000"/>
            <a:ext cx="6300000" cy="1224000"/>
          </a:xfrm>
        </p:spPr>
        <p:txBody>
          <a:bodyPr/>
          <a:lstStyle>
            <a:lvl1pPr>
              <a:lnSpc>
                <a:spcPts val="3800"/>
              </a:lnSpc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484000"/>
            <a:ext cx="6300000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chemeClr val="bg1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subtitle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24-06-2015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792000"/>
            <a:ext cx="8172000" cy="3418613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96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24-06-2015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260000"/>
            <a:ext cx="6300000" cy="1224000"/>
          </a:xfrm>
        </p:spPr>
        <p:txBody>
          <a:bodyPr/>
          <a:lstStyle>
            <a:lvl1pPr>
              <a:lnSpc>
                <a:spcPts val="3800"/>
              </a:lnSpc>
              <a:defRPr sz="4400" baseline="0">
                <a:solidFill>
                  <a:srgbClr val="FFFFFF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484000"/>
            <a:ext cx="6300000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Insert a picture and move it backwards </a:t>
            </a:r>
            <a:br>
              <a:rPr lang="en-GB" noProof="0" dirty="0" smtClean="0"/>
            </a:br>
            <a:r>
              <a:rPr lang="en-GB" noProof="0" dirty="0" smtClean="0"/>
              <a:t>with right mouse button &gt; send to back</a:t>
            </a:r>
            <a:endParaRPr lang="en-GB" noProof="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576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24-06-2015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 dirty="0" smtClean="0"/>
              <a:t>Click to edit text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24-06-2015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972000"/>
            <a:ext cx="4014000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1" y="971999"/>
            <a:ext cx="4015325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24-06-2015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tot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972000"/>
            <a:ext cx="40140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tot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296000"/>
            <a:ext cx="40140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24-06-2015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ext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24-06-2015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381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ext with 2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1524" y="972000"/>
            <a:ext cx="39996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24-06-2015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 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  <a:p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237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 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24-06-2015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EU_Logo_Groen_300.png"/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4298400"/>
            <a:ext cx="1432608" cy="576091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971551"/>
            <a:ext cx="8172000" cy="334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4663178"/>
            <a:ext cx="756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nl-NL" smtClean="0"/>
              <a:pPr/>
              <a:t>24-06-2015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4663178"/>
            <a:ext cx="510292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1"/>
                </a:solidFill>
                <a:latin typeface="+mn-lt"/>
                <a:cs typeface="Museo Sans 50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4663178"/>
            <a:ext cx="324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1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16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1pPr>
      <a:lvl2pPr marL="432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648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3pPr>
      <a:lvl4pPr marL="864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080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COR_2_Titel_2_3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71849" cy="494097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3"/>
          </p:nvPr>
        </p:nvSpPr>
        <p:spPr/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idx="13"/>
          </p:nvPr>
        </p:nvSpPr>
        <p:spPr/>
      </p:sp>
      <p:sp>
        <p:nvSpPr>
          <p:cNvPr id="10" name="Tijdelijke aanduiding voor afbeelding 9"/>
          <p:cNvSpPr>
            <a:spLocks noGrp="1"/>
          </p:cNvSpPr>
          <p:nvPr>
            <p:ph type="pic" idx="14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rasmus_ESHCC_B_EN_v1">
  <a:themeElements>
    <a:clrScheme name="EUR_ESHCC">
      <a:dk1>
        <a:srgbClr val="002328"/>
      </a:dk1>
      <a:lt1>
        <a:sysClr val="window" lastClr="FFFFFF"/>
      </a:lt1>
      <a:dk2>
        <a:srgbClr val="006EC3"/>
      </a:dk2>
      <a:lt2>
        <a:srgbClr val="9C9C9C"/>
      </a:lt2>
      <a:accent1>
        <a:srgbClr val="006EC3"/>
      </a:accent1>
      <a:accent2>
        <a:srgbClr val="00B4D2"/>
      </a:accent2>
      <a:accent3>
        <a:srgbClr val="00A22E"/>
      </a:accent3>
      <a:accent4>
        <a:srgbClr val="FFD700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a="http://schemas.openxmlformats.org/drawingml/2006/main" xmlns:thm15="http://schemas.microsoft.com/office/thememl/2012/main" name="EUR_Presentatie_EN_c18" id="{FD8D1029-CB13-4100-895A-1AA2E69923BF}" vid="{DD9A6744-DE44-48A6-94A7-D1B4C4E70B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a="http://schemas.openxmlformats.org/drawingml/2006/main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Erasmus_ESHCC_B_EN_v1.potx</Template>
  <TotalTime>1</TotalTime>
  <Words>1</Words>
  <Application>Microsoft Macintosh PowerPoint</Application>
  <PresentationFormat>Diavoorstelling (16:9)</PresentationFormat>
  <Paragraphs>1</Paragraphs>
  <Slides>11</Slides>
  <Notes>1</Notes>
  <HiddenSlides>0</HiddenSlides>
  <MMClips>0</MMClips>
  <ScaleCrop>false</ScaleCrop>
  <HeadingPairs>
    <vt:vector size="4" baseType="variant">
      <vt:variant>
        <vt:lpstr>Ontwerpsjabloon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Erasmus_ESHCC_B_EN_v1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</vt:vector>
  </TitlesOfParts>
  <Manager/>
  <Company>ESHCC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subject/>
  <dc:creator>User</dc:creator>
  <cp:keywords/>
  <dc:description>ESHCC presentation 16:9_x000d_version 1.0 - June 2015_x000d_Design: Fabrique_x000d_Template: Ton Persoon</dc:description>
  <cp:lastModifiedBy>Ton Persoon</cp:lastModifiedBy>
  <cp:revision>1</cp:revision>
  <dcterms:created xsi:type="dcterms:W3CDTF">2015-06-24T17:02:30Z</dcterms:created>
  <dcterms:modified xsi:type="dcterms:W3CDTF">2015-06-24T17:03:32Z</dcterms:modified>
  <cp:category/>
</cp:coreProperties>
</file>