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9" autoAdjust="0"/>
    <p:restoredTop sz="94668" autoAdjust="0"/>
  </p:normalViewPr>
  <p:slideViewPr>
    <p:cSldViewPr snapToGrid="0" snapToObjects="1">
      <p:cViewPr varScale="1">
        <p:scale>
          <a:sx n="186" d="100"/>
          <a:sy n="186" d="100"/>
        </p:scale>
        <p:origin x="-120" y="-368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5/7/15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tx2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4533663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tx2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</a:t>
            </a:r>
            <a:br>
              <a:rPr lang="en-GB" noProof="0" dirty="0" smtClean="0"/>
            </a:br>
            <a:r>
              <a:rPr lang="en-GB" noProof="0" dirty="0" smtClean="0"/>
              <a:t>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tot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tot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5/7/15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COR_2_Titel_2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71849" cy="494097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ESE_B_EN_v1">
  <a:themeElements>
    <a:clrScheme name="EUR_ESE_PP2">
      <a:dk1>
        <a:srgbClr val="000000"/>
      </a:dk1>
      <a:lt1>
        <a:sysClr val="window" lastClr="FFFFFF"/>
      </a:lt1>
      <a:dk2>
        <a:srgbClr val="002328"/>
      </a:dk2>
      <a:lt2>
        <a:srgbClr val="9C9C9C"/>
      </a:lt2>
      <a:accent1>
        <a:srgbClr val="FFD700"/>
      </a:accent1>
      <a:accent2>
        <a:srgbClr val="00A22E"/>
      </a:accent2>
      <a:accent3>
        <a:srgbClr val="00B4D2"/>
      </a:accent3>
      <a:accent4>
        <a:srgbClr val="801A99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:a="http://schemas.openxmlformats.org/drawingml/2006/main" xmlns="" name="EUR_Presentatie_EN_c18" id="{FD8D1029-CB13-4100-895A-1AA2E69923BF}" vid="{DD9A6744-DE44-48A6-94A7-D1B4C4E70B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Erasmus_ESE_B_EN_v1.potx</Template>
  <TotalTime>0</TotalTime>
  <Words>1</Words>
  <Application>Microsoft Macintosh PowerPoint</Application>
  <PresentationFormat>On-screen Show (16:9)</PresentationFormat>
  <Paragraphs>1</Paragraphs>
  <Slides>11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Erasmus_ESE_B_EN_v1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>Erasmus School of Economics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User</dc:creator>
  <cp:keywords/>
  <dc:description>ESE presentation 16:9_x000d_version 1.0 - April 2015_x000d_Design: Fabrique_x000d_Template: Ton Persoon</dc:description>
  <cp:lastModifiedBy>Ton Persoon</cp:lastModifiedBy>
  <cp:revision>1</cp:revision>
  <dcterms:created xsi:type="dcterms:W3CDTF">2015-05-07T15:35:27Z</dcterms:created>
  <dcterms:modified xsi:type="dcterms:W3CDTF">2015-05-07T15:36:27Z</dcterms:modified>
  <cp:category/>
</cp:coreProperties>
</file>