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68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5143500" type="screen16x9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22" autoAdjust="0"/>
    <p:restoredTop sz="94701" autoAdjust="0"/>
  </p:normalViewPr>
  <p:slideViewPr>
    <p:cSldViewPr snapToGrid="0" snapToObjects="1">
      <p:cViewPr varScale="1">
        <p:scale>
          <a:sx n="146" d="100"/>
          <a:sy n="146" d="100"/>
        </p:scale>
        <p:origin x="672" y="176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88427-736F-48E5-AB0B-6B2DE6C7E3F9}" type="datetimeFigureOut">
              <a:rPr lang="en-GB" smtClean="0"/>
              <a:pPr/>
              <a:t>16/09/2020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2BB00A-71ED-40C6-A1CF-164C43AE5CE4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473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BB00A-71ED-40C6-A1CF-164C43AE5CE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395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91526" y="396000"/>
            <a:ext cx="5941025" cy="1476000"/>
          </a:xfrm>
        </p:spPr>
        <p:txBody>
          <a:bodyPr/>
          <a:lstStyle>
            <a:lvl1pPr>
              <a:lnSpc>
                <a:spcPts val="5600"/>
              </a:lnSpc>
              <a:defRPr sz="640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Titel </a:t>
            </a:r>
            <a:br>
              <a:rPr lang="nl-NL" dirty="0"/>
            </a:br>
            <a:r>
              <a:rPr lang="nl-NL" dirty="0"/>
              <a:t>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91526" y="1872000"/>
            <a:ext cx="5941025" cy="810000"/>
          </a:xfrm>
        </p:spPr>
        <p:txBody>
          <a:bodyPr/>
          <a:lstStyle>
            <a:lvl1pPr marL="0" indent="0" algn="l">
              <a:buNone/>
              <a:defRPr b="0" i="0">
                <a:solidFill>
                  <a:srgbClr val="FFFFFF"/>
                </a:solidFill>
                <a:latin typeface="Museo Sans 100"/>
                <a:cs typeface="Museo Sans 1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Subtitel bewerken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16-09-20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idx="1" hasCustomPrompt="1"/>
          </p:nvPr>
        </p:nvSpPr>
        <p:spPr>
          <a:xfrm>
            <a:off x="491525" y="792000"/>
            <a:ext cx="8172000" cy="3418613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/>
              <a:t>Klik op het icoon om een foto</a:t>
            </a:r>
            <a:br>
              <a:rPr lang="nl-NL" dirty="0"/>
            </a:br>
            <a:r>
              <a:rPr lang="nl-NL" dirty="0"/>
              <a:t>toe te voegen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5" y="396000"/>
            <a:ext cx="8172000" cy="396000"/>
          </a:xfrm>
        </p:spPr>
        <p:txBody>
          <a:bodyPr anchor="t" anchorCtr="0"/>
          <a:lstStyle>
            <a:lvl1pPr algn="l">
              <a:lnSpc>
                <a:spcPts val="2500"/>
              </a:lnSpc>
              <a:defRPr sz="20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nl-NL" dirty="0"/>
              <a:t>Titel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16-09-20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 Afbeeldin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2">
            <a:extLst>
              <a:ext uri="{FF2B5EF4-FFF2-40B4-BE49-F238E27FC236}">
                <a16:creationId xmlns:a16="http://schemas.microsoft.com/office/drawing/2014/main" id="{C9FC708F-D49C-484C-B7DE-166D5B6CC9E0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0" y="0"/>
            <a:ext cx="8640000" cy="4932000"/>
          </a:xfrm>
          <a:blipFill>
            <a:blip r:embed="rId2"/>
            <a:stretch>
              <a:fillRect/>
            </a:stretch>
          </a:blipFill>
        </p:spPr>
        <p:txBody>
          <a:bodyPr anchor="t" anchorCtr="0"/>
          <a:lstStyle>
            <a:lvl1pPr marL="0" indent="0">
              <a:buNone/>
              <a:defRPr sz="1800" b="0" i="0"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 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91526" y="396000"/>
            <a:ext cx="4874225" cy="1476000"/>
          </a:xfrm>
        </p:spPr>
        <p:txBody>
          <a:bodyPr/>
          <a:lstStyle>
            <a:lvl1pPr>
              <a:lnSpc>
                <a:spcPts val="5600"/>
              </a:lnSpc>
              <a:defRPr sz="640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Titel 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91526" y="1872000"/>
            <a:ext cx="4874225" cy="1080000"/>
          </a:xfrm>
        </p:spPr>
        <p:txBody>
          <a:bodyPr/>
          <a:lstStyle>
            <a:lvl1pPr marL="0" indent="0" algn="l">
              <a:buNone/>
              <a:defRPr b="0" i="0">
                <a:solidFill>
                  <a:srgbClr val="FFFFFF"/>
                </a:solidFill>
                <a:latin typeface="Museo Sans 100"/>
                <a:cs typeface="Museo Sans 1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Plaats een foto en zet die op de achtergrond met rechtermuisknop</a:t>
            </a:r>
            <a:br>
              <a:rPr lang="nl-NL" dirty="0"/>
            </a:br>
            <a:r>
              <a:rPr lang="nl-NL" dirty="0"/>
              <a:t> &gt; </a:t>
            </a:r>
            <a:r>
              <a:rPr lang="nl-NL" dirty="0" err="1"/>
              <a:t>send</a:t>
            </a:r>
            <a:r>
              <a:rPr lang="nl-NL" dirty="0"/>
              <a:t> to back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5" y="396000"/>
            <a:ext cx="8172000" cy="576000"/>
          </a:xfrm>
        </p:spPr>
        <p:txBody>
          <a:bodyPr/>
          <a:lstStyle/>
          <a:p>
            <a:r>
              <a:rPr lang="nl-NL" dirty="0"/>
              <a:t>Titel bewerken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pPr lvl="0"/>
            <a:r>
              <a:rPr lang="nl-NL" dirty="0"/>
              <a:t>Klik om de tekst te bewerken</a:t>
            </a:r>
          </a:p>
          <a:p>
            <a:pPr lvl="1"/>
            <a:r>
              <a:rPr lang="nl-NL" dirty="0"/>
              <a:t>Tweede niveau tekst</a:t>
            </a:r>
          </a:p>
          <a:p>
            <a:pPr lvl="2"/>
            <a:r>
              <a:rPr lang="nl-NL" dirty="0"/>
              <a:t>Derde niveau tekst</a:t>
            </a:r>
          </a:p>
          <a:p>
            <a:pPr lvl="3"/>
            <a:r>
              <a:rPr lang="nl-NL" dirty="0"/>
              <a:t>Vierde niveau tekst</a:t>
            </a:r>
          </a:p>
          <a:p>
            <a:pPr lvl="4"/>
            <a:r>
              <a:rPr lang="nl-NL" dirty="0"/>
              <a:t>Vijfde niveau tekst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16-09-20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Titel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  <a:lvl2pPr marL="0" indent="0">
              <a:buFontTx/>
              <a:buNone/>
              <a:defRPr/>
            </a:lvl2pPr>
            <a:lvl3pPr marL="0" indent="0">
              <a:buFontTx/>
              <a:buNone/>
              <a:defRPr/>
            </a:lvl3pPr>
            <a:lvl4pPr marL="0" indent="0">
              <a:buFontTx/>
              <a:buNone/>
              <a:defRPr/>
            </a:lvl4pPr>
            <a:lvl5pPr marL="0" indent="0">
              <a:buFontTx/>
              <a:buNone/>
              <a:defRPr baseline="0"/>
            </a:lvl5pPr>
          </a:lstStyle>
          <a:p>
            <a:pPr lvl="0"/>
            <a:r>
              <a:rPr lang="nl-NL" dirty="0"/>
              <a:t>Klik om de tekst te bewerken</a:t>
            </a:r>
          </a:p>
          <a:p>
            <a:pPr lvl="1"/>
            <a:r>
              <a:rPr lang="nl-NL" dirty="0"/>
              <a:t>Tweede niveau tekst</a:t>
            </a:r>
          </a:p>
          <a:p>
            <a:pPr lvl="2"/>
            <a:r>
              <a:rPr lang="nl-NL" dirty="0"/>
              <a:t>Derde niveau tekst</a:t>
            </a:r>
          </a:p>
          <a:p>
            <a:pPr lvl="3"/>
            <a:r>
              <a:rPr lang="nl-NL" dirty="0"/>
              <a:t>Vierde niveau tekst</a:t>
            </a:r>
          </a:p>
          <a:p>
            <a:pPr lvl="4"/>
            <a:r>
              <a:rPr lang="nl-NL" dirty="0"/>
              <a:t>Vijfde niveau tekst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16-09-20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Titel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93200" y="972000"/>
            <a:ext cx="4014000" cy="3348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tekst te bewerken</a:t>
            </a:r>
          </a:p>
          <a:p>
            <a:pPr lvl="1"/>
            <a:r>
              <a:rPr lang="nl-NL" dirty="0"/>
              <a:t>Tweede niveau tekst</a:t>
            </a:r>
          </a:p>
          <a:p>
            <a:pPr lvl="2"/>
            <a:r>
              <a:rPr lang="nl-NL" dirty="0"/>
              <a:t>Derde niveau tekst</a:t>
            </a:r>
          </a:p>
          <a:p>
            <a:pPr lvl="3"/>
            <a:r>
              <a:rPr lang="nl-NL" dirty="0"/>
              <a:t>Vierde niveau tekst</a:t>
            </a:r>
          </a:p>
          <a:p>
            <a:pPr lvl="4"/>
            <a:r>
              <a:rPr lang="nl-NL" dirty="0"/>
              <a:t>Vijfde niveau tekst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48201" y="971999"/>
            <a:ext cx="4015325" cy="3348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tekst te bewerken</a:t>
            </a:r>
          </a:p>
          <a:p>
            <a:pPr lvl="1"/>
            <a:r>
              <a:rPr lang="nl-NL" dirty="0"/>
              <a:t>Tweede niveau tekst</a:t>
            </a:r>
          </a:p>
          <a:p>
            <a:pPr lvl="2"/>
            <a:r>
              <a:rPr lang="nl-NL" dirty="0"/>
              <a:t>Derde niveau tekst</a:t>
            </a:r>
          </a:p>
          <a:p>
            <a:pPr lvl="3"/>
            <a:r>
              <a:rPr lang="nl-NL" dirty="0"/>
              <a:t>Vierde niveau tekst</a:t>
            </a:r>
          </a:p>
          <a:p>
            <a:pPr lvl="4"/>
            <a:r>
              <a:rPr lang="nl-NL" dirty="0"/>
              <a:t>Vijfde niveau tekst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16-09-20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Titel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93200" y="972000"/>
            <a:ext cx="3997924" cy="324000"/>
          </a:xfrm>
        </p:spPr>
        <p:txBody>
          <a:bodyPr anchor="t" anchorCtr="0"/>
          <a:lstStyle>
            <a:lvl1pPr marL="0" indent="0">
              <a:buNone/>
              <a:defRPr sz="1800" b="0" i="0"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/>
              <a:t>Klik om de 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1524" y="1296000"/>
            <a:ext cx="3999600" cy="3024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/>
              <a:t>Klik om de tekst te bewerken</a:t>
            </a:r>
          </a:p>
          <a:p>
            <a:pPr lvl="1"/>
            <a:r>
              <a:rPr lang="nl-NL" dirty="0"/>
              <a:t>Tweede niveau tekst</a:t>
            </a:r>
          </a:p>
          <a:p>
            <a:pPr lvl="2"/>
            <a:r>
              <a:rPr lang="nl-NL" dirty="0"/>
              <a:t>Derde niveau tekst</a:t>
            </a:r>
          </a:p>
          <a:p>
            <a:pPr lvl="3"/>
            <a:r>
              <a:rPr lang="nl-NL" dirty="0"/>
              <a:t>Vierde niveau tekst</a:t>
            </a:r>
          </a:p>
          <a:p>
            <a:pPr lvl="4"/>
            <a:r>
              <a:rPr lang="nl-NL" dirty="0"/>
              <a:t>Vijfde niveau tekst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6" y="972000"/>
            <a:ext cx="4014000" cy="324000"/>
          </a:xfrm>
        </p:spPr>
        <p:txBody>
          <a:bodyPr anchor="t" anchorCtr="0"/>
          <a:lstStyle>
            <a:lvl1pPr marL="0" indent="0">
              <a:buNone/>
              <a:defRPr sz="1800" b="0" i="0"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/>
              <a:t>Klik om de 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645025" y="1296000"/>
            <a:ext cx="4014000" cy="3024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/>
              <a:t>Klik om de tekst te bewerken</a:t>
            </a:r>
          </a:p>
          <a:p>
            <a:pPr lvl="1"/>
            <a:r>
              <a:rPr lang="nl-NL" dirty="0"/>
              <a:t>Tweede niveau tekst</a:t>
            </a:r>
          </a:p>
          <a:p>
            <a:pPr lvl="2"/>
            <a:r>
              <a:rPr lang="nl-NL" dirty="0"/>
              <a:t>Derde niveau tekst</a:t>
            </a:r>
          </a:p>
          <a:p>
            <a:pPr lvl="3"/>
            <a:r>
              <a:rPr lang="nl-NL" dirty="0"/>
              <a:t>Vierde niveau tekst</a:t>
            </a:r>
          </a:p>
          <a:p>
            <a:pPr lvl="4"/>
            <a:r>
              <a:rPr lang="nl-NL" dirty="0"/>
              <a:t>Vijfde niveau tekst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16-09-20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en afbeeldin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6" y="396000"/>
            <a:ext cx="3999599" cy="576000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/>
              <a:t>Titel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93200" y="972000"/>
            <a:ext cx="3997924" cy="324000"/>
          </a:xfrm>
        </p:spPr>
        <p:txBody>
          <a:bodyPr anchor="t" anchorCtr="0"/>
          <a:lstStyle>
            <a:lvl1pPr marL="0" indent="0">
              <a:buNone/>
              <a:defRPr sz="1800" b="0" i="0"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/>
              <a:t>Klik om de 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1524" y="1296000"/>
            <a:ext cx="3999600" cy="3024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/>
              <a:t>Klik om de tekst te bewerken</a:t>
            </a:r>
          </a:p>
          <a:p>
            <a:pPr lvl="1"/>
            <a:r>
              <a:rPr lang="nl-NL" dirty="0"/>
              <a:t>Tweede niveau tekst</a:t>
            </a:r>
          </a:p>
          <a:p>
            <a:pPr lvl="2"/>
            <a:r>
              <a:rPr lang="nl-NL" dirty="0"/>
              <a:t>Derde niveau tekst</a:t>
            </a:r>
          </a:p>
          <a:p>
            <a:pPr lvl="3"/>
            <a:r>
              <a:rPr lang="nl-NL" dirty="0"/>
              <a:t>Vierde niveau tekst</a:t>
            </a:r>
          </a:p>
          <a:p>
            <a:pPr lvl="4"/>
            <a:r>
              <a:rPr lang="nl-NL" dirty="0"/>
              <a:t>Vijfde niveau tekst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16-09-20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0" name="Tijdelijke aanduiding voor afbeelding 2"/>
          <p:cNvSpPr>
            <a:spLocks noGrp="1"/>
          </p:cNvSpPr>
          <p:nvPr>
            <p:ph type="pic" idx="13" hasCustomPrompt="1"/>
          </p:nvPr>
        </p:nvSpPr>
        <p:spPr>
          <a:xfrm>
            <a:off x="4643999" y="396000"/>
            <a:ext cx="4014000" cy="381600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/>
              <a:t>Klik op het icoon om een foto</a:t>
            </a:r>
            <a:br>
              <a:rPr lang="nl-NL" dirty="0"/>
            </a:br>
            <a:r>
              <a:rPr lang="nl-NL" dirty="0"/>
              <a:t>toe te voegen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en 2 afbeeldinge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6" y="396000"/>
            <a:ext cx="3999599" cy="576000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/>
              <a:t>Titel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91524" y="972000"/>
            <a:ext cx="3999600" cy="324000"/>
          </a:xfrm>
        </p:spPr>
        <p:txBody>
          <a:bodyPr anchor="t" anchorCtr="0"/>
          <a:lstStyle>
            <a:lvl1pPr marL="0" indent="0">
              <a:buNone/>
              <a:defRPr sz="1800" b="0" i="0">
                <a:solidFill>
                  <a:schemeClr val="tx1"/>
                </a:solidFill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/>
              <a:t>Klik om de 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1524" y="1296000"/>
            <a:ext cx="3999600" cy="3024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/>
              <a:t>Klik om de tekst te bewerken</a:t>
            </a:r>
          </a:p>
          <a:p>
            <a:pPr lvl="1"/>
            <a:r>
              <a:rPr lang="nl-NL" dirty="0"/>
              <a:t>Tweede niveau tekst</a:t>
            </a:r>
          </a:p>
          <a:p>
            <a:pPr lvl="2"/>
            <a:r>
              <a:rPr lang="nl-NL" dirty="0"/>
              <a:t>Derde niveau tekst</a:t>
            </a:r>
          </a:p>
          <a:p>
            <a:pPr lvl="3"/>
            <a:r>
              <a:rPr lang="nl-NL" dirty="0"/>
              <a:t>Vierde niveau tekst</a:t>
            </a:r>
          </a:p>
          <a:p>
            <a:pPr lvl="4"/>
            <a:r>
              <a:rPr lang="nl-NL" dirty="0"/>
              <a:t>Vijfde niveau tekst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16-09-20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0" name="Tijdelijke aanduiding voor afbeelding 2"/>
          <p:cNvSpPr>
            <a:spLocks noGrp="1"/>
          </p:cNvSpPr>
          <p:nvPr>
            <p:ph type="pic" idx="13" hasCustomPrompt="1"/>
          </p:nvPr>
        </p:nvSpPr>
        <p:spPr>
          <a:xfrm>
            <a:off x="4643999" y="396000"/>
            <a:ext cx="4014000" cy="183600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/>
              <a:t>Klik op het icoon om een foto</a:t>
            </a:r>
            <a:br>
              <a:rPr lang="nl-NL" dirty="0"/>
            </a:br>
            <a:r>
              <a:rPr lang="nl-NL" dirty="0"/>
              <a:t>toe te voegen</a:t>
            </a:r>
          </a:p>
          <a:p>
            <a:endParaRPr lang="nl-NL" dirty="0"/>
          </a:p>
        </p:txBody>
      </p:sp>
      <p:sp>
        <p:nvSpPr>
          <p:cNvPr id="11" name="Tijdelijke aanduiding voor afbeelding 2"/>
          <p:cNvSpPr>
            <a:spLocks noGrp="1"/>
          </p:cNvSpPr>
          <p:nvPr>
            <p:ph type="pic" idx="14" hasCustomPrompt="1"/>
          </p:nvPr>
        </p:nvSpPr>
        <p:spPr>
          <a:xfrm>
            <a:off x="4643999" y="2376000"/>
            <a:ext cx="4014000" cy="183600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/>
              <a:t>Klik op het icoon om een foto</a:t>
            </a:r>
            <a:br>
              <a:rPr lang="nl-NL" dirty="0"/>
            </a:br>
            <a:r>
              <a:rPr lang="nl-NL" dirty="0"/>
              <a:t>toe te voegen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Titel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nl-NL" smtClean="0"/>
              <a:pPr/>
              <a:t>16-09-20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 descr="EU_Logo_Groen_300.png"/>
          <p:cNvPicPr>
            <a:picLocks noChangeAspect="1"/>
          </p:cNvPicPr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7308000" y="4298400"/>
            <a:ext cx="1432608" cy="576091"/>
          </a:xfrm>
          <a:prstGeom prst="rect">
            <a:avLst/>
          </a:prstGeom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91525" y="396000"/>
            <a:ext cx="8172000" cy="57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l-NL" dirty="0"/>
              <a:t>Titel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91524" y="971551"/>
            <a:ext cx="8172000" cy="3348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nl-NL" dirty="0"/>
              <a:t>Klik om de tekst te bewerken</a:t>
            </a:r>
          </a:p>
          <a:p>
            <a:pPr lvl="1"/>
            <a:r>
              <a:rPr lang="nl-NL" dirty="0"/>
              <a:t>Tweede niveau tekst</a:t>
            </a:r>
          </a:p>
          <a:p>
            <a:pPr lvl="2"/>
            <a:r>
              <a:rPr lang="nl-NL" dirty="0"/>
              <a:t>Derde niveau tekst</a:t>
            </a:r>
          </a:p>
          <a:p>
            <a:pPr lvl="3"/>
            <a:r>
              <a:rPr lang="nl-NL" dirty="0"/>
              <a:t>Vierde niveau tekst</a:t>
            </a:r>
          </a:p>
          <a:p>
            <a:pPr lvl="4"/>
            <a:r>
              <a:rPr lang="nl-NL" dirty="0"/>
              <a:t>Vijfde niveau tekst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17200" y="4663178"/>
            <a:ext cx="756000" cy="18028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Museo Sans 100"/>
                <a:cs typeface="Museo Sans 100"/>
              </a:defRPr>
            </a:lvl1pPr>
          </a:lstStyle>
          <a:p>
            <a:fld id="{F10973AC-957D-C346-BA56-D82065FA2AEB}" type="datetimeFigureOut">
              <a:rPr lang="nl-NL" smtClean="0"/>
              <a:pPr/>
              <a:t>16-09-20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573200" y="4663178"/>
            <a:ext cx="5102920" cy="18028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 b="0" i="0">
                <a:solidFill>
                  <a:schemeClr val="tx2"/>
                </a:solidFill>
                <a:latin typeface="+mn-lt"/>
                <a:cs typeface="Museo Sans 500"/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491525" y="4663178"/>
            <a:ext cx="324000" cy="18028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 b="0" i="0">
                <a:solidFill>
                  <a:schemeClr val="tx2"/>
                </a:solidFill>
                <a:latin typeface="+mn-lt"/>
                <a:cs typeface="Museo Sans 500"/>
              </a:defRPr>
            </a:lvl1pPr>
          </a:lstStyle>
          <a:p>
            <a:fld id="{8C6BC05E-DB9A-EB4A-A776-575FA40369A3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0" r:id="rId3"/>
    <p:sldLayoutId id="2147483659" r:id="rId4"/>
    <p:sldLayoutId id="2147483652" r:id="rId5"/>
    <p:sldLayoutId id="2147483653" r:id="rId6"/>
    <p:sldLayoutId id="2147483660" r:id="rId7"/>
    <p:sldLayoutId id="2147483661" r:id="rId8"/>
    <p:sldLayoutId id="2147483654" r:id="rId9"/>
    <p:sldLayoutId id="2147483655" r:id="rId10"/>
    <p:sldLayoutId id="2147483657" r:id="rId11"/>
  </p:sldLayoutIdLst>
  <p:txStyles>
    <p:titleStyle>
      <a:lvl1pPr algn="l" defTabSz="457200" rtl="0" eaLnBrk="1" latinLnBrk="0" hangingPunct="1">
        <a:lnSpc>
          <a:spcPts val="3200"/>
        </a:lnSpc>
        <a:spcBef>
          <a:spcPct val="0"/>
        </a:spcBef>
        <a:buNone/>
        <a:defRPr sz="2800" b="0" i="0" kern="1200">
          <a:solidFill>
            <a:schemeClr val="tx2"/>
          </a:solidFill>
          <a:latin typeface="+mj-lt"/>
          <a:ea typeface="+mj-ea"/>
          <a:cs typeface="Museo Sans 700"/>
        </a:defRPr>
      </a:lvl1pPr>
    </p:titleStyle>
    <p:bodyStyle>
      <a:lvl1pPr marL="216000" indent="-216000" algn="l" defTabSz="457200" rtl="0" eaLnBrk="1" latinLnBrk="0" hangingPunct="1">
        <a:lnSpc>
          <a:spcPts val="2300"/>
        </a:lnSpc>
        <a:spcBef>
          <a:spcPts val="0"/>
        </a:spcBef>
        <a:buSzPct val="130000"/>
        <a:buFont typeface="Arial"/>
        <a:buChar char="•"/>
        <a:defRPr sz="1800" b="0" i="0" kern="1200">
          <a:solidFill>
            <a:schemeClr val="tx1"/>
          </a:solidFill>
          <a:latin typeface="+mn-lt"/>
          <a:ea typeface="+mn-ea"/>
          <a:cs typeface="Museo Sans 500"/>
        </a:defRPr>
      </a:lvl1pPr>
      <a:lvl2pPr marL="432000" indent="-216000" algn="l" defTabSz="457200" rtl="0" eaLnBrk="1" latinLnBrk="0" hangingPunct="1">
        <a:lnSpc>
          <a:spcPts val="2300"/>
        </a:lnSpc>
        <a:spcBef>
          <a:spcPts val="0"/>
        </a:spcBef>
        <a:buSzPct val="130000"/>
        <a:buFont typeface="Arial"/>
        <a:buChar char="•"/>
        <a:defRPr sz="1800" b="0" i="0" kern="1200">
          <a:solidFill>
            <a:schemeClr val="tx1"/>
          </a:solidFill>
          <a:latin typeface="+mn-lt"/>
          <a:ea typeface="+mn-ea"/>
          <a:cs typeface="Museo Sans 500"/>
        </a:defRPr>
      </a:lvl2pPr>
      <a:lvl3pPr marL="648000" indent="-216000" algn="l" defTabSz="457200" rtl="0" eaLnBrk="1" latinLnBrk="0" hangingPunct="1">
        <a:lnSpc>
          <a:spcPts val="2300"/>
        </a:lnSpc>
        <a:spcBef>
          <a:spcPts val="0"/>
        </a:spcBef>
        <a:buSzPct val="130000"/>
        <a:buFont typeface="Arial"/>
        <a:buChar char="•"/>
        <a:defRPr sz="1800" b="0" i="0" kern="1200">
          <a:solidFill>
            <a:schemeClr val="tx1"/>
          </a:solidFill>
          <a:latin typeface="+mn-lt"/>
          <a:ea typeface="+mn-ea"/>
          <a:cs typeface="Museo Sans 500"/>
        </a:defRPr>
      </a:lvl3pPr>
      <a:lvl4pPr marL="864000" indent="-216000" algn="l" defTabSz="457200" rtl="0" eaLnBrk="1" latinLnBrk="0" hangingPunct="1">
        <a:lnSpc>
          <a:spcPts val="2300"/>
        </a:lnSpc>
        <a:spcBef>
          <a:spcPts val="0"/>
        </a:spcBef>
        <a:buSzPct val="130000"/>
        <a:buFont typeface="Arial"/>
        <a:buChar char="•"/>
        <a:defRPr sz="1800" b="0" i="0" kern="1200">
          <a:solidFill>
            <a:schemeClr val="tx1"/>
          </a:solidFill>
          <a:latin typeface="+mn-lt"/>
          <a:ea typeface="+mn-ea"/>
          <a:cs typeface="Museo Sans 500"/>
        </a:defRPr>
      </a:lvl4pPr>
      <a:lvl5pPr marL="1080000" indent="-216000" algn="l" defTabSz="457200" rtl="0" eaLnBrk="1" latinLnBrk="0" hangingPunct="1">
        <a:lnSpc>
          <a:spcPts val="2300"/>
        </a:lnSpc>
        <a:spcBef>
          <a:spcPts val="0"/>
        </a:spcBef>
        <a:buSzPct val="130000"/>
        <a:buFont typeface="Arial"/>
        <a:buChar char="•"/>
        <a:defRPr sz="1800" b="0" i="0" kern="1200">
          <a:solidFill>
            <a:schemeClr val="tx1"/>
          </a:solidFill>
          <a:latin typeface="+mn-lt"/>
          <a:ea typeface="+mn-ea"/>
          <a:cs typeface="Museo Sans 50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noProof="0" dirty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/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id="{EFD47CC3-D2EE-FB4B-9EEF-351042288145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8350C933-05E0-2A44-846D-86C0B48007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Ondertitel 4">
            <a:extLst>
              <a:ext uri="{FF2B5EF4-FFF2-40B4-BE49-F238E27FC236}">
                <a16:creationId xmlns:a16="http://schemas.microsoft.com/office/drawing/2014/main" id="{20E6B4F2-0EF2-7340-A992-AA6AB0333B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inhoud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ijdelijke aanduiding voor afbeelding 9"/>
          <p:cNvSpPr>
            <a:spLocks noGrp="1"/>
          </p:cNvSpPr>
          <p:nvPr>
            <p:ph type="pic" idx="13"/>
          </p:nvPr>
        </p:nvSpPr>
        <p:spPr/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jdelijke aanduiding voor inhoud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afbeelding 8"/>
          <p:cNvSpPr>
            <a:spLocks noGrp="1"/>
          </p:cNvSpPr>
          <p:nvPr>
            <p:ph type="pic" idx="13"/>
          </p:nvPr>
        </p:nvSpPr>
        <p:spPr/>
      </p:sp>
      <p:sp>
        <p:nvSpPr>
          <p:cNvPr id="10" name="Tijdelijke aanduiding voor afbeelding 9"/>
          <p:cNvSpPr>
            <a:spLocks noGrp="1"/>
          </p:cNvSpPr>
          <p:nvPr>
            <p:ph type="pic" idx="14"/>
          </p:nvPr>
        </p:nvSpPr>
        <p:spPr/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sentatie2 kopie">
  <a:themeElements>
    <a:clrScheme name="Erasmus Corporate 2020">
      <a:dk1>
        <a:srgbClr val="002328"/>
      </a:dk1>
      <a:lt1>
        <a:sysClr val="window" lastClr="FFFFFF"/>
      </a:lt1>
      <a:dk2>
        <a:srgbClr val="0C8066"/>
      </a:dk2>
      <a:lt2>
        <a:srgbClr val="9C9C9C"/>
      </a:lt2>
      <a:accent1>
        <a:srgbClr val="E3DAD8"/>
      </a:accent1>
      <a:accent2>
        <a:srgbClr val="00B4D2"/>
      </a:accent2>
      <a:accent3>
        <a:srgbClr val="00A22E"/>
      </a:accent3>
      <a:accent4>
        <a:srgbClr val="FFD700"/>
      </a:accent4>
      <a:accent5>
        <a:srgbClr val="FF9E00"/>
      </a:accent5>
      <a:accent6>
        <a:srgbClr val="BC0436"/>
      </a:accent6>
      <a:hlink>
        <a:srgbClr val="000000"/>
      </a:hlink>
      <a:folHlink>
        <a:srgbClr val="000000"/>
      </a:folHlink>
    </a:clrScheme>
    <a:fontScheme name="Erasmus_500-700">
      <a:majorFont>
        <a:latin typeface="Museo Sans 700"/>
        <a:ea typeface=""/>
        <a:cs typeface=""/>
      </a:majorFont>
      <a:minorFont>
        <a:latin typeface="Museo Sans 500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rasmus_Corporate_B_NL_v2" id="{11EC8B6E-34DE-CD4E-93BB-A20940AA7E15}" vid="{29AA7C3C-8A9F-5044-906C-CAB46E784FF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1</Words>
  <Application>Microsoft Macintosh PowerPoint</Application>
  <PresentationFormat>Diavoorstelling (16:9)</PresentationFormat>
  <Paragraphs>1</Paragraphs>
  <Slides>11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8" baseType="lpstr">
      <vt:lpstr>Arial</vt:lpstr>
      <vt:lpstr>Calibri</vt:lpstr>
      <vt:lpstr>Museo Sans 100</vt:lpstr>
      <vt:lpstr>Museo Sans 500</vt:lpstr>
      <vt:lpstr>Museo Sans 700</vt:lpstr>
      <vt:lpstr>Museo Sans 900</vt:lpstr>
      <vt:lpstr>Presentatie2 kopie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Manager/>
  <Company>Erasmus University Rotterdam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subject/>
  <dc:creator>Gebruiker</dc:creator>
  <cp:keywords/>
  <dc:description>Corporate presentatie - versie 2 - augustus 2020_x000d_Ontwerp: Fabrique_x000d_Sjabloon: Ton Persoon</dc:description>
  <cp:lastModifiedBy>Alexandra van Doorn</cp:lastModifiedBy>
  <cp:revision>3</cp:revision>
  <dcterms:created xsi:type="dcterms:W3CDTF">2014-12-21T14:13:44Z</dcterms:created>
  <dcterms:modified xsi:type="dcterms:W3CDTF">2020-09-16T08:20:10Z</dcterms:modified>
  <cp:category/>
</cp:coreProperties>
</file>