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2" autoAdjust="0"/>
    <p:restoredTop sz="94701" autoAdjust="0"/>
  </p:normalViewPr>
  <p:slideViewPr>
    <p:cSldViewPr snapToGrid="0" snapToObjects="1">
      <p:cViewPr varScale="1">
        <p:scale>
          <a:sx n="146" d="100"/>
          <a:sy n="146" d="100"/>
        </p:scale>
        <p:origin x="672" y="17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16/09/2020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59410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</a:t>
            </a:r>
            <a:br>
              <a:rPr lang="nl-NL" dirty="0"/>
            </a:br>
            <a:r>
              <a:rPr lang="nl-NL" dirty="0"/>
              <a:t>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C9FC708F-D49C-484C-B7DE-166D5B6CC9E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0" y="0"/>
            <a:ext cx="8640000" cy="4932000"/>
          </a:xfrm>
          <a:blipFill>
            <a:blip r:embed="rId2"/>
            <a:stretch>
              <a:fillRect/>
            </a:stretch>
          </a:blipFill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achtergrond met rechtermuisknop</a:t>
            </a:r>
            <a:br>
              <a:rPr lang="nl-NL" dirty="0"/>
            </a:br>
            <a:r>
              <a:rPr lang="nl-NL" dirty="0"/>
              <a:t> 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/>
          <a:p>
            <a:r>
              <a:rPr lang="nl-NL" dirty="0"/>
              <a:t>Titel bewerken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16-09-20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16-09-20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FD47CC3-D2EE-FB4B-9EEF-35104228814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350C933-05E0-2A44-846D-86C0B48007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20E6B4F2-0EF2-7340-A992-AA6AB0333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e2 kopie">
  <a:themeElements>
    <a:clrScheme name="Erasmus Corporate 2020">
      <a:dk1>
        <a:srgbClr val="002328"/>
      </a:dk1>
      <a:lt1>
        <a:sysClr val="window" lastClr="FFFFFF"/>
      </a:lt1>
      <a:dk2>
        <a:srgbClr val="0C8066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_Corporate_B_NL_v2" id="{11EC8B6E-34DE-CD4E-93BB-A20940AA7E15}" vid="{29AA7C3C-8A9F-5044-906C-CAB46E784F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</Words>
  <Application>Microsoft Macintosh PowerPoint</Application>
  <PresentationFormat>Diavoorstelling (16:9)</PresentationFormat>
  <Paragraphs>1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Presentatie2 kopie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Erasmus University Rotterdam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Gebruiker</dc:creator>
  <cp:keywords/>
  <dc:description>Corporate presentatie - versie 2 - augustus 2020_x000d_Ontwerp: Fabrique_x000d_Sjabloon: Ton Persoon</dc:description>
  <cp:lastModifiedBy>Alexandra van Doorn</cp:lastModifiedBy>
  <cp:revision>3</cp:revision>
  <dcterms:created xsi:type="dcterms:W3CDTF">2014-12-21T14:13:44Z</dcterms:created>
  <dcterms:modified xsi:type="dcterms:W3CDTF">2020-09-16T08:20:10Z</dcterms:modified>
  <cp:category/>
</cp:coreProperties>
</file>