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711" r:id="rId2"/>
  </p:sldMasterIdLst>
  <p:notesMasterIdLst>
    <p:notesMasterId r:id="rId12"/>
  </p:notesMasterIdLst>
  <p:sldIdLst>
    <p:sldId id="417" r:id="rId3"/>
    <p:sldId id="454" r:id="rId4"/>
    <p:sldId id="455" r:id="rId5"/>
    <p:sldId id="456" r:id="rId6"/>
    <p:sldId id="457" r:id="rId7"/>
    <p:sldId id="458" r:id="rId8"/>
    <p:sldId id="422" r:id="rId9"/>
    <p:sldId id="459" r:id="rId10"/>
    <p:sldId id="4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6 - mockups" id="{2E9A8383-6C98-4A2E-9DE0-762C65CFF7A9}">
          <p14:sldIdLst>
            <p14:sldId id="417"/>
            <p14:sldId id="454"/>
            <p14:sldId id="455"/>
            <p14:sldId id="456"/>
            <p14:sldId id="457"/>
            <p14:sldId id="458"/>
            <p14:sldId id="422"/>
            <p14:sldId id="459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Fischer" initials="SF" lastIdx="12" clrIdx="0">
    <p:extLst>
      <p:ext uri="{19B8F6BF-5375-455C-9EA6-DF929625EA0E}">
        <p15:presenceInfo xmlns:p15="http://schemas.microsoft.com/office/powerpoint/2012/main" userId="S::Stef@pptsolutions.nl::16c4fb3c-bee3-4fbd-ab2a-baf4e8406ef4" providerId="AD"/>
      </p:ext>
    </p:extLst>
  </p:cmAuthor>
  <p:cmAuthor id="2" name="PPT Solutions" initials="PPT" lastIdx="1" clrIdx="1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3" name="Silvana Salamur" initials="SS" lastIdx="40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Alexandra van Doorn" initials="AvD" lastIdx="18" clrIdx="3">
    <p:extLst>
      <p:ext uri="{19B8F6BF-5375-455C-9EA6-DF929625EA0E}">
        <p15:presenceInfo xmlns:p15="http://schemas.microsoft.com/office/powerpoint/2012/main" userId="S::74840avd@eur.nl::5d3a1a3d-230e-4649-918f-afca906a87e3" providerId="AD"/>
      </p:ext>
    </p:extLst>
  </p:cmAuthor>
  <p:cmAuthor id="5" name="Karlijn van den Hoff" initials="KvdH" lastIdx="16" clrIdx="4">
    <p:extLst>
      <p:ext uri="{19B8F6BF-5375-455C-9EA6-DF929625EA0E}">
        <p15:presenceInfo xmlns:p15="http://schemas.microsoft.com/office/powerpoint/2012/main" userId="S::karlijn@pptsolutions.nl::5c737ac9-a67f-4e47-9413-1fe943df24bb" providerId="AD"/>
      </p:ext>
    </p:extLst>
  </p:cmAuthor>
  <p:cmAuthor id="6" name="Etienne David" initials="ED" lastIdx="3" clrIdx="5">
    <p:extLst>
      <p:ext uri="{19B8F6BF-5375-455C-9EA6-DF929625EA0E}">
        <p15:presenceInfo xmlns:p15="http://schemas.microsoft.com/office/powerpoint/2012/main" userId="S::etienne@pptsolutions.nl::be776550-2a70-4e2e-b9e7-bfd7b4da0f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A9F"/>
    <a:srgbClr val="59BA47"/>
    <a:srgbClr val="BF8D2C"/>
    <a:srgbClr val="F89D28"/>
    <a:srgbClr val="DD1367"/>
    <a:srgbClr val="E36231"/>
    <a:srgbClr val="A21942"/>
    <a:srgbClr val="27BFE6"/>
    <a:srgbClr val="C7212F"/>
    <a:srgbClr val="4A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87781" autoAdjust="0"/>
  </p:normalViewPr>
  <p:slideViewPr>
    <p:cSldViewPr snapToGrid="0" showGuides="1">
      <p:cViewPr varScale="1">
        <p:scale>
          <a:sx n="108" d="100"/>
          <a:sy n="108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6593E-7364-4208-BCBA-97F69931B0C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4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Laptop video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95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6593E-7364-4208-BCBA-97F69931B0C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3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Erasmus</a:t>
            </a:r>
            <a:r>
              <a:rPr lang="nl-NL" sz="2800" baseline="0" dirty="0">
                <a:solidFill>
                  <a:schemeClr val="accent2"/>
                </a:solidFill>
              </a:rPr>
              <a:t> University Rotterdam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- INFO">
            <a:extLst>
              <a:ext uri="{FF2B5EF4-FFF2-40B4-BE49-F238E27FC236}">
                <a16:creationId xmlns:a16="http://schemas.microsoft.com/office/drawing/2014/main" id="{C85C330A-5512-4764-9D33-EE6C07C430C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4083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-1"/>
            <a:ext cx="3693386" cy="7023101"/>
            <a:chOff x="12377595" y="-1"/>
            <a:chExt cx="3693386" cy="702310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7C2A30-6D5F-4F96-96B1-C31EF2380377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  <a:endParaRPr lang="nl-NL" dirty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[1x]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935EB-8DE5-48E7-B3C4-0E30D0C52438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  <a:endParaRPr lang="nl-NL" dirty="0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“Plaats hier een quote van Erasmus die bij je </a:t>
            </a:r>
            <a:r>
              <a:rPr lang="nl-NL"/>
              <a:t>past”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7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team [4x]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0CF52-C558-4416-8AF1-DAC24B0DADE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17941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3AFFEE-5F8C-4DAE-9A66-2D58510393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14022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5EC4-62CA-4FE2-89F4-F767160BDBB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2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0B9E93-1BBC-4AD1-8569-8F603492F6A7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169CD-1007-4507-ADC2-43B463C284C9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67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20F5-3345-40A9-835F-579B47BF4C25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4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E732-D85F-49F9-85E8-71A4F6811F0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1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FABD-3768-41CE-A027-83002904881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6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57044F66-F274-48D6-B3C4-904EC815325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69CB95F-B5FA-4C47-A60A-5CFBFE8B41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8E0773E-BEB2-4B3D-85D9-1C436B40B1D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FF6642-5175-4E75-B5A7-7D83DDEAABD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137C3A5-1EC4-4A47-B009-F1E10323AB12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6FA6EA7-7E2C-4CAF-A1DD-B09FFC50356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AF0AB15-258F-4F34-809D-60B79BDC821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6194D72-5E97-496E-89D5-7A55DF0B6FB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98AA7D9-3034-4A58-982F-B5D51B8E39E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7678E7B-58F4-4836-89F1-671F7647279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6F341C7-287C-4B5C-90A9-2390F97A2E2A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AD6F919-E475-495F-B954-137BBB2091F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2904E3D-7B23-441D-AA2F-96A46C82B93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81FFF51-C777-43A5-9E9C-075B9922D17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F67C51B-A6F2-4BFE-84EA-3A0F561EB39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9C6D58A-224E-483E-A2FB-F6E25E8C877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38AA394-1B4E-4648-8D3A-46EBC9C928E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B275F4B-2776-4286-84D8-AEBCAD8DAA4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8B4F1B0-4FA8-4242-A997-5450BF84029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21A5928-26F0-4E22-976C-D671BB51D4A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F05B61D-A1D7-4371-905A-97B37561020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8ECB89C-5612-4BBD-9AE8-19AFFBB239B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FC3D556-19C8-42AE-869B-D741AFC6F6E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9B61F180-7912-4048-9E9D-1BF773444B4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0A20AA8D-A564-4172-A670-F205F8021F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FF647CA1-C83B-41AD-9669-F51CD31B056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A3BC905-D980-4B5A-80FD-AD342A22BF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6F218D5-04C8-4B61-AD11-B7BBDDAB527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5E4EA7-83C1-4FA7-A60E-76BAAB9CB82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C04AE1-60C7-47DA-9028-108B6E1189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5DC7405-2D19-4D6C-8393-FD6B861FA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BE183B04-6F98-4896-B140-0407B05A4C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09BAC7F-014C-44FC-8AE7-4281C51BE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E1E643D-7D5E-4144-9476-577178077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87AD2F35-6536-4602-A60A-5C9C10F9D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339DC3B-D034-488C-B05C-7104A05FED3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8B67031-93F0-4022-A52C-5AE5F6F67FA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46C9F044-2D90-49A2-8FBE-EAB42B3A896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7DF4E0-D1F0-4B01-83D3-6D618F9A9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05CC82-8C33-4C11-B81E-690982CBE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744B344-CE6E-4D11-9811-792404A77B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235E3D-26AD-4071-ACE3-7B662554D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9DE1B2-C5F8-4558-BF03-A3BCC0E75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9F01A012-BB42-4129-9FC4-02D4FFC9F3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DBD901C3-E4BF-4E7A-8BA2-B054A1E9E1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A3C07F8C-A2DD-4AB7-8351-8794ED2E6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7E6FFDA-D510-46DB-ACCF-40678A087B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74C729E-924F-4246-816F-E713F4D24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5B108E1-6D07-4221-9E58-14264B25D1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6EEB683-4282-4D32-B1B1-05D99FCBBE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D3CE232-A95E-4A61-9351-7C0054FAEE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780735C-1510-4071-BD54-DEBDA0F5C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04CD47-111B-45D5-8397-F0CA1A04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743B5F6-5E69-41B5-ABE1-A7F0CAF6E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08A17FE-3A48-4AC6-BD33-CF39C9249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E93FB0C-EF40-411F-9012-563F2840B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B06BB2FF-E682-4637-8248-9322FC4A57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2F9F87-14D4-46B6-92D7-3A54BD5DECD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BD1F8E6-87DC-4B75-AD31-F8243E6AF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33D638A-62D4-408A-8FFC-CBAC9E2344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A91B139-BA75-45FC-887F-6D33C286BC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E1A3F07-28E6-4651-94E0-2CC183F38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4F7A947-3B70-44A8-85A0-5F965C82F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E1D93EB-3435-4550-8A6F-4EB33CE1E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DB4B2BB-ADA8-493E-B844-06890109EE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2C73C87A-F3CC-4B65-970F-803C341247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4BA866B-FC6D-4DF9-97DE-C014657DA40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CA5440DA-B705-4CBE-AAAD-CBA2B56E8B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077BE01F-206D-459C-B006-CD89AE88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842A522E-196E-43F3-A679-ACD143FC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B115A60-C2AC-4CA1-BC44-636D1A61A6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CD53097-0D0D-4859-A184-9A49CCAE807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1145B-C1BB-4CF5-B3D1-172B1993C9F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775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- INFO">
            <a:extLst>
              <a:ext uri="{FF2B5EF4-FFF2-40B4-BE49-F238E27FC236}">
                <a16:creationId xmlns:a16="http://schemas.microsoft.com/office/drawing/2014/main" id="{E5B1BC93-9D57-4110-8A5B-2629A0C5A5D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 + </a:t>
            </a:r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outro</a:t>
            </a:r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15191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E9527F1-B0AC-4BA9-A1DA-291F6D0A955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A90E5B5-65A3-4F03-8EF3-2A9F3D346B4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7E3D66-3EBB-4F0B-9D45-140F21968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5C6161F-5182-4C4B-B4AE-BDC769A2D47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099CDE-7812-4056-B09C-C596AC9468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05F398-A08A-4BF5-9018-591F5940E77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1B6976E-0E31-498D-8393-F9AFA1D1389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D4F61DA-3CBC-4540-8658-D0F97608CE5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C127C16-E312-41CB-BCE4-169DD61EAB7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B16F12A-08B1-4A6F-830F-FB3F8CEB6C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8529E6E-CE63-4A61-99F4-79D52D3701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05A6833-5C22-4397-AAD5-0A9C7708D2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2826859-CFCC-402C-9F76-A617E88F9C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4EDCCF80-E7B2-4063-842A-0E99DADC82D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95AAE94-63D9-4A5B-8D3D-C5805C6EEA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548073D-78A9-4664-A425-C182050AED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05B3118-5105-4731-912A-1010DD4AD4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F979FFB-5833-4FC2-887A-1EB7B0F0C2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A77AAF69-33EC-4D3E-8D95-706FBF2C13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123C8AC-8B11-4ECC-806E-67313F93B66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A04D055-C07B-47D7-B0F8-0FD54477AA0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4C0843B7-D96C-4E16-A2F0-1F97AA04B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8F3A6685-5E1C-45EB-9251-E2E1F7862E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909AAE0B-30B7-4228-A0F0-257E4883F6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F4A4E398-1DD3-4E8B-80C8-A68D7343C4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9A12567-1D6D-437A-8EC5-720A0832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63307155-4502-4B02-BFE8-E24D1A35FD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91D42E6F-5348-40F2-BC98-D8E3CE94F39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186878B-23B8-4D8A-B6AA-8B56A4F59D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25D867FC-E41F-43DA-BF4A-49BED822F9B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B2066D8-E7BE-47CD-8584-4AC0886222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D2F928A-DE15-4586-95DC-CBC683E025B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958230F-1F1A-4B72-9D26-FB85F402FC2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C0168866-CF92-4F84-8FEE-1CB48058E42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67F1E803-1787-4C19-B399-8997814AB73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F8F9E788-8BA7-47F2-AC37-B6CB91A39B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103BB56-672F-4398-95CB-33672D676FB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445CA1AA-C9BA-449D-A19D-EB0D5FF7973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1CF5741B-DF21-4E9F-929C-D44EB1B14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BDB6B377-7F85-46C1-8D84-98E346CC0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94F9B3D5-AAB6-459E-8DEC-57AB88D61F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B548E407-9C69-4E40-AB22-FA56C839C71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091F690-718D-4C81-8A02-80ED6C8FD6B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B9E6B9-E571-420D-B317-D16E7576D37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8F2BF66-BF1A-46CE-A66B-B55D15B0713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D9201A3-BB02-4A44-B9DF-0A76214EA6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49EFCF8A-7E58-41C7-8299-422564E8D2B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2570A8EE-C351-446C-A6DD-937A7F1FF1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3003F9E-86CD-496C-B94B-05AD0E9FF54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FF96AD2-C5EF-4E3A-8EEA-BC08A4488387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FE73AA5-6E08-4F6E-9551-EDBFED2244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91E94B2-0526-43F1-808B-B2195D2B14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A218E41-7396-490F-B64C-6B06B7F498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EE539437-018C-4ED6-8496-F426ECC382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0CC9EDA-BB72-45C2-94C4-874D005F7A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CCCF9C3-AD93-4FB4-A320-083B116EC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C150851-5605-4CAB-BFD7-A63191E214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413361AD-A742-4E6B-A402-5C4D3FDD5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0C66B448-FCAA-4ED6-894F-B6E094445F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B50EC1A-5908-47A5-BE61-EA8A5B85E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1C26857-9F74-4EAE-B076-E6BFB5BE72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52C4AF9E-8A61-4E11-9B27-9EDB1225F2F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28F8D54A-AE00-40F6-A54C-C664973082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A031D4F4-1DE1-4698-BC0F-9685334164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FAB1E17-BFC4-4A7E-9733-7445BA3C0F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44DCBC25-7DEB-4D2B-B84B-A608F2E52D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11960DE-BD2E-4AFE-8789-A3A09A7B35A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0B149D-2E5D-4BE2-8AE8-70DA2CFE843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FC18E2E-558C-4527-BC54-C9A8538BB8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12DFB08-6929-42AD-97A2-2C1E5E8C66D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E6530ED-0FCB-4E3B-9896-24071A333EE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414464-D4EB-47B1-8C22-D4CDDD24DC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1252B27-E3BD-4D66-A126-0A6192A10FE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79DBC54-1C73-438A-913D-CA37214543E7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6A6C9FA-B3CA-4A62-B13B-5BB684B2828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355282-884C-4F94-8D79-443AC5DF89E5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D311076-30AB-4058-B444-0C8B89F935E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7849E90-0953-4572-B149-8F4B8FE2CF0E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88C9F06-B298-444F-A468-8D12B0596EF3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33361B3-DE82-4AC1-ADF4-AAC4EE638629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10C0F1F7-4A90-4974-A5E4-9DF80BF7BB8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BDD8A7B-3B92-4047-80F6-775E118DC61C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9BC7C23-CCBB-4321-9C25-1AB4EBF03E8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45BD7BE-D3F9-40BA-B85F-BFC6CDC4CA1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C0054836-D030-4930-B2CD-206960F9BC5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E9DCDA6-5AA2-4EBB-B13B-4F5128695BF3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84D9323-7473-4C55-91CC-3DD28301C287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32AB920-950E-4F68-969D-0D97E824E4D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3B2BAAA-ABBB-479F-B10F-982A341A4B8F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214F258-A86D-4A78-A46D-697C986E170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0C133D5B-E6D3-44B6-A4D2-14858AB0673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6C22E0F-6A66-4033-B86B-CDBACB4C601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C1EF9792-73A7-41FF-B5B5-F8E7610C47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8F76C5A6-7654-4CB3-B257-59EACD1ECC9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C2A5E8CB-2A36-42ED-A240-65E780AC8A2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13427365-DF01-4C1B-826D-9053FC0F30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10D4D7A-8404-4884-85B9-CD816848094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C2F0614A-C516-47FE-A518-7297082AFF7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F1F10FB-C1B4-46A9-A89B-14F1972FE1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843023D-6829-4A00-9F56-E89F9ACF7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682F71F-1B85-4A09-B46A-E15A3BF3F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7C3843F-1A0B-47AA-9F31-A5CD78730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77C5954-C4D1-4E44-9F99-5633A1ADE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4DA2C594-9006-4A00-AA2A-D068B2C3F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947DB28-42A2-45B2-94DB-4AB85699D5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B6B2F3C9-928F-47C5-8D0E-C78E325E8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A54BA71-057A-4862-8B17-1772EC67EF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79BCD1D-32F8-4333-9292-AFCFE88F40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2849E9A7-625F-4879-8088-D10A985F99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C454264B-D843-4D36-AFDA-0F61234A9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BE499C7-2376-489F-A987-16BBD4029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3851CF7-D99D-4879-83C2-F3B0B7E83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1A6195AD-41A2-48C3-A0E2-910D5BEF013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6FE413F-1931-4004-9DEB-91AC8B3FD5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797E969D-1F6E-4B96-8C69-F9DBC7A619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C3C9AAAE-8141-4984-B86F-26889D0EEE3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7647F20-C25F-4E2E-B0DC-D4B2F1179F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3C089EFA-0612-418F-84BF-C67E2869EA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7FBC6B4-B7C4-414F-B522-A3461FDE1DE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9D375E2D-23BE-4D94-8445-87976F3854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D526A1D-452D-4E87-9055-183D4A99E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20C517C2-257A-494D-94D6-AD0F20B83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3C4AA0F-957A-4597-911E-7483999BB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65168E0B-56C7-4C2D-9F0E-95F5557BF0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A0F409F-1E37-4FAC-B218-56A6656D5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80CA940D-4C7D-4664-93B5-F2F60DFBC6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DB9FB43-7556-48B4-A274-689C63A29E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1D485AD6-34D8-477B-8579-C920318EE7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3EA2895-B489-42EF-A8BC-B542DB2885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A94453F-9B2B-4FD2-8E57-C6EBE4A7A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A6631D2B-81E1-4646-B531-44291D0A9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EA9F96ED-F264-4EFE-AAF3-649266A755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2E0555E0-BBD4-424E-86E9-89A658B9E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B041BD1E-D87E-441C-958D-A03939B60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78A3A7AB-FE9E-4065-8387-5D3C364F18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83B00474-8F7D-4EA4-95E1-5F78DA9E55C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261CC040-2740-487D-BEC1-E499C04600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F6CC39E4-ACDB-4F35-88C7-D96109783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189C0A1A-1683-4462-B3BC-C6DDBADB6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80AB870-1D14-40BB-8BAA-600B4D288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765B7A5-8E2A-4797-8145-D939090B3A8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DACD8D6-5EAE-4075-BB58-BD5B79D75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009" y="0"/>
            <a:ext cx="7505992" cy="5703376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0823A-7BF5-4BBC-96D8-6C913DDD682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3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6A502-F537-4563-8110-E77277F53AB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9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</a:t>
            </a:r>
            <a:br>
              <a:rPr lang="nl-NL" dirty="0"/>
            </a:br>
            <a:r>
              <a:rPr lang="nl-NL" dirty="0"/>
              <a:t>‘Slidebuilder’, klik op ‘Afbeeldingen’, </a:t>
            </a:r>
            <a:br>
              <a:rPr lang="nl-NL" dirty="0"/>
            </a:br>
            <a:r>
              <a:rPr lang="nl-NL" dirty="0"/>
              <a:t>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15E15-7B5D-450B-9B20-1A5120475E5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8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48145473-8EF9-4B1C-A17E-AF1D80147DF9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9D1F35B8-DAD8-4960-9EF2-CC4A3CF0750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A93902A2-A289-44F5-9093-6FA86CA591B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A771A69E-4DC3-4B35-805F-9064EA15CB1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764F4B-E746-49C8-9FC7-7905F4EBD6F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4B997E8-41E4-40FA-822F-33818492DD2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0DD4A4C7-D72B-4FC2-8B93-1AE3DF3B217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9772829-CBA3-40C4-AC7E-3CA15F9DC69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361D72D-5053-4C11-B453-0FF7A2B3785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188C98BC-7253-4CAB-A38B-9D8EA2249D34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525FD0-FDF0-45E2-A04E-096084AC699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3531968-F9C0-4D3A-96DD-CFEB7D92078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6F03F4C-8C7D-489B-A509-0060FD025DE5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C5F28D0-A412-4239-9D5E-08C527E5900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9F4CA68-1E31-4AEE-B242-C650F5F6B8C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BCDE067-8BCB-43FF-8348-ABE263055A2F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8CD72627-08FC-499D-9989-1CEABD28AD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EA33C07-936B-4874-8EF3-3F22E64C8A5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CC2E616-810E-46C1-80B3-35CB579318B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945252FC-6AB1-4616-8C72-BA102968341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07BE4B5-C557-401F-997E-A9E83FB06066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29D9C486-CB90-4772-A1B7-5A8E6D96859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24DB846E-3169-4B0A-9E52-F2B2610B7551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2E7FAF26-F32C-40E7-8FA4-46DBFA029C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589DAD6E-F0B8-4B7D-B994-C93C99F2CD8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VOORBEELD">
              <a:extLst>
                <a:ext uri="{FF2B5EF4-FFF2-40B4-BE49-F238E27FC236}">
                  <a16:creationId xmlns:a16="http://schemas.microsoft.com/office/drawing/2014/main" id="{FA0E05F8-F0B8-4134-8DDD-8DB3525906D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6A6B625D-A260-44EB-9D94-4BAF9C6EC4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3BB064CC-8328-435E-ACA6-8F4E7400F6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EA815DEE-C2C8-4342-B6EA-B3955BD1E34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821B1B8-EEB0-412F-9ABA-780402DE85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11482CA7-DD86-4107-AB1B-F7302C9BD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38399EF-03E1-489D-A472-DDD6D82E1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3ACA7AF-AF8D-4C92-8D00-20ACB844F3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76F383F1-7370-41EA-8C08-7E1B03EEE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7BE00CF0-27F3-451A-9056-05D43E9AB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B31D846E-5256-4C6B-998C-2A689369E5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BD09DCC-2F3E-4C3F-B1EF-928A399213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680AA9C8-DFA2-4D6C-8C29-AB11BFD466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3A05DDA-9F08-49ED-AAE6-3FF8578FD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EB5DFAC-3F3B-42D5-A7AC-D38097B4A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3402A50F-F945-4953-B995-A202C9D68E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9349757-9AB2-4E17-9DD3-2E71C50D0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6B6F728-E724-4C75-9B8F-6D8341168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C7E65140-0FFC-479F-8659-DAC2BC2D70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AAA3BEE-815E-4249-AAB2-D8A62C04E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C7A340-38CE-4E7D-AAB3-F8992935F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FC83404-464B-423E-BEBA-AE329DAAE09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C6D6E9D-8F9E-4756-8835-EEEE673038E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AA5279E-CA23-4390-B044-2BF2F0657D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C9B054E6-DE56-41C6-BCDE-EF482F1C2C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5289051A-FC2E-4DBC-83D3-8FE2D18CBC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C057EFA-07E3-47CF-8611-985F73A1E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42B6C3FC-99D7-4A14-A38A-1ABD3B655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EADEEF30-BD36-4513-B0CB-ACC592873F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C014D255-07DE-452F-B66C-B47E3FB6E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7C9E19B-4082-4480-B56E-F1BC2E4C7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41F8398D-559F-4B95-84FA-45AF27153C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CFCECA4-C8B0-407E-8BE4-369DB471EFD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3637037-876C-4D0C-96BB-4887F84232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247193-7068-437E-826A-F652657ABA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291D9D8-8A19-4D97-9CE2-4EC351CAC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9A0A86F-6C0D-466E-BF77-EBA52CC6A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A537420-33ED-401A-9584-42D6F1C82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F4DE5E6-DA83-4DFC-8479-0ACD21CC3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F7D0E85F-1510-46F5-87AE-C79662CEC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5CC8BB92-082C-4232-891E-58DA298222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AA3048A4-C018-43E1-94B9-A458592A970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6FC752C1-855B-4362-B6C1-3934CF191FD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5CFFCD33-A96A-48D6-8A7E-92579ADE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BA619B3-E37A-4519-866A-0490BA59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53C254C3-C006-4A97-AEA1-1550FEC38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41ECC5A7-0645-49A1-86C0-3FC5A1F923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54606FE-29F2-4464-A804-7E3F04839FD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B1C1DA-C612-4920-B193-B73DF3CC2BA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6569044-53C7-4A33-AA9D-14922BF8D0B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4508138-7821-4D27-ACD5-A454DF71AD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124BBA-E4A4-4A9E-A1B4-9A716E0826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C31F19-D929-4564-B0EF-C0B31ECA7B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1A436C-861B-4F48-B264-7D688D1522E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CC6B16D-48DD-479F-8AC3-09160314C3B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A5CE015-0462-41A1-98EB-46035775EB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922EECC-C1E0-4DC5-B97B-8FE48825345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DF5D83C-6A30-4A85-BD70-D120DB0312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35015D1B-ABC6-42B3-A8FC-52A27382CD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D69EAA4C-9FDC-4EC7-A21B-4BC0BCC04E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6" name="Rechthoek: afgeronde hoeken 75">
                  <a:extLst>
                    <a:ext uri="{FF2B5EF4-FFF2-40B4-BE49-F238E27FC236}">
                      <a16:creationId xmlns:a16="http://schemas.microsoft.com/office/drawing/2014/main" id="{CCA0533F-3882-43E5-B104-7C83857C051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78D3E28-51A0-4342-A165-8BE56EC61FC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B72B2187-E00C-40D4-9F1B-223E4E6998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B01F82F-4F9D-4A90-8274-51619E87883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71E5BE-B989-4210-A531-7B54658A8A3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F76B6936-C7FD-423E-AAE7-42E927E67B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2F2CE6FE-FD22-4261-A1FE-856BAAC17A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B31C954-D23E-4918-8082-7CF045BDD5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228778F9-B1F4-429A-9D05-314C754B61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DB36B9B-592D-4F0D-8384-198810E50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9E8467CA-B248-41E8-8ABE-659FC14C3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F9AB6544-6231-4430-B789-06A4B8D29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AFC6384-9614-4862-B954-8685A991D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4C3F5CB3-7315-4FAC-8D8F-1157B46AF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Boog 68">
                  <a:extLst>
                    <a:ext uri="{FF2B5EF4-FFF2-40B4-BE49-F238E27FC236}">
                      <a16:creationId xmlns:a16="http://schemas.microsoft.com/office/drawing/2014/main" id="{71C8C08E-5565-494C-AF42-A66C7EF014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677A3B1-A5C4-4653-BF5A-63456B35925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CB734E7B-0938-4672-B9FF-4A162DBB7F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98E4E694-AC81-4DA0-BC1D-BB2DB679DA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1E32E43-4975-47BB-8516-E5A8927BAF2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EF21F03-1721-404E-8461-E9827367E73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2" name="ICOON_info">
                <a:extLst>
                  <a:ext uri="{FF2B5EF4-FFF2-40B4-BE49-F238E27FC236}">
                    <a16:creationId xmlns:a16="http://schemas.microsoft.com/office/drawing/2014/main" id="{1FE07E13-9865-4955-BAE0-CCFB1EFE041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DB0073E4-FD28-4F01-BD93-0EC22FEC564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raphic 163" descr="Informatie">
                  <a:extLst>
                    <a:ext uri="{FF2B5EF4-FFF2-40B4-BE49-F238E27FC236}">
                      <a16:creationId xmlns:a16="http://schemas.microsoft.com/office/drawing/2014/main" id="{FEFE6D9D-1297-4AB5-99E7-A18D6A96042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0C5FDAC-625A-43CB-8320-0E3C65A2F3C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4" name="Inspireren">
                  <a:extLst>
                    <a:ext uri="{FF2B5EF4-FFF2-40B4-BE49-F238E27FC236}">
                      <a16:creationId xmlns:a16="http://schemas.microsoft.com/office/drawing/2014/main" id="{192B3409-84CF-4128-BD82-57D6B2DC906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6" name="Freeform 12">
                    <a:extLst>
                      <a:ext uri="{FF2B5EF4-FFF2-40B4-BE49-F238E27FC236}">
                        <a16:creationId xmlns:a16="http://schemas.microsoft.com/office/drawing/2014/main" id="{B410C707-6604-4365-8FFA-F2DBF773C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14AF2CCC-3D2C-4109-A990-749420A35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8" name="Freeform 14">
                    <a:extLst>
                      <a:ext uri="{FF2B5EF4-FFF2-40B4-BE49-F238E27FC236}">
                        <a16:creationId xmlns:a16="http://schemas.microsoft.com/office/drawing/2014/main" id="{D2415F16-D850-405E-B00B-BE82E6BC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291BBD50-5CA9-4FAB-8BF3-4205563EF86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43120C4E-7F80-42B9-8A37-8706CA846D7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02A9EDAC-4B57-4204-9877-09F0AB524CE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A7C253CA-DF2F-4F29-B285-19B2A3603BA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A74C1A1A-BAFF-46E6-9E1D-AE9BA7483C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0D16A06E-254E-42F1-AC6F-B0C6EEB0D8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1F9BC8B3-10B5-4216-BD77-0672B5168AC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B5FF62C-7CF7-4EA2-98BB-9045D9C2E3E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DE7957BA-0CE1-4579-A39A-0F3DD5FEAC6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E35B69EB-08E9-4C01-A556-532B140992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417ED14D-88BD-4A2C-AE81-11A59E72F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873895A6-E54C-48F6-80D6-F45FF0C24B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B22DAB9-594D-4914-953A-199418E30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A3ECA87-D269-48D8-8AAC-CD4D75224B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85BF1EC9-6000-45EB-B666-24F3527A1C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BBD9F03F-3252-4C8E-B89D-6FB99106A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0EEB916E-677B-4C1C-B184-26BFD33C4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D1F282A-124F-40EE-B854-153D502331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3C15B21-3C14-4211-ABA7-4B8022BAD4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691F-7D5A-461A-A692-D9DAC0849D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A4CE7CAF-E75E-4E28-B20E-3596337AF9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EF8523F-33F3-45C5-96DF-147EFF73C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2EA1EA-6080-468D-9CBC-3B17BCBD61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3FF53C-E228-4919-A0A1-D4D2B2547F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F608DCD-2EBA-4D4E-BF1E-45DFB5B712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4DB63A9-A9A4-43F2-A40B-C3395E0800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035012-3033-42F5-8F4E-4E1227EA62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B1567F-1414-4247-BCD6-FE3301E0514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E83FB-A634-446C-86D3-C97DEB84ED7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29206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0CC18-75A1-4B5B-9B78-5DEBA0A3892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2621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27323-0856-4EEC-B191-2F8FA49B8F77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27979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E309D-842B-4A1D-90B7-490C521E229F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7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276D0-409F-4B72-9B52-3A5E3261B54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740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24EB9-697C-4B32-B028-11C0B350573B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798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F5A50-5C2A-4C9F-B24A-EF048D4D74C0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04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Tijdelijke aanduiding voor tekst 143">
            <a:extLst>
              <a:ext uri="{FF2B5EF4-FFF2-40B4-BE49-F238E27FC236}">
                <a16:creationId xmlns:a16="http://schemas.microsoft.com/office/drawing/2014/main" id="{E76DA1F2-5C3C-4FE7-B45B-2970C050E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511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593D1-BDA9-4B05-8828-83D98BC9264D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72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7504A-5DF6-4825-A12F-63E66BDBEE7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0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4E3B4-D3C5-4AC2-80C6-884C12DC4040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3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0C8A5-7226-4518-9EE9-0070973E125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5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  <a:endParaRPr lang="nl-NL" sz="671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  <a:endParaRPr lang="nl-NL" sz="575" spc="0" baseline="0" dirty="0">
                <a:solidFill>
                  <a:srgbClr val="3897F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  <a:endParaRPr lang="nl-NL" sz="671" spc="0" baseline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88258DF-8C32-4896-88FC-0EFF976B03B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283" name="Groep 282">
            <a:extLst>
              <a:ext uri="{FF2B5EF4-FFF2-40B4-BE49-F238E27FC236}">
                <a16:creationId xmlns:a16="http://schemas.microsoft.com/office/drawing/2014/main" id="{C0D7DAAE-2198-47DF-AD52-E17E3F157E63}"/>
              </a:ext>
            </a:extLst>
          </p:cNvPr>
          <p:cNvGrpSpPr/>
          <p:nvPr userDrawn="1"/>
        </p:nvGrpSpPr>
        <p:grpSpPr>
          <a:xfrm>
            <a:off x="12377595" y="-1"/>
            <a:ext cx="3693386" cy="6883289"/>
            <a:chOff x="12377595" y="-1"/>
            <a:chExt cx="3693386" cy="6883289"/>
          </a:xfrm>
        </p:grpSpPr>
        <p:sp>
          <p:nvSpPr>
            <p:cNvPr id="284" name="Rechthoek 283">
              <a:extLst>
                <a:ext uri="{FF2B5EF4-FFF2-40B4-BE49-F238E27FC236}">
                  <a16:creationId xmlns:a16="http://schemas.microsoft.com/office/drawing/2014/main" id="{5665B909-4106-4605-9D08-31D8933F1304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0BB0356E-8A9A-4057-B7D8-726B75AE488B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6" name="Rechthoek 285">
              <a:extLst>
                <a:ext uri="{FF2B5EF4-FFF2-40B4-BE49-F238E27FC236}">
                  <a16:creationId xmlns:a16="http://schemas.microsoft.com/office/drawing/2014/main" id="{B2C951A2-4495-42BD-B425-3A729DA6CD1A}"/>
                </a:ext>
              </a:extLst>
            </p:cNvPr>
            <p:cNvSpPr/>
            <p:nvPr userDrawn="1"/>
          </p:nvSpPr>
          <p:spPr>
            <a:xfrm>
              <a:off x="12844345" y="465323"/>
              <a:ext cx="2962706" cy="7962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afbeeldingskadertjes,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F643CADB-09E6-47A4-A2F1-78F19C96DE49}"/>
                </a:ext>
              </a:extLst>
            </p:cNvPr>
            <p:cNvSpPr/>
            <p:nvPr userDrawn="1"/>
          </p:nvSpPr>
          <p:spPr>
            <a:xfrm>
              <a:off x="12560173" y="284162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D9FEFB65-C5C9-42C1-AA97-BEB0BAD37C38}"/>
                </a:ext>
              </a:extLst>
            </p:cNvPr>
            <p:cNvSpPr/>
            <p:nvPr userDrawn="1"/>
          </p:nvSpPr>
          <p:spPr>
            <a:xfrm>
              <a:off x="12844344" y="2841629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9FB53E13-685F-4159-A37A-55C59398B51D}"/>
                </a:ext>
              </a:extLst>
            </p:cNvPr>
            <p:cNvSpPr/>
            <p:nvPr userDrawn="1"/>
          </p:nvSpPr>
          <p:spPr>
            <a:xfrm>
              <a:off x="12560173" y="443405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0" name="Rechthoek 289">
              <a:extLst>
                <a:ext uri="{FF2B5EF4-FFF2-40B4-BE49-F238E27FC236}">
                  <a16:creationId xmlns:a16="http://schemas.microsoft.com/office/drawing/2014/main" id="{B5064C7A-B26F-4A27-BAD4-8389FA2D218E}"/>
                </a:ext>
              </a:extLst>
            </p:cNvPr>
            <p:cNvSpPr/>
            <p:nvPr userDrawn="1"/>
          </p:nvSpPr>
          <p:spPr>
            <a:xfrm>
              <a:off x="12844344" y="4434059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414EF9D9-9A6F-4D1F-9173-0DA85C2724BC}"/>
                </a:ext>
              </a:extLst>
            </p:cNvPr>
            <p:cNvSpPr/>
            <p:nvPr userDrawn="1"/>
          </p:nvSpPr>
          <p:spPr>
            <a:xfrm>
              <a:off x="12846924" y="3407958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2" name="Groep 291">
              <a:extLst>
                <a:ext uri="{FF2B5EF4-FFF2-40B4-BE49-F238E27FC236}">
                  <a16:creationId xmlns:a16="http://schemas.microsoft.com/office/drawing/2014/main" id="{1AE26961-D79E-46EE-8FBA-6D98ACA081E5}"/>
                </a:ext>
              </a:extLst>
            </p:cNvPr>
            <p:cNvGrpSpPr/>
            <p:nvPr userDrawn="1"/>
          </p:nvGrpSpPr>
          <p:grpSpPr>
            <a:xfrm>
              <a:off x="13677941" y="3687476"/>
              <a:ext cx="1222990" cy="563933"/>
              <a:chOff x="-2485819" y="3399207"/>
              <a:chExt cx="1222990" cy="563933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D074C309-A346-4203-9DC9-ED04A71CE5A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A00B89E5-0606-4131-941A-3EE76FC684F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1" name="Groep 390">
                <a:extLst>
                  <a:ext uri="{FF2B5EF4-FFF2-40B4-BE49-F238E27FC236}">
                    <a16:creationId xmlns:a16="http://schemas.microsoft.com/office/drawing/2014/main" id="{3997C519-9211-435D-B233-134E19684D2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04" name="Rechthoek: afgeronde hoeken 403">
                  <a:extLst>
                    <a:ext uri="{FF2B5EF4-FFF2-40B4-BE49-F238E27FC236}">
                      <a16:creationId xmlns:a16="http://schemas.microsoft.com/office/drawing/2014/main" id="{8C56C3DB-690E-4053-BCA7-4C7F0429450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5" name="Rechthoek 404">
                  <a:extLst>
                    <a:ext uri="{FF2B5EF4-FFF2-40B4-BE49-F238E27FC236}">
                      <a16:creationId xmlns:a16="http://schemas.microsoft.com/office/drawing/2014/main" id="{0F1D02A4-232C-4526-AAD5-FAA27AEAA33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6" name="Rechthoek 405">
                  <a:extLst>
                    <a:ext uri="{FF2B5EF4-FFF2-40B4-BE49-F238E27FC236}">
                      <a16:creationId xmlns:a16="http://schemas.microsoft.com/office/drawing/2014/main" id="{48FAE49F-7FAE-476A-A946-FF19EAB0939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7" name="Rechthoek 406">
                  <a:extLst>
                    <a:ext uri="{FF2B5EF4-FFF2-40B4-BE49-F238E27FC236}">
                      <a16:creationId xmlns:a16="http://schemas.microsoft.com/office/drawing/2014/main" id="{1358B81F-3C89-455F-B4E5-963106A3A5C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8" name="Rechthoek 407">
                  <a:extLst>
                    <a:ext uri="{FF2B5EF4-FFF2-40B4-BE49-F238E27FC236}">
                      <a16:creationId xmlns:a16="http://schemas.microsoft.com/office/drawing/2014/main" id="{093977CA-ACCD-4582-BEDD-CAE6EB155C6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9" name="Rechthoek 408">
                  <a:extLst>
                    <a:ext uri="{FF2B5EF4-FFF2-40B4-BE49-F238E27FC236}">
                      <a16:creationId xmlns:a16="http://schemas.microsoft.com/office/drawing/2014/main" id="{09AC0FE7-C34D-425C-8714-F946239DFDF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2" name="Groep 391">
                <a:extLst>
                  <a:ext uri="{FF2B5EF4-FFF2-40B4-BE49-F238E27FC236}">
                    <a16:creationId xmlns:a16="http://schemas.microsoft.com/office/drawing/2014/main" id="{66CEA012-4695-4EF0-A38C-7BB3884FD85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FAC07707-6DDD-4298-9E37-7591D128E38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98" name="Rechthoek: afgeronde hoeken 397">
                    <a:extLst>
                      <a:ext uri="{FF2B5EF4-FFF2-40B4-BE49-F238E27FC236}">
                        <a16:creationId xmlns:a16="http://schemas.microsoft.com/office/drawing/2014/main" id="{3B098D0C-DF63-4301-B0D7-54E7B92BAB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9" name="Rechthoek 398">
                    <a:extLst>
                      <a:ext uri="{FF2B5EF4-FFF2-40B4-BE49-F238E27FC236}">
                        <a16:creationId xmlns:a16="http://schemas.microsoft.com/office/drawing/2014/main" id="{620D7ACD-AAA2-49C0-B061-41A18D7518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0" name="Rechthoek 399">
                    <a:extLst>
                      <a:ext uri="{FF2B5EF4-FFF2-40B4-BE49-F238E27FC236}">
                        <a16:creationId xmlns:a16="http://schemas.microsoft.com/office/drawing/2014/main" id="{225B2B7A-E915-4A83-A948-9D18DDEECE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1" name="Rechthoek 400">
                    <a:extLst>
                      <a:ext uri="{FF2B5EF4-FFF2-40B4-BE49-F238E27FC236}">
                        <a16:creationId xmlns:a16="http://schemas.microsoft.com/office/drawing/2014/main" id="{74692A40-2AC7-48AA-8713-BCF6082992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2" name="Rechthoek 401">
                    <a:extLst>
                      <a:ext uri="{FF2B5EF4-FFF2-40B4-BE49-F238E27FC236}">
                        <a16:creationId xmlns:a16="http://schemas.microsoft.com/office/drawing/2014/main" id="{C97619C8-1560-4D74-B506-2C3B21D619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3" name="Rechthoek 402">
                    <a:extLst>
                      <a:ext uri="{FF2B5EF4-FFF2-40B4-BE49-F238E27FC236}">
                        <a16:creationId xmlns:a16="http://schemas.microsoft.com/office/drawing/2014/main" id="{09536A7A-F8CB-42C0-8E13-37CEE4082F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97" name="Boog 396">
                  <a:extLst>
                    <a:ext uri="{FF2B5EF4-FFF2-40B4-BE49-F238E27FC236}">
                      <a16:creationId xmlns:a16="http://schemas.microsoft.com/office/drawing/2014/main" id="{7200911D-F842-47EA-A64A-B10A7741D65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6C096547-AB39-4975-9518-8A0AA8536C4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94" name="Tekstvak 393">
                <a:extLst>
                  <a:ext uri="{FF2B5EF4-FFF2-40B4-BE49-F238E27FC236}">
                    <a16:creationId xmlns:a16="http://schemas.microsoft.com/office/drawing/2014/main" id="{766BEF6B-ADF5-4CBA-9ABE-38B478C52E9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95" name="Vrije vorm: vorm 394">
                <a:extLst>
                  <a:ext uri="{FF2B5EF4-FFF2-40B4-BE49-F238E27FC236}">
                    <a16:creationId xmlns:a16="http://schemas.microsoft.com/office/drawing/2014/main" id="{0DA33318-1AB8-4BCF-8FEC-8070268FFFE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3" name="Groep 292">
              <a:extLst>
                <a:ext uri="{FF2B5EF4-FFF2-40B4-BE49-F238E27FC236}">
                  <a16:creationId xmlns:a16="http://schemas.microsoft.com/office/drawing/2014/main" id="{2873E06D-D592-496B-89D4-4D0C55351687}"/>
                </a:ext>
              </a:extLst>
            </p:cNvPr>
            <p:cNvGrpSpPr/>
            <p:nvPr userDrawn="1"/>
          </p:nvGrpSpPr>
          <p:grpSpPr>
            <a:xfrm>
              <a:off x="12377595" y="5923592"/>
              <a:ext cx="3693386" cy="959696"/>
              <a:chOff x="-3786437" y="6163468"/>
              <a:chExt cx="3693386" cy="959696"/>
            </a:xfrm>
          </p:grpSpPr>
          <p:sp>
            <p:nvSpPr>
              <p:cNvPr id="331" name="Rechthoek 330">
                <a:extLst>
                  <a:ext uri="{FF2B5EF4-FFF2-40B4-BE49-F238E27FC236}">
                    <a16:creationId xmlns:a16="http://schemas.microsoft.com/office/drawing/2014/main" id="{80424D2E-8D09-43CE-97A2-5D374A32CEB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350" name="ICOON_info">
                <a:extLst>
                  <a:ext uri="{FF2B5EF4-FFF2-40B4-BE49-F238E27FC236}">
                    <a16:creationId xmlns:a16="http://schemas.microsoft.com/office/drawing/2014/main" id="{B5368E2F-F06C-4AC3-BD36-C5D8970E30A9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87" name="Ovaal 386">
                  <a:extLst>
                    <a:ext uri="{FF2B5EF4-FFF2-40B4-BE49-F238E27FC236}">
                      <a16:creationId xmlns:a16="http://schemas.microsoft.com/office/drawing/2014/main" id="{FF831798-9683-4249-BFDA-91D49AC4D9F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8" name="Graphic 163" descr="Informatie">
                  <a:extLst>
                    <a:ext uri="{FF2B5EF4-FFF2-40B4-BE49-F238E27FC236}">
                      <a16:creationId xmlns:a16="http://schemas.microsoft.com/office/drawing/2014/main" id="{D85C2768-A19C-4A45-BD69-6F4F67F28B0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0" name="Groep 369">
                <a:extLst>
                  <a:ext uri="{FF2B5EF4-FFF2-40B4-BE49-F238E27FC236}">
                    <a16:creationId xmlns:a16="http://schemas.microsoft.com/office/drawing/2014/main" id="{D234543A-9940-4E2D-B5BD-9E398B7EC5F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76" name="Inspireren">
                  <a:extLst>
                    <a:ext uri="{FF2B5EF4-FFF2-40B4-BE49-F238E27FC236}">
                      <a16:creationId xmlns:a16="http://schemas.microsoft.com/office/drawing/2014/main" id="{F6F776C2-1F35-4201-9E35-564CE9E0FC1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80" name="Freeform 12">
                    <a:extLst>
                      <a:ext uri="{FF2B5EF4-FFF2-40B4-BE49-F238E27FC236}">
                        <a16:creationId xmlns:a16="http://schemas.microsoft.com/office/drawing/2014/main" id="{1A772157-EB13-4F8D-9277-4158D359BF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5" name="Freeform 13">
                    <a:extLst>
                      <a:ext uri="{FF2B5EF4-FFF2-40B4-BE49-F238E27FC236}">
                        <a16:creationId xmlns:a16="http://schemas.microsoft.com/office/drawing/2014/main" id="{092BBED0-5089-47C0-BFA2-A30704C02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6" name="Freeform 14">
                    <a:extLst>
                      <a:ext uri="{FF2B5EF4-FFF2-40B4-BE49-F238E27FC236}">
                        <a16:creationId xmlns:a16="http://schemas.microsoft.com/office/drawing/2014/main" id="{71B4C9FF-A7AC-4274-8FF1-AECC6A6309F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79" name="Tekstvak 378">
                  <a:extLst>
                    <a:ext uri="{FF2B5EF4-FFF2-40B4-BE49-F238E27FC236}">
                      <a16:creationId xmlns:a16="http://schemas.microsoft.com/office/drawing/2014/main" id="{820F26A7-FBD2-4DCE-A338-AC838032688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4" name="Groep 293">
              <a:extLst>
                <a:ext uri="{FF2B5EF4-FFF2-40B4-BE49-F238E27FC236}">
                  <a16:creationId xmlns:a16="http://schemas.microsoft.com/office/drawing/2014/main" id="{03B8E0B2-A61C-40F1-AE95-97E2D223296F}"/>
                </a:ext>
              </a:extLst>
            </p:cNvPr>
            <p:cNvGrpSpPr/>
            <p:nvPr userDrawn="1"/>
          </p:nvGrpSpPr>
          <p:grpSpPr>
            <a:xfrm>
              <a:off x="13483100" y="1434675"/>
              <a:ext cx="791775" cy="406485"/>
              <a:chOff x="-3565087" y="1409294"/>
              <a:chExt cx="627469" cy="322133"/>
            </a:xfrm>
          </p:grpSpPr>
          <p:grpSp>
            <p:nvGrpSpPr>
              <p:cNvPr id="317" name="Groep 316">
                <a:extLst>
                  <a:ext uri="{FF2B5EF4-FFF2-40B4-BE49-F238E27FC236}">
                    <a16:creationId xmlns:a16="http://schemas.microsoft.com/office/drawing/2014/main" id="{074D5C9B-D180-4B3F-8487-C9EACC49B9C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19" name="Vrije vorm: vorm 318">
                  <a:extLst>
                    <a:ext uri="{FF2B5EF4-FFF2-40B4-BE49-F238E27FC236}">
                      <a16:creationId xmlns:a16="http://schemas.microsoft.com/office/drawing/2014/main" id="{033A2500-BBEC-4D9B-8DBF-D3E2CCE393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BC8D5F2E-A5E3-48FE-BFF6-FF2AA5170A7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24" name="Vrije vorm: vorm 323">
                    <a:extLst>
                      <a:ext uri="{FF2B5EF4-FFF2-40B4-BE49-F238E27FC236}">
                        <a16:creationId xmlns:a16="http://schemas.microsoft.com/office/drawing/2014/main" id="{392B03DD-1B3D-4D47-BCF9-0F0C8B9EA25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26" name="Vrije vorm: vorm 325">
                    <a:extLst>
                      <a:ext uri="{FF2B5EF4-FFF2-40B4-BE49-F238E27FC236}">
                        <a16:creationId xmlns:a16="http://schemas.microsoft.com/office/drawing/2014/main" id="{39406F36-5B3A-4D6E-949A-7FD01AB8A8C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8" name="Tekstvak 317">
                <a:extLst>
                  <a:ext uri="{FF2B5EF4-FFF2-40B4-BE49-F238E27FC236}">
                    <a16:creationId xmlns:a16="http://schemas.microsoft.com/office/drawing/2014/main" id="{6D253CA1-E938-4CB3-B949-8E69BF39DCC2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B050A12E-4A0B-4F52-9B89-002154A1DAF8}"/>
                </a:ext>
              </a:extLst>
            </p:cNvPr>
            <p:cNvGrpSpPr/>
            <p:nvPr userDrawn="1"/>
          </p:nvGrpSpPr>
          <p:grpSpPr>
            <a:xfrm>
              <a:off x="12809465" y="5374054"/>
              <a:ext cx="514284" cy="506545"/>
              <a:chOff x="12617641" y="3403239"/>
              <a:chExt cx="752963" cy="741634"/>
            </a:xfrm>
          </p:grpSpPr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3FB60F89-6A69-4E57-90D8-40FC1B5A70D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04" name="Groep 303">
                  <a:extLst>
                    <a:ext uri="{FF2B5EF4-FFF2-40B4-BE49-F238E27FC236}">
                      <a16:creationId xmlns:a16="http://schemas.microsoft.com/office/drawing/2014/main" id="{72445193-CE11-474D-929E-7A20FFB05AE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11" name="Groep 310">
                    <a:extLst>
                      <a:ext uri="{FF2B5EF4-FFF2-40B4-BE49-F238E27FC236}">
                        <a16:creationId xmlns:a16="http://schemas.microsoft.com/office/drawing/2014/main" id="{88FA0B56-DE23-49A3-BE2E-9E291844B5B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14" name="Rechthoek 313">
                      <a:extLst>
                        <a:ext uri="{FF2B5EF4-FFF2-40B4-BE49-F238E27FC236}">
                          <a16:creationId xmlns:a16="http://schemas.microsoft.com/office/drawing/2014/main" id="{61BB035F-74E5-4480-AB39-704416A49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Rechthoek 314">
                      <a:extLst>
                        <a:ext uri="{FF2B5EF4-FFF2-40B4-BE49-F238E27FC236}">
                          <a16:creationId xmlns:a16="http://schemas.microsoft.com/office/drawing/2014/main" id="{A5383923-7303-4DC8-91C3-FE62843D5F1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Ovaal 315">
                      <a:extLst>
                        <a:ext uri="{FF2B5EF4-FFF2-40B4-BE49-F238E27FC236}">
                          <a16:creationId xmlns:a16="http://schemas.microsoft.com/office/drawing/2014/main" id="{60473B14-DFB8-4B60-8EC8-2C4C257F90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12" name="Afbeelding 311">
                    <a:extLst>
                      <a:ext uri="{FF2B5EF4-FFF2-40B4-BE49-F238E27FC236}">
                        <a16:creationId xmlns:a16="http://schemas.microsoft.com/office/drawing/2014/main" id="{B7B74EB3-2B5C-4E1E-8FC6-F8FA0A3133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13" name="Afbeelding 312">
                    <a:extLst>
                      <a:ext uri="{FF2B5EF4-FFF2-40B4-BE49-F238E27FC236}">
                        <a16:creationId xmlns:a16="http://schemas.microsoft.com/office/drawing/2014/main" id="{3F09F83D-C67F-44DA-8DEB-684A17BE84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F0A68AA6-6592-4679-8B67-B7BCC118C9F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9" name="Rechthoek 308">
                    <a:extLst>
                      <a:ext uri="{FF2B5EF4-FFF2-40B4-BE49-F238E27FC236}">
                        <a16:creationId xmlns:a16="http://schemas.microsoft.com/office/drawing/2014/main" id="{3218A24A-0A93-458A-82A4-005B7EB589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86C80C8B-3A2E-4C7F-857A-692E18C0205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6" name="Groep 305">
                  <a:extLst>
                    <a:ext uri="{FF2B5EF4-FFF2-40B4-BE49-F238E27FC236}">
                      <a16:creationId xmlns:a16="http://schemas.microsoft.com/office/drawing/2014/main" id="{4B29918A-B2D6-4A5F-BE5D-0B2B5E1509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7" name="Rechthoek 306">
                    <a:extLst>
                      <a:ext uri="{FF2B5EF4-FFF2-40B4-BE49-F238E27FC236}">
                        <a16:creationId xmlns:a16="http://schemas.microsoft.com/office/drawing/2014/main" id="{B0107999-12F6-4168-AD53-B35606851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8" name="Rechthoek 307">
                    <a:extLst>
                      <a:ext uri="{FF2B5EF4-FFF2-40B4-BE49-F238E27FC236}">
                        <a16:creationId xmlns:a16="http://schemas.microsoft.com/office/drawing/2014/main" id="{A5775C0B-1361-43CD-911D-B51A3951CD1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FBF78E72-59B8-4F2B-B948-6EC918AE1E0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3" name="Gelijkbenige driehoek 302">
                <a:extLst>
                  <a:ext uri="{FF2B5EF4-FFF2-40B4-BE49-F238E27FC236}">
                    <a16:creationId xmlns:a16="http://schemas.microsoft.com/office/drawing/2014/main" id="{0F91DDBE-48DF-4E40-9D36-1D6479CFD04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F5DC76EC-93FA-4D75-AD72-7966E3E2D10C}"/>
                </a:ext>
              </a:extLst>
            </p:cNvPr>
            <p:cNvSpPr/>
            <p:nvPr userDrawn="1"/>
          </p:nvSpPr>
          <p:spPr>
            <a:xfrm>
              <a:off x="12560173" y="201887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BB3E9FDD-9BB2-4ADF-A3AA-A1684644800E}"/>
                </a:ext>
              </a:extLst>
            </p:cNvPr>
            <p:cNvSpPr/>
            <p:nvPr userDrawn="1"/>
          </p:nvSpPr>
          <p:spPr>
            <a:xfrm>
              <a:off x="12844345" y="2018878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672E68A0-241B-4E83-BBCD-7AFA83DED714}"/>
                </a:ext>
              </a:extLst>
            </p:cNvPr>
            <p:cNvSpPr/>
            <p:nvPr userDrawn="1"/>
          </p:nvSpPr>
          <p:spPr>
            <a:xfrm>
              <a:off x="12844345" y="2453453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pic>
          <p:nvPicPr>
            <p:cNvPr id="299" name="Tijdelijke aanduiding voor afbeelding 73">
              <a:extLst>
                <a:ext uri="{FF2B5EF4-FFF2-40B4-BE49-F238E27FC236}">
                  <a16:creationId xmlns:a16="http://schemas.microsoft.com/office/drawing/2014/main" id="{2E7EA089-58AA-463D-A22E-151673DF18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191" b="191"/>
            <a:stretch/>
          </p:blipFill>
          <p:spPr>
            <a:xfrm>
              <a:off x="12853876" y="1405132"/>
              <a:ext cx="415925" cy="414338"/>
            </a:xfrm>
            <a:prstGeom prst="rect">
              <a:avLst/>
            </a:prstGeom>
          </p:spPr>
        </p:pic>
        <p:sp>
          <p:nvSpPr>
            <p:cNvPr id="300" name="Tijdelijke aanduiding voor tekst 7">
              <a:extLst>
                <a:ext uri="{FF2B5EF4-FFF2-40B4-BE49-F238E27FC236}">
                  <a16:creationId xmlns:a16="http://schemas.microsoft.com/office/drawing/2014/main" id="{A24C9566-1294-4BA2-A9E3-9F1A0A5C6B2F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079484" y="1642002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20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20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7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  <a:endParaRPr lang="nl-NL" sz="472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  <a:endParaRPr lang="nl-NL" sz="566" spc="0" baseline="0" dirty="0">
                    <a:solidFill>
                      <a:srgbClr val="5FA8DB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  <a:endParaRPr lang="nl-NL" sz="566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  <a:endParaRPr lang="nl-NL" sz="283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  <a:endParaRPr lang="nl-NL" sz="283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59743BB-70E4-4A4C-843D-C037576219E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75000"/>
            </a:schemeClr>
          </a:solidFill>
        </p:spPr>
        <p:txBody>
          <a:bodyPr tIns="72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</a:t>
            </a:r>
            <a:br>
              <a:rPr lang="nl-NL" dirty="0"/>
            </a:br>
            <a:r>
              <a:rPr lang="nl-NL" dirty="0"/>
              <a:t>‘Afbeeldingen’, selecteer de</a:t>
            </a:r>
            <a:br>
              <a:rPr lang="nl-NL" dirty="0"/>
            </a:br>
            <a:r>
              <a:rPr lang="nl-NL" dirty="0"/>
              <a:t>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2489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F03386F-C101-4B30-8CD2-E99098A4E229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9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E78F674-529B-47F6-AB3C-AD256A1AEA2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2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48C3AC8B-57D3-411E-B9AC-86F754AA6316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DBD38DFF-20CF-42CA-B930-96E6B7A74F7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9A34AC8B-E941-439B-97D9-DADF88FB61A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D5B6FDC9-D1CA-4AA2-BF03-FABAB37A74B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F5DD316-E538-4E7B-9C17-9C51441241FC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2DFDFB8-4858-444F-9F43-C768061FC08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D43831F4-76C3-42BA-9B3D-43CF3E0A041C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52374842-3E62-4162-AAB9-178847156C51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BE0618C2-7DB6-4532-8A48-11C3F5D475EE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903BDD39-A35D-49AE-904B-30CFC9A2F8C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B67E08E8-20EC-4AD5-BF55-021D27EB9AB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73C8238F-393E-4E17-BD81-2018346F9CD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6D848FDC-F4C9-4371-844E-BE65ABA3158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6" name="Rechthoek: afgeronde hoeken 145">
                  <a:extLst>
                    <a:ext uri="{FF2B5EF4-FFF2-40B4-BE49-F238E27FC236}">
                      <a16:creationId xmlns:a16="http://schemas.microsoft.com/office/drawing/2014/main" id="{15440BD6-2738-4958-8DA9-259E6D4837F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4F832ED0-E064-4DF4-A20C-CA2D18BAEE9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74EF7B25-4637-416E-BD3F-A24D6C1FE19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3177BA-D455-4C39-8C38-8DB21C03D35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57AFAA4-B4CC-42D4-8FD3-9CFE8DA1A2C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4E7C8C25-B1E6-4BD7-8B13-D7807947207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21EC0275-1D99-4506-954B-A99F1798D98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DCA6E870-CF8F-4151-BC73-0C2CF4883AE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0" name="Rechthoek: afgeronde hoeken 139">
                    <a:extLst>
                      <a:ext uri="{FF2B5EF4-FFF2-40B4-BE49-F238E27FC236}">
                        <a16:creationId xmlns:a16="http://schemas.microsoft.com/office/drawing/2014/main" id="{F87D628D-C30E-40DE-B513-939A4AEDE7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58FD9477-E4A6-4CB0-AE71-6016C77A44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5630B124-B26D-41A0-8386-D96930A01C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8E1C95B2-DC73-4012-BF6E-90693505DE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D0FC443-789F-49C1-86D4-0416FC4E63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0338DF68-5573-411C-93D6-803FFE400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9" name="Boog 138">
                  <a:extLst>
                    <a:ext uri="{FF2B5EF4-FFF2-40B4-BE49-F238E27FC236}">
                      <a16:creationId xmlns:a16="http://schemas.microsoft.com/office/drawing/2014/main" id="{7A9FE8A9-4552-439C-8F3C-E73C1B2FF7D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29DD11F2-ED1F-4F2C-8914-9C007FE2BF9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6702C758-7145-42E5-A8B3-8865EFC8B0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281348C9-21D7-45A3-B2F9-9825E09055E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A124F6C7-B739-4C2A-BEFA-801053AAE39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35934AC5-171C-4FF0-90B8-BDE84ABC66F9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2" name="ICOON_info">
                <a:extLst>
                  <a:ext uri="{FF2B5EF4-FFF2-40B4-BE49-F238E27FC236}">
                    <a16:creationId xmlns:a16="http://schemas.microsoft.com/office/drawing/2014/main" id="{C38D17E8-19A2-4351-BCEB-7807BD77B8C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AFD737CA-21FC-41E2-806E-D18CEEFE25E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raphic 163" descr="Informatie">
                  <a:extLst>
                    <a:ext uri="{FF2B5EF4-FFF2-40B4-BE49-F238E27FC236}">
                      <a16:creationId xmlns:a16="http://schemas.microsoft.com/office/drawing/2014/main" id="{4660FBC8-9B2A-45C3-94DE-F1E47155D4E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C89712DB-EA7D-400E-9AB0-4E9F8534558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4" name="Inspireren">
                  <a:extLst>
                    <a:ext uri="{FF2B5EF4-FFF2-40B4-BE49-F238E27FC236}">
                      <a16:creationId xmlns:a16="http://schemas.microsoft.com/office/drawing/2014/main" id="{D4BBDA73-BDB3-4C3D-8293-63595F4802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6" name="Freeform 12">
                    <a:extLst>
                      <a:ext uri="{FF2B5EF4-FFF2-40B4-BE49-F238E27FC236}">
                        <a16:creationId xmlns:a16="http://schemas.microsoft.com/office/drawing/2014/main" id="{7B2AB381-18BC-4E72-81C8-1982B7A5F5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7" name="Freeform 13">
                    <a:extLst>
                      <a:ext uri="{FF2B5EF4-FFF2-40B4-BE49-F238E27FC236}">
                        <a16:creationId xmlns:a16="http://schemas.microsoft.com/office/drawing/2014/main" id="{53107CFF-D851-4E52-BCAC-1FA596AA7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0F95B763-1AD2-4389-AF97-494526DE54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5" name="Tekstvak 124">
                  <a:extLst>
                    <a:ext uri="{FF2B5EF4-FFF2-40B4-BE49-F238E27FC236}">
                      <a16:creationId xmlns:a16="http://schemas.microsoft.com/office/drawing/2014/main" id="{329C81F0-4F85-4D85-9A81-95135E2E720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C04C1254-8912-4157-A9A3-364022DF2E0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AF2BE11E-49BC-4A52-AAE6-6593516F093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7" name="Vrije vorm: vorm 116">
                  <a:extLst>
                    <a:ext uri="{FF2B5EF4-FFF2-40B4-BE49-F238E27FC236}">
                      <a16:creationId xmlns:a16="http://schemas.microsoft.com/office/drawing/2014/main" id="{567D7195-1814-4508-9CB9-A6EDCBDDAE20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80929146-6CD3-48F9-BDA5-ABBCBEC79AA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9" name="Vrije vorm: vorm 118">
                    <a:extLst>
                      <a:ext uri="{FF2B5EF4-FFF2-40B4-BE49-F238E27FC236}">
                        <a16:creationId xmlns:a16="http://schemas.microsoft.com/office/drawing/2014/main" id="{200AE1EB-E2E5-464F-A26E-AB419377D4E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832CA3F6-0A53-4B39-A898-724E1BB5FC8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4D498EAA-9055-4DFB-82C6-0BDDD8F5E19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3C945991-8DAB-4CEC-ACF5-DA83CF8977C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D215B5B9-5520-48A3-809E-60729409DB6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BD75916F-78E0-4680-9BE7-65BB2E6A934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9" name="Groep 108">
                    <a:extLst>
                      <a:ext uri="{FF2B5EF4-FFF2-40B4-BE49-F238E27FC236}">
                        <a16:creationId xmlns:a16="http://schemas.microsoft.com/office/drawing/2014/main" id="{438A3EB5-1CC6-4182-8449-C1DD07FAA3A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2B2E3C08-5128-4F3D-93BA-AC8CE0B008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D2821042-BD0A-4866-BB66-B5B2A2609F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Ovaal 113">
                      <a:extLst>
                        <a:ext uri="{FF2B5EF4-FFF2-40B4-BE49-F238E27FC236}">
                          <a16:creationId xmlns:a16="http://schemas.microsoft.com/office/drawing/2014/main" id="{31215F81-C8DF-4B7B-AEF3-124D986BD7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0" name="Afbeelding 109">
                    <a:extLst>
                      <a:ext uri="{FF2B5EF4-FFF2-40B4-BE49-F238E27FC236}">
                        <a16:creationId xmlns:a16="http://schemas.microsoft.com/office/drawing/2014/main" id="{BD72B033-9DFA-46A5-9CC2-85985E618CA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924C6021-C6E5-4EBA-9A27-C8456016223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2ECB9BD2-1D9A-464E-9B2A-58968D45D94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1C4E1F50-EF6E-43F7-A931-043DE88582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AE65B96D-541E-48A9-90A7-F1FF49DC06D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4F3C22DF-C13E-443D-ADE3-49801EC7A01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30479081-95E2-488F-94A5-98EF6EDEF4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A39AD4D7-E1C4-4A4A-B7A6-53818A6A03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6484F5C-3922-4AAB-959F-F40190098C8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1" name="Gelijkbenige driehoek 100">
                <a:extLst>
                  <a:ext uri="{FF2B5EF4-FFF2-40B4-BE49-F238E27FC236}">
                    <a16:creationId xmlns:a16="http://schemas.microsoft.com/office/drawing/2014/main" id="{9C5CA259-4317-4FDE-96B6-8934D9E2633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528DC3B8-F894-4E68-9AE3-F5181ED9FE0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B093DAC-1BA0-4F36-AC6F-58999E1E3006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6C8684F3-BB0A-4A6D-ABAB-830D41DF757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5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06B0A0-67D6-484A-A1DA-D8A3A87F0A5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2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3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</a:t>
            </a:r>
            <a:br>
              <a:rPr lang="nl-NL" dirty="0"/>
            </a:br>
            <a:r>
              <a:rPr lang="nl-NL" dirty="0"/>
              <a:t>selecteer de gewenste </a:t>
            </a:r>
            <a:br>
              <a:rPr lang="nl-NL" dirty="0"/>
            </a:br>
            <a:r>
              <a:rPr lang="nl-NL" dirty="0"/>
              <a:t>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0D9D6719-8B66-4A8F-B2DB-01320F6DF0B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1CEB353-2475-4675-9BE6-52882177E77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AA78BF55-6F60-4345-9284-58BDAD46B71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0E4F822D-7C10-4321-A9BA-BFF511E2FB98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624EE343-638E-4A53-B294-D9E77345E78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0BA681AC-A841-435E-B6F1-9175649BB0A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5D82744E-BD39-44E1-A129-142022F944C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1C9E7BD6-3130-4EA5-8764-E6A5498FD63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C8C3EE2-4580-4C38-8C82-5C67A042060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D4A965B-4FED-4099-B15F-44AB67733EB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9A6548D7-72B2-4B80-9F68-C4F71020865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101A404E-A318-467A-BC48-5780B38D15E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8757ECAD-917A-490D-96C7-1E058F9711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1B2AA77B-F9B9-406B-A2A4-F8F8309B0C5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870415C6-8AE8-4135-B490-2430C2DF705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D5263-6F46-40F6-A978-5F4F867E16E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395382C-3DA0-4135-99BE-5E08C991BE0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F865F7E2-770A-46CD-95BC-2E2B6519DEC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01E1675D-8C1C-4373-9E72-88BEC3261F6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FF7B5D3-04F4-4B1C-9E42-D8ADFBA7BB7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D3A3673-8FB2-4A94-AF4E-BD166762E15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C3983D03-D59D-4595-AA03-1317705579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7C10C07E-6E75-47EB-B5ED-70B1F23B54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6A35D240-CADC-470D-9B7C-AF9D1D85D7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936C34A7-B142-44C6-B84E-27197736A7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0DA73022-2EA3-4A73-AD66-FCDAD22E03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5367E550-7812-4FC1-AFE9-4C13EC2F6F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17CC5778-6AD9-4075-8306-E1E68C8A888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4E8EFFA6-CEC9-4306-B7EE-110AD7BE177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70DF265A-ACB7-48CE-A221-EDB73F9F060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6A2FBAEC-A9D9-4AE0-8C18-3543E755AEB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E31FF627-A54A-4556-A23A-3A8E892746C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C9AEDD99-44D4-4AD9-B6C4-A76583A3EC7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D8C0C24-34E9-46BE-8709-E1A98982564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5F016B41-D97B-4243-BDD8-578DE19C03C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FB814072-1349-4E31-B83E-FA99A10EC11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CA45E29-76CF-41A4-8E5B-59ADFEC8EF0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E8AE2DA8-C43E-48D3-B892-299E1949F328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250E5859-EC56-44A5-B87D-78FABDDA70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5939F1B0-BE35-45CD-A820-7830BAFF76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D371997F-BB27-4808-AE0C-53FB948ADB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CF9F5F6E-703E-4F03-95CD-A326297AC85E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2DED7279-1BC9-4477-9DCA-F6F3FA76C44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8287AECF-C57F-49C9-A225-46F5EEBEB5C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57FA8F8E-A4A3-4BC5-BC6E-D5CD55A6B6B6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8107372C-8BAD-4AED-8481-D6BC48432A9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380093F-7AE9-4348-A432-F346118831A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081161A0-0709-4823-A772-C93AED091A3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E56CC6A1-522B-41F8-A29A-8874F2D1FC0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7C0D6394-A435-4AF2-870B-9E6FC89C19B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27670C47-5CD1-4E42-97DF-FE8375E2805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84DD5116-4DBF-457E-AB46-A320FEBA3AB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CD0D785D-A50E-45B3-A6FC-CD2BFF17C7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F426834-4C16-43E7-AC97-35D285162D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48A4B7F8-E8E0-405C-8956-465E5FAF0F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69C8BBC7-EF4D-4426-8F53-96A86D9B27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98CD1557-3C82-45D8-9BB1-15FB206B115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35767B53-58E8-457B-B0B4-69705CBD760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1054D7CA-4C7E-4044-9867-0219567C9E8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FF97E677-9F1C-473E-880F-3B95D45924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6249B75C-D1A9-452C-A68D-4D6969FF977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231CA29-97C2-4C7B-8B84-3CB39C494C4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844D1DC8-7DDC-4226-B943-B3A5B457E5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EB8C3375-6CC9-40D8-BA06-0F0CCDDD4F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B88A2613-E996-43FF-BE61-55E24C87353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AF5E1A31-2ECE-4E1F-AE14-5C0BD2C05A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EE6D52FE-0D4C-49B5-B4E8-16347642268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9E878912-6AE0-4D2D-82D7-C88A21B5AF8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A8F41320-27D4-4120-9BD6-8AABC3D70A0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1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DCC700A-BACD-414F-9754-439F2A7B700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2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80" name="- INSTRUCTIES">
            <a:extLst>
              <a:ext uri="{FF2B5EF4-FFF2-40B4-BE49-F238E27FC236}">
                <a16:creationId xmlns:a16="http://schemas.microsoft.com/office/drawing/2014/main" id="{AC0E4594-9287-43AE-B861-C026EA29949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C6D5476C-FC8F-4D45-A03A-2B7709A64E1A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748B3C39-A408-40C3-825B-A8B9E933B31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9E86AB8-10E9-4CDA-A5E3-780819A6FCE1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96A5345F-FDC1-4104-BF17-C01C10F99FD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0851BC24-6C7C-46B7-AB3A-9AD89A057C6B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BCA7D69-6F6F-4513-9D55-52103CEA4DFD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2203941-9981-470D-9E65-89ED1914129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F84D083C-7EC4-405C-8F88-88F596865DBE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7DC4D7B1-9257-4499-A0DA-62E7B945076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62162B0-F25D-4E57-98B1-E0DAD23B5F2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E3911A65-3BC5-4B48-82DC-5ABB927553A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7EED9870-C331-43BD-95D3-AD401A45ED5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6" name="Rechthoek: afgeronde hoeken 145">
                  <a:extLst>
                    <a:ext uri="{FF2B5EF4-FFF2-40B4-BE49-F238E27FC236}">
                      <a16:creationId xmlns:a16="http://schemas.microsoft.com/office/drawing/2014/main" id="{C7DC7A85-5D5D-4F7B-927B-D1CF9DC9F48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2BB42D42-A679-49D8-8CA5-223513DA3A0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7FAE56D4-1861-4BDB-B87E-9F9A642E309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B93AE73-E218-4DA3-8FF5-BE1BA77AE11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8BA30C80-C177-4ACE-BB49-F4F6FB44E2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70B10EE8-0FF9-452E-A0A1-C68D86AF943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4C180D5E-98F9-4B3F-ACA3-50DE9ED2A61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0CB664FF-3388-4F3F-B463-3486366DB94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0" name="Rechthoek: afgeronde hoeken 139">
                    <a:extLst>
                      <a:ext uri="{FF2B5EF4-FFF2-40B4-BE49-F238E27FC236}">
                        <a16:creationId xmlns:a16="http://schemas.microsoft.com/office/drawing/2014/main" id="{D187B88D-4F42-48AF-A574-A150F4C2D0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EF3D0325-C406-4992-B920-E1CC038092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1621C673-C519-4511-88D9-BAEAEA4571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15742514-F9B8-49BC-9981-517A560EEE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A1A03C59-2A37-4ADA-8EBC-B5A238897E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01150602-FA7F-49A3-A6E3-70809A07EA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9" name="Boog 138">
                  <a:extLst>
                    <a:ext uri="{FF2B5EF4-FFF2-40B4-BE49-F238E27FC236}">
                      <a16:creationId xmlns:a16="http://schemas.microsoft.com/office/drawing/2014/main" id="{238AF40B-7354-47E8-A06D-A457067DFFA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FB906BE7-D61D-4404-9099-AEFB98BF4FD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4C18BE42-938E-404F-A9B2-22E3865F3F8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C41BCC0B-0A67-477F-B419-B432C5B0E37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79241EEC-EC58-4E8C-ACEC-5EA26832EA2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0A3FE8C1-B2C9-4C53-8CCD-DE21A39CC28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2" name="ICOON_info">
                <a:extLst>
                  <a:ext uri="{FF2B5EF4-FFF2-40B4-BE49-F238E27FC236}">
                    <a16:creationId xmlns:a16="http://schemas.microsoft.com/office/drawing/2014/main" id="{94B6D938-27A7-406E-A3E5-F7C308427DC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05701F9D-6423-4137-9F70-E6DFA0C5F87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Graphic 163" descr="Informatie">
                  <a:extLst>
                    <a:ext uri="{FF2B5EF4-FFF2-40B4-BE49-F238E27FC236}">
                      <a16:creationId xmlns:a16="http://schemas.microsoft.com/office/drawing/2014/main" id="{4C10A4E8-72CA-4D74-B076-26AFD27A2CE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F74C02B9-461C-4967-B97F-D80B54F8DB60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4" name="Inspireren">
                  <a:extLst>
                    <a:ext uri="{FF2B5EF4-FFF2-40B4-BE49-F238E27FC236}">
                      <a16:creationId xmlns:a16="http://schemas.microsoft.com/office/drawing/2014/main" id="{2225E7D5-0FC6-472E-BFA7-923BD4DBAFF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6" name="Freeform 12">
                    <a:extLst>
                      <a:ext uri="{FF2B5EF4-FFF2-40B4-BE49-F238E27FC236}">
                        <a16:creationId xmlns:a16="http://schemas.microsoft.com/office/drawing/2014/main" id="{4483A6E8-B1CF-4DCE-9E99-CCBA671E78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7" name="Freeform 13">
                    <a:extLst>
                      <a:ext uri="{FF2B5EF4-FFF2-40B4-BE49-F238E27FC236}">
                        <a16:creationId xmlns:a16="http://schemas.microsoft.com/office/drawing/2014/main" id="{4D268996-A83C-4FAD-963E-DE378B897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8" name="Freeform 14">
                    <a:extLst>
                      <a:ext uri="{FF2B5EF4-FFF2-40B4-BE49-F238E27FC236}">
                        <a16:creationId xmlns:a16="http://schemas.microsoft.com/office/drawing/2014/main" id="{A830D3D4-9A42-4D4B-9FC3-418D077FB1D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5" name="Tekstvak 124">
                  <a:extLst>
                    <a:ext uri="{FF2B5EF4-FFF2-40B4-BE49-F238E27FC236}">
                      <a16:creationId xmlns:a16="http://schemas.microsoft.com/office/drawing/2014/main" id="{A09F08D2-EE7B-4AE1-AA4C-C660934B8C8E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01272227-7A00-48BF-8580-733B5103720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B5D0A12C-4A04-4394-8691-008FBDA6934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7" name="Vrije vorm: vorm 116">
                  <a:extLst>
                    <a:ext uri="{FF2B5EF4-FFF2-40B4-BE49-F238E27FC236}">
                      <a16:creationId xmlns:a16="http://schemas.microsoft.com/office/drawing/2014/main" id="{0B0C9FE4-D651-4386-8989-95693E100CD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BC767AA8-E1F5-4F76-8BD6-31CEA4FE50C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9" name="Vrije vorm: vorm 118">
                    <a:extLst>
                      <a:ext uri="{FF2B5EF4-FFF2-40B4-BE49-F238E27FC236}">
                        <a16:creationId xmlns:a16="http://schemas.microsoft.com/office/drawing/2014/main" id="{1DC1CD13-D0B6-454D-8580-0B195B67EE74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93A1B9D-B9BD-4F4F-A05D-91D3AC0682A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D73F926F-2C76-4B73-B961-3F1BC6E0A74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4D897051-5CA4-4092-B6CD-2EC46DCEFCB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E2EAA2A6-2348-4E0E-B031-1527F58BB00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5C83C17-44DB-41D6-9F10-836A0C22B61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9" name="Groep 108">
                    <a:extLst>
                      <a:ext uri="{FF2B5EF4-FFF2-40B4-BE49-F238E27FC236}">
                        <a16:creationId xmlns:a16="http://schemas.microsoft.com/office/drawing/2014/main" id="{BEA35F05-6CBA-4B1A-AE19-7AFC45BD2E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DD91B04F-AD33-4FB2-8418-088696A084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0844575D-93DF-4649-8C1E-22EA5E282C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Ovaal 113">
                      <a:extLst>
                        <a:ext uri="{FF2B5EF4-FFF2-40B4-BE49-F238E27FC236}">
                          <a16:creationId xmlns:a16="http://schemas.microsoft.com/office/drawing/2014/main" id="{9984AA6D-C860-4E09-94BF-E31ABD1D7A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0" name="Afbeelding 109">
                    <a:extLst>
                      <a:ext uri="{FF2B5EF4-FFF2-40B4-BE49-F238E27FC236}">
                        <a16:creationId xmlns:a16="http://schemas.microsoft.com/office/drawing/2014/main" id="{6DE94B90-942B-44F0-B7A6-5AC3800FC75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FCF2A48F-4A00-47C7-A1B4-8E1FD3ABE77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E254F3CC-0FF9-4650-965D-B6550272B56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9D1F1212-9887-4927-B643-5E29EAC6DF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8A22896A-7C8D-4AC9-89B8-25C0C252E1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98DB6E8D-16C8-4CBB-BAC9-1C18D409DD1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F57954A0-2126-4A64-806A-EAF88A05C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CE50E199-28D5-4AE6-A87E-0FC20E21A0A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562EC107-EEF5-4212-949B-7F549C88CD5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1" name="Gelijkbenige driehoek 100">
                <a:extLst>
                  <a:ext uri="{FF2B5EF4-FFF2-40B4-BE49-F238E27FC236}">
                    <a16:creationId xmlns:a16="http://schemas.microsoft.com/office/drawing/2014/main" id="{BD0AD545-1BC3-4BB6-9906-C3CA23D35D7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34455A6-C5EF-4070-AE72-20C6693B624A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F200DE8-22BE-4B45-9DFC-FFD9367D1B1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6170DF23-CFB9-4517-A433-4DC4D30CE44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F400FEF7-EAB4-4618-9D44-22EF249C79D5}"/>
              </a:ext>
            </a:extLst>
          </p:cNvPr>
          <p:cNvGrpSpPr/>
          <p:nvPr userDrawn="1"/>
        </p:nvGrpSpPr>
        <p:grpSpPr>
          <a:xfrm>
            <a:off x="12377595" y="-1"/>
            <a:ext cx="3693386" cy="7023101"/>
            <a:chOff x="12377595" y="-1"/>
            <a:chExt cx="3693386" cy="702310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A0B889E-2847-4FAF-AB92-06B3B1FDB4BD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214358C-1A95-4C77-AF4B-4209EE2A1FCF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787BC5A7-091E-46A3-932B-C0D7C0FA5130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8E85A-ACE1-4D62-8A56-460DDAE36DA9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52B9D86-3AA6-4B23-8703-CE1C89A473CF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D6B7096E-B60F-423E-9F6D-5E6919B07CCA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E4CA370-41F6-4516-A971-7D09AA063603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A7CE19C-540B-4153-9B8B-46D0BA221673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9A8C9BB-2AB5-435A-B9AA-D0B85EDECB66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0CFCA40-3463-4296-B74F-E48A4BBF5C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8A37066-3341-466A-A8D7-CDF2321560D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E57BA542-E1BA-4979-AEBF-D9F1D6562D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C6D7485F-6CF6-45CB-902F-69325EB72E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6BF5C84E-97AD-44A9-850B-5CD5B08521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611A0-A050-419D-B384-0A9E3E60F13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123036A8-8504-43E5-9ADC-04528965644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37A3E76-69E8-43EC-AF06-37C9297BFA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BE357CA8-E4CB-412D-835F-9FF40538880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2B47059D-42C3-4E16-AE1E-8CDF0FED4D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05228470-0769-4A1A-B641-4C70B775142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6A61E555-C56E-4BAB-87FC-EF64ABBAF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E4AA3A6-AC37-4AAD-B5EF-C00CCCAC3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474B7A2-4B31-452E-B41D-EDAFB3DF5B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CE986897-D7D5-4E9E-9A75-308D90293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C87EB726-98A1-4969-A2EA-4B34D091AA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43081A4C-F648-4A0C-A50D-6D21450C0B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5F9266D1-A6EE-407A-BE52-EBD43B48859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AD1EEFC7-6F77-4A98-84F4-AA17AEE0E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97B26CB7-C812-480D-A5CE-7353F204FE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030254EF-8436-4BD8-9C07-76AB40B7FF6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BC86987-F84B-4A49-A4F3-EFE4AA58F11A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C35F7865-1516-431E-9C31-EF547F12995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75B41EF-8E1F-4421-8888-63356AD3E7A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4A3B338D-0A35-4C0E-9FD3-FC79860CC6C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43F489F1-0E1B-477F-A987-EE76672E283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23366F7-AC29-496E-A5EB-5670EC44F7B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19EF3B6-7624-4D20-BBA9-622D4260323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AE3F6429-256D-404A-9414-0B035618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0358B66B-1029-4D0A-AC09-557AC27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23A701D5-D999-4C12-B12A-805E4D70A5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983D616E-F906-4BCA-AF3C-BBAC1863FF1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282F6AC-ADD4-4948-8774-29958D43E253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71699FB1-38F1-48DD-9607-A5590A3C17E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CC856AB3-C930-4436-B9F3-899BEA0D61F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0CF1D9D-D77C-4128-8D32-AEB32F388D6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C7328D1-DFA1-4E99-BC9E-CDE173DF17D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D1B8E06F-A3A6-4298-81D9-3868F5FEE6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9D834F12-80BF-4FD9-B539-B782121030A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2EE266C-1BA9-48B1-905F-29010486E554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C2E24D8-915A-48E6-B3DB-2B5E23BEA8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5C7FD659-1AF2-411E-ABB6-35DD92B0D68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0BD6C21-22EA-4A2B-8213-453DC2D568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CFBEC17F-3F10-44A2-A4B1-F24E67690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5A7705D-3FE3-45FE-890D-28577BCD1A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3EFDB1A3-0034-4BE8-AB45-A36A7C16A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BC09C6FC-9E4F-42CD-8B5C-5A34448891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08E30F7F-E0F4-4484-97C8-FB6979446B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E2333214-6026-4966-85B4-9635A1ED0C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DBD2E305-62DB-4F15-91FE-CE2BB3CF31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2798FBDF-6CB8-42DB-B32F-A3733C5473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630BCE70-AF5F-41E6-AAA8-7700FA21FA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5907BE95-AA85-441D-9685-30FCC261A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D5782CB-9B9F-4376-B93E-5D5FF8D3B1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620272-9B60-4FB5-B9FE-479767647D6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5C2671D6-A3E3-48B7-800C-6CF9F09978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F456F268-B6EB-4DDD-950C-63172FB81808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D18F20F3-B5A1-4303-8F22-4FC12604D194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5005AF4-8EDB-4B7C-AB83-0D4F72489A66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[beeld]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EEBDB68E-99CC-4AB9-98AF-60C0E61135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628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50076AF-ED87-4992-BC00-F571F1F2854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3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8" name="Tijdelijke aanduiding voor afbeelding 87">
            <a:extLst>
              <a:ext uri="{FF2B5EF4-FFF2-40B4-BE49-F238E27FC236}">
                <a16:creationId xmlns:a16="http://schemas.microsoft.com/office/drawing/2014/main" id="{5658D94C-462D-4A63-9F0D-C279BB77F6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563705" y="4053521"/>
            <a:ext cx="677513" cy="1465962"/>
          </a:xfrm>
          <a:custGeom>
            <a:avLst/>
            <a:gdLst>
              <a:gd name="connsiteX0" fmla="*/ 79317 w 677513"/>
              <a:gd name="connsiteY0" fmla="*/ 0 h 1465962"/>
              <a:gd name="connsiteX1" fmla="*/ 159083 w 677513"/>
              <a:gd name="connsiteY1" fmla="*/ 0 h 1465962"/>
              <a:gd name="connsiteX2" fmla="*/ 159083 w 677513"/>
              <a:gd name="connsiteY2" fmla="*/ 8381 h 1465962"/>
              <a:gd name="connsiteX3" fmla="*/ 212240 w 677513"/>
              <a:gd name="connsiteY3" fmla="*/ 61538 h 1465962"/>
              <a:gd name="connsiteX4" fmla="*/ 474410 w 677513"/>
              <a:gd name="connsiteY4" fmla="*/ 61538 h 1465962"/>
              <a:gd name="connsiteX5" fmla="*/ 527567 w 677513"/>
              <a:gd name="connsiteY5" fmla="*/ 8381 h 1465962"/>
              <a:gd name="connsiteX6" fmla="*/ 527567 w 677513"/>
              <a:gd name="connsiteY6" fmla="*/ 0 h 1465962"/>
              <a:gd name="connsiteX7" fmla="*/ 598197 w 677513"/>
              <a:gd name="connsiteY7" fmla="*/ 0 h 1465962"/>
              <a:gd name="connsiteX8" fmla="*/ 677513 w 677513"/>
              <a:gd name="connsiteY8" fmla="*/ 79316 h 1465962"/>
              <a:gd name="connsiteX9" fmla="*/ 677513 w 677513"/>
              <a:gd name="connsiteY9" fmla="*/ 1386646 h 1465962"/>
              <a:gd name="connsiteX10" fmla="*/ 598197 w 677513"/>
              <a:gd name="connsiteY10" fmla="*/ 1465962 h 1465962"/>
              <a:gd name="connsiteX11" fmla="*/ 79317 w 677513"/>
              <a:gd name="connsiteY11" fmla="*/ 1465962 h 1465962"/>
              <a:gd name="connsiteX12" fmla="*/ 0 w 677513"/>
              <a:gd name="connsiteY12" fmla="*/ 1386646 h 1465962"/>
              <a:gd name="connsiteX13" fmla="*/ 0 w 677513"/>
              <a:gd name="connsiteY13" fmla="*/ 79316 h 1465962"/>
              <a:gd name="connsiteX14" fmla="*/ 79317 w 677513"/>
              <a:gd name="connsiteY14" fmla="*/ 0 h 14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513" h="1465962">
                <a:moveTo>
                  <a:pt x="79317" y="0"/>
                </a:moveTo>
                <a:lnTo>
                  <a:pt x="159083" y="0"/>
                </a:lnTo>
                <a:lnTo>
                  <a:pt x="159083" y="8381"/>
                </a:lnTo>
                <a:cubicBezTo>
                  <a:pt x="159083" y="37739"/>
                  <a:pt x="182882" y="61538"/>
                  <a:pt x="212240" y="61538"/>
                </a:cubicBezTo>
                <a:lnTo>
                  <a:pt x="474410" y="61538"/>
                </a:lnTo>
                <a:cubicBezTo>
                  <a:pt x="503768" y="61538"/>
                  <a:pt x="527567" y="37739"/>
                  <a:pt x="527567" y="8381"/>
                </a:cubicBezTo>
                <a:lnTo>
                  <a:pt x="527567" y="0"/>
                </a:lnTo>
                <a:lnTo>
                  <a:pt x="598197" y="0"/>
                </a:lnTo>
                <a:cubicBezTo>
                  <a:pt x="642002" y="0"/>
                  <a:pt x="677513" y="35511"/>
                  <a:pt x="677513" y="79316"/>
                </a:cubicBezTo>
                <a:lnTo>
                  <a:pt x="677513" y="1386646"/>
                </a:lnTo>
                <a:cubicBezTo>
                  <a:pt x="677513" y="1430451"/>
                  <a:pt x="642002" y="1465962"/>
                  <a:pt x="598197" y="1465962"/>
                </a:cubicBezTo>
                <a:lnTo>
                  <a:pt x="79317" y="1465962"/>
                </a:lnTo>
                <a:cubicBezTo>
                  <a:pt x="35511" y="1465962"/>
                  <a:pt x="0" y="1430451"/>
                  <a:pt x="0" y="1386646"/>
                </a:cubicBezTo>
                <a:lnTo>
                  <a:pt x="0" y="79316"/>
                </a:lnTo>
                <a:cubicBezTo>
                  <a:pt x="0" y="35511"/>
                  <a:pt x="35511" y="0"/>
                  <a:pt x="7931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6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grpSp>
        <p:nvGrpSpPr>
          <p:cNvPr id="84" name="- INSTRUCTIES">
            <a:extLst>
              <a:ext uri="{FF2B5EF4-FFF2-40B4-BE49-F238E27FC236}">
                <a16:creationId xmlns:a16="http://schemas.microsoft.com/office/drawing/2014/main" id="{A2DF7526-BF57-4169-BE14-71D2256E6F7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A424D57-B2D3-4B13-9BAE-C606C1049A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649A2ED3-7D61-4E39-8BAD-C057C936199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7C17DC-05D9-40A7-8AFA-07BAC5E4A5D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F0C8C3-FE3C-4570-87F0-5DB6E138D593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FB8C9104-40C8-48A1-A5F0-2D3F30C6AE5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8AA97E7D-8F60-4391-A410-C88B56548BB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3CA2C3B-B067-48D5-8EAD-FCA227DA621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785136F0-561A-4178-B393-82318957494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7003DB6C-E191-43DD-92A8-C0A26A5B3962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B2EB92B8-91DB-4F12-9789-4BB27F932D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12D0878E-4A7B-489E-8F6D-A3AA47DAA5C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E9DED8EA-8E81-4735-8845-AD67BE86071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2" name="Rechthoek: afgeronde hoeken 151">
                  <a:extLst>
                    <a:ext uri="{FF2B5EF4-FFF2-40B4-BE49-F238E27FC236}">
                      <a16:creationId xmlns:a16="http://schemas.microsoft.com/office/drawing/2014/main" id="{9D599620-7059-448A-9D83-62396C35676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4A3ED450-B52F-4905-9E27-850FFE39CD6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A877872E-65E5-4632-9E0A-F9E5F8BF9D2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C4F3645B-D0DE-4F68-B275-63F44F3DC9C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7773DE1F-4056-4658-8F4D-A3B78B9851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94DBEE5E-1F18-48A8-9D66-ADAC8F0388D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0" name="Groep 139">
                <a:extLst>
                  <a:ext uri="{FF2B5EF4-FFF2-40B4-BE49-F238E27FC236}">
                    <a16:creationId xmlns:a16="http://schemas.microsoft.com/office/drawing/2014/main" id="{1955EDC9-9CD0-4521-9F2A-15987DAD1C5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2B9EB911-E1C7-49D4-9A7A-B91FA0EBC49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6" name="Rechthoek: afgeronde hoeken 145">
                    <a:extLst>
                      <a:ext uri="{FF2B5EF4-FFF2-40B4-BE49-F238E27FC236}">
                        <a16:creationId xmlns:a16="http://schemas.microsoft.com/office/drawing/2014/main" id="{A620FFAF-067B-472E-8EBB-6B8505F43F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25F82BAE-504B-4696-A956-0D1F879B27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8C274AEE-CA56-425E-83AA-F686D061D3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BB5CE207-1806-4F6F-B8CE-688C78F036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D47BE384-DE9F-45EA-93F0-D525AFBD16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F23BFEBC-B801-4588-920F-51F062CA39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5" name="Boog 144">
                  <a:extLst>
                    <a:ext uri="{FF2B5EF4-FFF2-40B4-BE49-F238E27FC236}">
                      <a16:creationId xmlns:a16="http://schemas.microsoft.com/office/drawing/2014/main" id="{27C904F6-3EF9-43DE-920D-0E3F08CE0E2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528C197B-327B-40D3-AB31-B139D1E5B42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5B36DD08-5238-4A81-97BA-FFE99D950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3" name="Vrije vorm: vorm 142">
                <a:extLst>
                  <a:ext uri="{FF2B5EF4-FFF2-40B4-BE49-F238E27FC236}">
                    <a16:creationId xmlns:a16="http://schemas.microsoft.com/office/drawing/2014/main" id="{5CFE0980-61CA-4565-A7DD-55D838CC4AF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E8AFC1E0-731F-47EA-81B6-8FF3195FF82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6A2CC7E-7042-494A-B455-AF8636AB6AD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8" name="ICOON_info">
                <a:extLst>
                  <a:ext uri="{FF2B5EF4-FFF2-40B4-BE49-F238E27FC236}">
                    <a16:creationId xmlns:a16="http://schemas.microsoft.com/office/drawing/2014/main" id="{F61F149A-2C37-4621-9EB0-7A97E7750FF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5" name="Ovaal 134">
                  <a:extLst>
                    <a:ext uri="{FF2B5EF4-FFF2-40B4-BE49-F238E27FC236}">
                      <a16:creationId xmlns:a16="http://schemas.microsoft.com/office/drawing/2014/main" id="{7653AA15-1B12-4CA1-A555-A2FA56E1D4D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6" name="Graphic 163" descr="Informatie">
                  <a:extLst>
                    <a:ext uri="{FF2B5EF4-FFF2-40B4-BE49-F238E27FC236}">
                      <a16:creationId xmlns:a16="http://schemas.microsoft.com/office/drawing/2014/main" id="{5C9A1A8A-C3E6-44F1-AED5-A85BBC90CF6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944DF5F-E4FA-4D38-B236-80868E5A9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0" name="Inspireren">
                  <a:extLst>
                    <a:ext uri="{FF2B5EF4-FFF2-40B4-BE49-F238E27FC236}">
                      <a16:creationId xmlns:a16="http://schemas.microsoft.com/office/drawing/2014/main" id="{782D3DCB-44BC-487D-8E00-E8556C32BAE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2" name="Freeform 12">
                    <a:extLst>
                      <a:ext uri="{FF2B5EF4-FFF2-40B4-BE49-F238E27FC236}">
                        <a16:creationId xmlns:a16="http://schemas.microsoft.com/office/drawing/2014/main" id="{67156385-4D7D-486A-B983-A0D1D0DE8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3">
                    <a:extLst>
                      <a:ext uri="{FF2B5EF4-FFF2-40B4-BE49-F238E27FC236}">
                        <a16:creationId xmlns:a16="http://schemas.microsoft.com/office/drawing/2014/main" id="{433E2C13-F544-485C-86E1-1AED66138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4" name="Freeform 14">
                    <a:extLst>
                      <a:ext uri="{FF2B5EF4-FFF2-40B4-BE49-F238E27FC236}">
                        <a16:creationId xmlns:a16="http://schemas.microsoft.com/office/drawing/2014/main" id="{BF5D61BF-A040-4080-9067-73356BBD980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1" name="Tekstvak 130">
                  <a:extLst>
                    <a:ext uri="{FF2B5EF4-FFF2-40B4-BE49-F238E27FC236}">
                      <a16:creationId xmlns:a16="http://schemas.microsoft.com/office/drawing/2014/main" id="{B25F743D-2C74-4C38-BED3-A4A55E026175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7A75B402-7F4A-4107-92E6-B67FF57C7B2B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BD914BAF-5B59-4C29-8C59-766652E8E9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025E8929-89AD-43F4-9C85-FFDCA4C470B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873F5394-3BAD-4E77-9478-7070B85AD458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CEF9B941-3ADA-4A9B-B59F-E354C42FB18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03F532FC-D08D-4658-B33F-01961FABF7E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9B43EBC6-6324-4BBC-936A-3235039DF7B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C3621F1-243F-4B2D-A782-715B56B374C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CC4F647C-DC14-4F7F-A4DA-A5919EDA9BB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CC94CFFF-9B26-4054-BE47-11942DEF391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6D053891-7064-41C1-97EF-51CA395DC2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896B7EDF-D00E-4F6E-87CA-44B0B29C30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2DBF2EB2-E891-436E-8AE6-D4925F9BB9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888620D5-F1C3-4B0A-8FDB-9E27202CA3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E901C353-8F8C-4E48-9C73-5880F9C671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B17A89E7-74D8-4D65-9BAD-A8158F55B2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90552294-FBA0-47FD-AE49-30D9E962A69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41D6C9C8-59BD-4693-986F-904882CF7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7B92F6FD-2EA8-4DC2-9645-00B9CEA6AF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2D480CBA-FC4A-495F-95A9-B0DF682394D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491C1B0A-2F39-47D2-9210-CAE1169276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87B692A2-71AF-40CC-AE1F-19F4D6BD55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43250EE9-E988-4F23-94BE-117FB8498E7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BE9CD3F8-6993-4086-AA13-FD710E792B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673433BA-1996-4932-808D-4D39C5693E2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4BFD605E-45F8-4B95-BFC3-4E8D2C995EAB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CBC8EF1B-6D32-44E2-8D6D-003A92DA845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9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AD9395A9-C245-4E56-909E-615691627F8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88618B-0D2C-4194-9CE7-F1D0B204423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2AE23A-C89F-4D39-9981-91CCDA1FE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86BB90-28A0-4810-9220-2DDD9ED2D5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E40480-AA05-4E35-8461-949E8E6C54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AD9D1BB-F793-4446-8254-ADE85D54C0A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070E9CB-43CE-4E00-B975-8427447B841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247EF33-0819-407A-8DB4-7C46CF8AF0A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DF8A9CF-52A3-495B-A0F2-4A7B9180A4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E270055-95E7-438C-A613-0A150A814B3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B893B2C5-7453-46B2-A98C-AC567E93A1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F098713-AE13-4FFC-8213-F7C4BF55AC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9FD36359-B06C-42C9-BEDA-471154C5220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579A62FB-0E21-4C48-B798-1CFDD997F1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4CBD7BBB-AB31-4FC6-B699-E44DADF17CB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22E4960-1B48-4449-B2D4-24949CCE7DC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6F4CFE0E-6A63-4800-AAF4-B228683062A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5442018E-797A-47B5-8945-F38E4AD24A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CB9166-252A-44E9-9AE5-A36F3E09425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B1551D7-AAD1-4482-9BBA-C0C2CB5A02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107849B-F863-4271-BDFA-B5605601C24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846E40E5-7BA1-4400-902A-43327BE81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A72E51B-4005-40CC-9A00-0A37B1D7A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F5AFBE4-D4B0-4594-BC37-BB6963E9C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E4885C0-DE54-4D58-9E87-7544AFB144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BFE88CC-E8EA-4ACE-9C84-0A60A3623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9804A24-DE38-4369-893B-CEFA99906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8D915EE9-9797-477D-8CFA-DB7A195AB3C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2FF9A9-C32E-442F-848D-6257177B7CC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BD85038F-F344-43E6-9C66-1D99D6749A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7032281E-6BDE-4A66-AFCF-C4AFA9D55BD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93ACC39-79FB-4E09-A8F2-254901139F3A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CCCCA62-3C23-4A83-84F4-E72EBD6EEA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41865BA0-422A-4DF5-BDB2-5A444A8BB85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0A28E481-64BF-4BD4-9CE8-757ED692A25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039E5D12-34F7-45C1-981E-90B9599D4E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FE1725D-4A5F-4272-B2C7-ECD5288AF3E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D4E5206-8EC9-4D75-8C51-D03F2206EF3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82C37384-CC5D-4086-8CFE-E4E46C783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E03E1BF-2913-4F58-8F14-F404A124F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1E8A87DD-B9A1-448D-83C7-42A377F6C8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46082041-3FB2-4C34-BC64-E883F07A8FB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8F347EF-3DE8-48A3-9C23-AC987E3FA1C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883B4F63-A880-4BE1-8072-70A18AF2BA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FA3C9DD0-55D9-4BE3-A431-613353D6302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2D9589B-E36F-46EC-BCFA-EBE900B1264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302E2300-5CF1-4CE5-AE5D-2776AFD4A6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E8E4B7-501D-4991-BEFC-A07134FB6A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B884942-D8E2-491A-B3AC-C9D34980C03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07251A-082D-499A-9341-66D10A630E1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FB488DB-AE24-45F9-BC92-FA4DD0CEE6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3BF90CD9-6DB1-4C08-BC87-BF671EA277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347D366A-1415-4D31-9918-DDF7D91ED6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8FA40C3D-6950-47B2-B9B4-298C2842C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0B42C839-C9BC-49E4-B12A-5BDEC6F1AE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EA36FD4-D881-4347-A34B-63E5A6358B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8E958B8-13F3-4CE6-8F88-6756B1FBFD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5A6AC50F-FFC1-423C-87A0-EDFFAD6C0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F9807B30-680C-4CD6-B41B-8E71FACDBB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DA9D713-B8B4-4246-9C3C-8CEE38A0E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DF63E333-61D3-414A-9FF9-1A256B34EA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7CB623-D92A-4486-BBBB-50E99648450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2977D89-171D-4B66-A290-AA47F3A73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4BA9262-144E-498D-9BA5-5E9E70341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C5C4638-A554-4F78-998A-D7A162C93E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E3CC9A7-CF7A-489D-8AEE-CCB8B8BEC9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D7080F7-602D-438A-A9BD-711E2BBB052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87447BF-B77F-45FD-81C7-0E9D7C620C8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FA284F2-7943-44D4-A835-B6C8098DBF7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[beeld]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8FB94C-2B5A-4943-B080-14AA1A1E25A3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8939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[video]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8A9F11F-EAEF-4034-AEBB-6D2E7B8A24AF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36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Tijdlijn [8x]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F3C6-5260-442E-9FA8-512518FD221B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146DF913-49EF-409C-B307-DD50598E6095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BBEA9C3-DC33-49E0-BAA9-0E4AC11A3D55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B4EA95-3FF6-4B4C-8AFC-9B521DC82D0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294221C-12BA-4128-92C0-61E10AE1C6A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C60CC6-9788-4D09-BB3B-69C8D4E2449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4C0DA3-AE93-4565-AE15-86DC79A6A9F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A733D73-018E-4292-9300-EEFB78CB929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DAD15F8-606A-47BE-AE5D-D7A4DDB81AF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BC37E82A-873A-4F5F-AFCC-1109976E89B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3CB1D90B-F41A-401E-9057-67265ED61F6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76">
                <a:extLst>
                  <a:ext uri="{FF2B5EF4-FFF2-40B4-BE49-F238E27FC236}">
                    <a16:creationId xmlns:a16="http://schemas.microsoft.com/office/drawing/2014/main" id="{5F917423-1D70-4AB2-96CF-A13AEF3194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F011FA9-B73E-4E1A-BCB4-AE94424414B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47B086C-CA35-4CCD-AA12-FFC9D5986FE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F2106C3B-0540-423B-978E-886E64F714B4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3EAEEF1-D6AB-437F-87ED-1218B1AA723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3CDC6046-DD28-40B1-A974-B8CD060B8AB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96B5EE7-06F8-4F35-86B7-3957C8DD68D1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8140DB4-3390-417F-9452-D50CB05CB3C0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BAF145C-DE1B-4D45-AECC-03BC4ADB62F1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71F5132-0B4C-4996-93F3-6DFF981F7A7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C4938C1-FA5B-4FCA-9681-0A2C01C0DB9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2265F870-7B6A-48BB-8AEF-06AE9FF35D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4CD50CD-7D88-4F33-ACF4-0353903448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5613847A-D670-4417-888E-9FF6D589AE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18023689-975C-4310-9401-B8F1DCE3B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AC8B9DB3-11D4-4237-8911-1BE4950F05F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FF428874-95D2-4C23-A5A1-7F6EC32B96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B718C17C-17FD-4DC4-8BE0-0C79B94B65F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87F1ECAC-FE29-4AD3-92B4-A09569CB84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CB5B2933-88F8-41D4-AA5E-476E6606B1F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A3070DD-DB6C-4BA0-905D-C027C78043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0500BF5-650C-495C-B970-705ABB7ED5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F7593737-D3C2-4715-B835-B7BEFCD9F6F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EF3D0C6C-24C5-4BAA-B0BE-FFE41D318F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D8FC19D6-CCCE-46C2-9261-33CFE0F28F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30C9053-A90A-4AF0-9D3E-F68E2965318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43F3424-9485-42A7-98CD-D6642EDAF71D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D0ABD0C-675C-4AAC-8741-BF481A5887B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D31838A-65C3-4BA4-B1EA-DBB826E0CF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018A407-79D9-4B83-B343-C31F5D71B1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50">
                  <a:extLst>
                    <a:ext uri="{FF2B5EF4-FFF2-40B4-BE49-F238E27FC236}">
                      <a16:creationId xmlns:a16="http://schemas.microsoft.com/office/drawing/2014/main" id="{84C01900-0A1E-4B03-AA35-A4CDB7070C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7CB0B735-AD93-4E0A-BEA1-717F6DEA45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E16CB38-29CA-44B5-8372-69FD75828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BABDB877-0A43-4C2D-8753-5988CA05C8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6FF4084-FAC4-46AE-96CA-93E86E145E5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3E37007-CCD4-4A3A-8628-AA0951D621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E95E90DA-B7C3-4CA9-9F99-B4433E7472B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7CAECC9A-A43C-4EF4-B3E2-CF20AD82B88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8DFBA3E2-3C1C-4D7A-8776-AAFDBDCC5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53603A62-31A9-4924-9D17-9771EA776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EF0540AC-7854-4B6E-9E5D-04169905FD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800E4D73-6BFE-4BBF-9C1A-D69692197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FF76E43D-D7C7-416B-805F-741B79D10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086E89D-06AB-4B3B-9181-D959ECAA6E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32A5B27A-3E9B-43BF-A796-3B46B27D22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26AB3002-9FCA-4949-9F21-FD25577BD7E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87C2D329-42C8-46E7-B1DA-41A063877A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4F6F06AF-3B06-4A12-8598-F90C7AF6CE3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1D38160-8939-4B4C-B1C1-C621FD195782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4A955D-543C-4201-A7AD-0965C363786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Vrije vorm 112">
                <a:extLst>
                  <a:ext uri="{FF2B5EF4-FFF2-40B4-BE49-F238E27FC236}">
                    <a16:creationId xmlns:a16="http://schemas.microsoft.com/office/drawing/2014/main" id="{9F2684BA-7AFA-4806-AAE0-D8CFEED7C0C8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Vrije vorm 113">
                <a:extLst>
                  <a:ext uri="{FF2B5EF4-FFF2-40B4-BE49-F238E27FC236}">
                    <a16:creationId xmlns:a16="http://schemas.microsoft.com/office/drawing/2014/main" id="{2A00B347-90BE-4C34-B18C-9F5DA23A9817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6F58680-9EB0-453D-B50D-2F664DBFD172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28" name="Inspireren">
                <a:extLst>
                  <a:ext uri="{FF2B5EF4-FFF2-40B4-BE49-F238E27FC236}">
                    <a16:creationId xmlns:a16="http://schemas.microsoft.com/office/drawing/2014/main" id="{4F4658E8-024E-4C2A-A137-87E40F543E7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0A380ED6-EA55-4E8F-8E0D-F6A60C31E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AEFCF509-68F5-4E02-BC8C-0A6ACA7AF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7983EB21-CE80-44BD-9D8F-9292E50A1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FE6E024-20C1-41DE-ACA6-272EE41D3CA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150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E04C9499-886B-4D45-9CAE-66891B96CA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201D6-22F5-48D3-90D8-63C5083F1B1A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E6C81CA-B3F2-44DE-8573-E3AFC65922F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4987" y="1961876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840AAA29-8B13-4C06-B39C-15648C20F79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34987" y="3465919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7BCFB10-9568-4056-83D6-CFA2B09E070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4987" y="4969961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DA39BD8E-57A7-4ADF-BA0F-06BE0B2D63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230560" y="1961876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strike="noStrike" cap="none" baseline="0">
                <a:solidFill>
                  <a:schemeClr val="bg1"/>
                </a:solidFill>
                <a:effectLst/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55018132-EB94-410A-8C48-F566CE609A0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30560" y="3465919"/>
            <a:ext cx="3488205" cy="1338764"/>
          </a:xfrm>
          <a:solidFill>
            <a:schemeClr val="accent5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91B3A53C-0E81-4777-B36A-C3EE8D67744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230560" y="4969961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22" name="- INSTRUCTIES">
            <a:extLst>
              <a:ext uri="{FF2B5EF4-FFF2-40B4-BE49-F238E27FC236}">
                <a16:creationId xmlns:a16="http://schemas.microsoft.com/office/drawing/2014/main" id="{8B1B5BD3-55B4-4497-9384-F03101ACC10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7DF6B4C-22E2-4DAC-99A7-3492FE5BB8F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54465A4-5542-465B-B95F-6B3AAA3103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18F7D72-6027-4BFA-BC88-AC9901CDA26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60E4BB5-85F9-4D4B-8D66-7DB82B79529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B80BC-6AE8-4C8F-ACA6-144037BD5A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276346C-BDF9-4AD7-922F-E390B812ACC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08DD0D-3F33-48E0-9C62-88EF32B0CB6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D6E4C8F-CC5B-4EFB-BDB8-8E86A49EC8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45B5853-40C6-41F3-A0AD-140A858688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955028F-D48D-4596-BB7B-429C84D05BA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4CE96463-61BD-442C-A1A2-7D260C9A50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5647154-81BE-4F1B-9535-5C5F091A10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952FA713-10DF-4AE6-9AD1-C8A4B327A9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BE0B8CAE-DACE-48D7-9B6C-57641D29047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8C55DC7-002E-4864-8E17-7F17B835E2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05175357-6E31-472B-A6C8-1896919C3F5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E5199819-1DC0-4104-8F7C-CE3CC8169F6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D02995EB-B7DD-4E35-93EF-911002A7EB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3761B8C5-D5FE-4733-9947-7D174036A2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78ABD870-DE8E-4E98-A25F-8B73765643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9" name="Rechthoek: afgeronde hoeken 78">
                    <a:extLst>
                      <a:ext uri="{FF2B5EF4-FFF2-40B4-BE49-F238E27FC236}">
                        <a16:creationId xmlns:a16="http://schemas.microsoft.com/office/drawing/2014/main" id="{3AF2F603-5CFA-444F-9170-EC6516CD6E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6B347C83-6F44-4EE0-860A-33283EDC8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5952046A-3452-41AE-9A89-E12F6F680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375B8218-499A-4A70-9EBA-99FE07908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1E2C5F3D-5477-4910-8E1B-66FE06FB73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5F19988A-DFA5-4B00-B91B-270129291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8" name="Boog 77">
                  <a:extLst>
                    <a:ext uri="{FF2B5EF4-FFF2-40B4-BE49-F238E27FC236}">
                      <a16:creationId xmlns:a16="http://schemas.microsoft.com/office/drawing/2014/main" id="{7F9CBED8-13D0-4E5D-B217-3193D0ECE48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91EDBB-039D-4629-B279-1ED9AAC2CF1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EF13381-7809-4482-9F1A-041F6F892E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7CB78C29-D321-4C7F-984C-ACB2EDD04A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66B714-9173-49D7-A9DC-3BA8FD60D85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23DCA75-ABCC-439A-9BA6-CC0472CEBDC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61" name="ICOON_info">
                <a:extLst>
                  <a:ext uri="{FF2B5EF4-FFF2-40B4-BE49-F238E27FC236}">
                    <a16:creationId xmlns:a16="http://schemas.microsoft.com/office/drawing/2014/main" id="{2A541883-375D-4846-A670-1FBC98964F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CA15A134-F806-480F-8E48-0C8D43F6BB8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raphic 163" descr="Informatie">
                  <a:extLst>
                    <a:ext uri="{FF2B5EF4-FFF2-40B4-BE49-F238E27FC236}">
                      <a16:creationId xmlns:a16="http://schemas.microsoft.com/office/drawing/2014/main" id="{9C3AE9BA-9EFD-4B43-9C44-FA7385A3EF7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246502D1-0C8B-4B82-BA1A-B33BFB441E3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3" name="Inspireren">
                  <a:extLst>
                    <a:ext uri="{FF2B5EF4-FFF2-40B4-BE49-F238E27FC236}">
                      <a16:creationId xmlns:a16="http://schemas.microsoft.com/office/drawing/2014/main" id="{B265B4DB-D225-4121-9303-147918D990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5" name="Freeform 12">
                    <a:extLst>
                      <a:ext uri="{FF2B5EF4-FFF2-40B4-BE49-F238E27FC236}">
                        <a16:creationId xmlns:a16="http://schemas.microsoft.com/office/drawing/2014/main" id="{E99AF7EF-3116-45C4-92B4-B682FF8AE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6" name="Freeform 13">
                    <a:extLst>
                      <a:ext uri="{FF2B5EF4-FFF2-40B4-BE49-F238E27FC236}">
                        <a16:creationId xmlns:a16="http://schemas.microsoft.com/office/drawing/2014/main" id="{EBD5C537-748D-4360-82BF-7E5984C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7" name="Freeform 14">
                    <a:extLst>
                      <a:ext uri="{FF2B5EF4-FFF2-40B4-BE49-F238E27FC236}">
                        <a16:creationId xmlns:a16="http://schemas.microsoft.com/office/drawing/2014/main" id="{27FDFFE2-11F0-4B78-B92B-C0C41F61A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DA4D01AD-9B43-4231-89E1-CA54936472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76C4035-814F-4D8A-85D3-6E67343395A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5514CB3-81B5-4126-8639-28688F0F1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3E4C77AD-A3EB-4382-836A-8EF08B1A549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BE836D0-A0A4-4C55-A79C-8ECBBF64B19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9A82B5FE-FECE-4C22-B363-B1200046C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89983D7C-A26E-4A84-9C9C-EAC9AF9A379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871FE8E8-AFF6-4260-A65A-72D45CC5D66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C815BAA-EBE8-40FC-97D3-C62C8B6654B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6CD26C-2BBB-443B-821E-B74758F5FB7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33B248C-475F-4AFA-9419-FCFB3E5D7F8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8816E818-B228-467A-8C19-B8F24DE9D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2C534BBB-8157-4A30-9A26-ABE17DF24A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2319BD9-98AF-464C-B52F-236F924612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C9C205C9-FCE0-46C8-841A-3FF94F86E0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F0735BCF-136D-4E24-A9EF-E1A2BE36A4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C971398C-8CF4-4EF8-BF98-B21A54B5CC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1770D4C8-0DE4-4E5C-8063-A20E113787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D155B82-6965-4C63-B3FD-F5CB8126AE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AFD7A85-FEA9-4EED-8EC8-C39A49CC19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FC3045FE-C338-4767-9235-36CA62ECEC9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0E7F033-B311-49AD-A772-027DF650D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48DCE98-49D0-4422-A76B-A059DB9D7C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42B72B4-807F-4E71-A327-871EBA389A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34BAFAA7-A10B-4712-96D9-254B878C20F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971B7BE-2750-4A63-A125-99F5F68E89E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B33B3A-8F6B-4156-B38F-8095BE46C54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BF0497D-8CE7-4F17-976E-6D685342C31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6263A020-B9F8-453E-9DDB-EBBF1BB207B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2960172-3D97-4322-A7F0-4481B3C9E0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DF46820-7AAD-4A14-A3C9-6227CF8DFE2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624188-CFEE-4588-912C-A749E2CF59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A94622A-68B8-44E5-9D62-93954FE999CB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698D66-EB85-493A-A6E0-1541D77507F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7B2042A-086E-47EC-95E8-D24E1F6BA4FF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1CDAADC-DA0D-4DAA-AF56-F3632182E7B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651513C-C0F5-4DAE-96BA-69292D0A98EB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9744C9-6E34-40BB-A607-F06339AC4DB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782FA3B-3479-419E-BC55-59E6AD97791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8D88F2CC-A3D3-4DA5-B833-72D5CB1F26E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3954CAA-8082-404A-9A3F-E75278076D47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DCCA4E9-C23E-4B35-9FCF-9AC31A57D841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AD559A43-A203-4F17-8341-B4493BABBB8B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2317D6C-CD06-411C-AF4F-7EAD8EC00C59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604F7E2-979D-4EC6-8CD9-47AEADBD6E8C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3984816-6370-4952-9088-6FD06D5175FA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D171DE5-5BBF-4104-AFB3-F6E774BCB50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0582EE9-F577-44F8-B993-9B21E443E2B5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51AA62-CFD1-4A43-80CE-04ECFB87B3E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9E4B0F4-2132-4007-9F62-5976101D2B6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3" name="ICOON_info">
              <a:extLst>
                <a:ext uri="{FF2B5EF4-FFF2-40B4-BE49-F238E27FC236}">
                  <a16:creationId xmlns:a16="http://schemas.microsoft.com/office/drawing/2014/main" id="{63ACD2A5-5673-4005-9428-C513DF2D1E7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D1F1BBD7-6F03-47AE-93BB-59245A9BB0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Graphic 163" descr="Informatie">
                <a:extLst>
                  <a:ext uri="{FF2B5EF4-FFF2-40B4-BE49-F238E27FC236}">
                    <a16:creationId xmlns:a16="http://schemas.microsoft.com/office/drawing/2014/main" id="{90F5F805-4D6F-4B05-83E1-E23F06696B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VOORBEELD">
              <a:extLst>
                <a:ext uri="{FF2B5EF4-FFF2-40B4-BE49-F238E27FC236}">
                  <a16:creationId xmlns:a16="http://schemas.microsoft.com/office/drawing/2014/main" id="{6A403F5E-3076-417F-AB91-3D80927B82C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6768008-CD3C-47B7-ABEA-BA790C04A9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F159914-F50E-4ED3-88C9-9C9446100C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6385673F-7F2E-4079-A8E6-3F42879DF23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9512EF90-63C9-4491-AC49-7C6EED8EB0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DE3D1AB-859B-4840-88C7-BFA58F096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6F08C14-04FE-4570-9303-B61F03877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0C1514B-E25D-4EB5-90E6-1CDE710F4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0FF3D8F0-12B9-427A-9307-A9C530F8B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5BDC77-4BB3-46FD-A103-803AD8CC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5" name="Pijl: rechts 154">
                  <a:extLst>
                    <a:ext uri="{FF2B5EF4-FFF2-40B4-BE49-F238E27FC236}">
                      <a16:creationId xmlns:a16="http://schemas.microsoft.com/office/drawing/2014/main" id="{085FF83C-FB9F-40B2-9976-A52A5E0C9F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DF29A4E-B676-4186-8D09-9EE56200FC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E501E3F-FC6E-4473-97B7-28960BCA19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5E1226F-F92C-47A0-A233-F57D02DEA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DA51002-9FD7-4EFE-9F1F-91E8C4014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3AAE249-699A-4AA5-B4BF-6F291C8434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B2FED82-D70A-4CD1-B00C-9AD7EF644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43C69EE-D3EC-47AF-BB48-DED59FB9A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5E1B8F6A-560C-44C6-9532-3D2CE9807A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C0D3B559-F103-45FB-90EF-B4172872F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4F4C6A77-FFD6-41E8-969D-0963A8487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D67885A-C814-489A-A939-8014631740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44591F0C-AF09-4816-A810-3B3357D6A3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018F2250-8A97-4CF4-BAEA-CF40BD6CFEB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534DBE8-E294-40DD-943F-0DBDD96A32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9926945-37D1-43E0-B198-D9218C02E7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A267001-B226-40D8-ADE4-2F163117F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95AD99D9-4FD3-4606-8594-0C0A18F19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F9DABE8-7FBE-4E67-90BA-F9FB83EEE8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79C73CB6-609A-41EB-9A8B-DEBA5A1B04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04C5C0C-7D8B-4C4D-A3AB-E04973C5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B574917A-CD6D-4E86-A518-9F51F87564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76E05AFB-CA6C-488F-A2CB-BEF8482AD9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91F050A-6D20-4D36-A1F0-B8B0E212E8D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7DF125E5-40FE-4235-BAED-96F3D23DB7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64B80B32-A17B-483B-8172-AB6D4BD6E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4F78A28-0358-43EA-9201-930CCE222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57662B15-2457-49F4-BBCE-D2CA1FE35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3F6AE2A1-4AB4-429E-B155-18696834DA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1C2185A7-4803-4194-9F42-2D9AE4D42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32">
                  <a:extLst>
                    <a:ext uri="{FF2B5EF4-FFF2-40B4-BE49-F238E27FC236}">
                      <a16:creationId xmlns:a16="http://schemas.microsoft.com/office/drawing/2014/main" id="{63FF1921-52A3-4B33-898A-C8168DB630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5E2BB0-C358-498A-B052-C22F6D9EDF87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6" name="Inspireren">
                <a:extLst>
                  <a:ext uri="{FF2B5EF4-FFF2-40B4-BE49-F238E27FC236}">
                    <a16:creationId xmlns:a16="http://schemas.microsoft.com/office/drawing/2014/main" id="{C3D51182-E534-4F3C-9EFA-503704492D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8" name="Freeform 12">
                  <a:extLst>
                    <a:ext uri="{FF2B5EF4-FFF2-40B4-BE49-F238E27FC236}">
                      <a16:creationId xmlns:a16="http://schemas.microsoft.com/office/drawing/2014/main" id="{5A21A62B-55C9-4222-AAC2-A61552BC1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9" name="Freeform 13">
                  <a:extLst>
                    <a:ext uri="{FF2B5EF4-FFF2-40B4-BE49-F238E27FC236}">
                      <a16:creationId xmlns:a16="http://schemas.microsoft.com/office/drawing/2014/main" id="{2C1C15FD-0CA5-4D5A-8829-5FE0BA77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389D1C4-69FF-466B-8907-AD6D06FC34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5E33122-9C26-453A-A1E7-E231E0F7E76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180E-C6AC-4F40-96D9-9C64EF621DE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89" name="- INSTRUCTIES">
            <a:extLst>
              <a:ext uri="{FF2B5EF4-FFF2-40B4-BE49-F238E27FC236}">
                <a16:creationId xmlns:a16="http://schemas.microsoft.com/office/drawing/2014/main" id="{020D7734-CADB-4FDF-9471-E2E5EDFE473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CC4A095-2445-49E2-A6DA-B695BF2D02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2682074-2DE3-4D00-AFA8-3278A0865B3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D9DCB51-076E-411D-9CAF-CEDBE3F4AC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DE01408-DAE2-4856-8DEA-8B4DB093B8B3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1284900-A68C-47D5-A48C-3BE6303D68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6DBD6FB-7C87-44E4-BA71-6A4061EAA9E9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6F95424-65CC-4DF7-9AB4-AB6DA4F1553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CE8BD9-BAF8-4B88-8CDF-1C139E5D0E53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3B4CF83-F5A2-4318-8B84-D4328327A36C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E973489-9EC9-4619-AF46-17378640C7B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537CF4D-9D97-4690-908F-0D3C8A3F859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6F3D9E9-6B95-473B-95D0-70E88CEA535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E8546E5-6D69-4F34-ADF8-00691400218C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44A23D1-1627-4726-8135-DB02361DEA53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C169F64-5624-4362-A00A-570994041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7F5C635E-2FEF-44B1-BC16-ADA6E3595836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6AEBD9FF-B922-420C-BEBC-7328E23F3E7B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1782DA3-5844-4876-833C-01BB442DABB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97FCB01-83CC-4758-A869-C2AC3AAFC2D8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C63EDD6-E9B3-4141-8CDE-89238937708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80DAEB-8AA3-4FDA-8B48-93B3A26834C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CDD1B7E8-020A-4FA8-AB1E-C7C78BFD4DDC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48D1CD64-49FF-484A-BD22-DC2EE7A06F2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Graphic 163" descr="Informatie">
                <a:extLst>
                  <a:ext uri="{FF2B5EF4-FFF2-40B4-BE49-F238E27FC236}">
                    <a16:creationId xmlns:a16="http://schemas.microsoft.com/office/drawing/2014/main" id="{DBD6713F-5433-4749-A44C-B123D28C76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VOORBEELD">
              <a:extLst>
                <a:ext uri="{FF2B5EF4-FFF2-40B4-BE49-F238E27FC236}">
                  <a16:creationId xmlns:a16="http://schemas.microsoft.com/office/drawing/2014/main" id="{2E42FE75-8FA6-4F6A-9D93-D9A1B4FB71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AED1DE39-84A9-419D-A4B4-02125FB1E0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F00F5809-EC32-4671-A1B7-CD26242E1D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33A85833-139B-48F0-B69E-3790AAAAB1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421CECAC-8018-48F0-888F-1D08F507A1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A31AAF3-C333-46D9-A24F-A1F02A5C3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C2BC611-DB6E-4185-8FFB-4512950E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7C1F5C0F-A1C0-4AA9-91E2-406B01235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52EB419-4D79-4A65-BE4B-21E0FBFCA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2B42311-0B0D-44A8-B304-1265E7E86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985916DC-4DAF-4501-A804-8BF1617F72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85A4AC75-A4FB-4544-B7E3-93400D714A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9BFCD444-2FE0-40D0-9021-9688BCBC57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D47DC87-89B2-4417-A42F-15752BEEC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ED9C8871-A71E-418B-913B-5ABD054F1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79AABCB9-5149-4BC6-BAE9-97EE6DE73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7835DC32-CF67-4D40-A009-E140A7DE8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E7BF18-2094-409C-9C35-264280417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596BC320-5DCB-4AC7-8053-1266620BAA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0F356E29-5DC7-4185-A383-3B35DA7F2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85E87DC6-B70E-4114-B031-6B7BEABAC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BD48E3-54A7-4F36-BC53-17128A7DA68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6555D9-DE2A-4E02-812C-27F5DDF84F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7790253E-7EB8-46C2-9C36-BF417F48D02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8E2FFBF1-DCAD-4432-8612-17A3D57B3D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7718A236-27BE-4B9B-BB02-F7DEA189D9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E5BA8225-2853-4011-AE4E-1E0594B83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DA92AA8-58FA-4432-99B9-393061399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7A6747B-C17E-47C1-B114-5570DB944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9BE01-1706-4E59-AE7E-1AF9DE2E1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6E94614F-7B69-47B0-8A5D-7C20A6D8F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D3D81533-FE9D-4905-AEAC-5DBBED9698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B53EE1C8-EB56-4F99-B315-127C3C36D1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0A455480-1538-47CE-8EE6-E5F7F73806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8170DCB-41C8-4F43-8CB0-7B865B078D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3274B9A8-DE4F-4B94-B107-EBB20C365B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C90F2C-CBA2-4D6D-AFD7-2C4F0B906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3B58A5B-D8AD-410E-98B7-8F7DB05B07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AE3CD55B-A896-48FB-9D7C-F1507CF4C9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E270BECD-749C-4231-A4AB-AC98CAC2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79829B6A-866C-4C23-A589-A81A609108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077ED2C4-F566-4E54-9623-8629878448D6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86A1B0A7-2349-445C-AC2F-902D32B15D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6BF6D86D-6378-4775-BE93-E267C5949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E6767430-E81E-44D2-8FB9-18C73890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EF097BD5-EC94-4D8E-BFE4-F235F64CFA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6355333-FBBA-4E5A-8A1A-02D451FE0E1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Rechthoek 6">
            <a:extLst>
              <a:ext uri="{FF2B5EF4-FFF2-40B4-BE49-F238E27FC236}">
                <a16:creationId xmlns:a16="http://schemas.microsoft.com/office/drawing/2014/main" id="{18C8A436-472A-4ACB-AA96-0665172D5B42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tabel">
            <a:extLst>
              <a:ext uri="{FF2B5EF4-FFF2-40B4-BE49-F238E27FC236}">
                <a16:creationId xmlns:a16="http://schemas.microsoft.com/office/drawing/2014/main" id="{C3634333-E5C2-4916-88B0-4724018364B2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9" y="1963738"/>
            <a:ext cx="7183778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94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02374A-2832-4032-AFC9-29D4DEF4B34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28">
            <a:extLst>
              <a:ext uri="{FF2B5EF4-FFF2-40B4-BE49-F238E27FC236}">
                <a16:creationId xmlns:a16="http://schemas.microsoft.com/office/drawing/2014/main" id="{3D0D9975-E107-4654-BE53-F0B7FEA38D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 + Foto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022EE8B-138F-4223-B53A-0AB47496C27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8" name="- INSTRUCTIES">
            <a:extLst>
              <a:ext uri="{FF2B5EF4-FFF2-40B4-BE49-F238E27FC236}">
                <a16:creationId xmlns:a16="http://schemas.microsoft.com/office/drawing/2014/main" id="{418A916D-F7D2-463E-B119-EDC9707BCD50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B524BB0-0675-4296-A024-3609A3608C8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6590AD5-8356-4FD5-906D-60E29EF897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288576C-43D2-471D-93D9-28F8977C4E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E8D4171-D5E4-4F0D-9EC8-C534AEB9FFB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5DBC9E0-D049-426A-B88C-CD9ACCF06E7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B51F1B4E-5858-4396-9A7A-5C84B8E2A94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356700D1-749F-4AE6-906E-9E2E0042165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FB0917-3E2F-4D12-BD69-282893E6F8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F419BB3-01E6-4957-89AA-C203FEAFDAD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CCB5111-6853-4FD0-83B8-935F1FEBA2A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B874938-434A-4C01-AD15-FBE8A398D7D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6F5BBBFE-32EB-4D38-B9D1-C5A0BDBD25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1" name="Rechthoek: afgeronde hoeken 150">
                  <a:extLst>
                    <a:ext uri="{FF2B5EF4-FFF2-40B4-BE49-F238E27FC236}">
                      <a16:creationId xmlns:a16="http://schemas.microsoft.com/office/drawing/2014/main" id="{BFF735A8-A9DF-47FC-9A10-F02F5A3B040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08E720CC-997C-4F4A-ADA8-A28A3D38B08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5684FCD3-90FC-4EF8-BD95-6B108B77491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C44388D-883B-491F-938C-89B9789C00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BC246C09-8F0F-4E07-864B-A28531B947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A69F6C17-C05C-401E-8476-F5D1D77385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B9673F6-3708-401F-AC61-C929D225506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E788EDFC-9BA7-40B3-9D84-8FFBEE4C46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5" name="Rechthoek: afgeronde hoeken 144">
                    <a:extLst>
                      <a:ext uri="{FF2B5EF4-FFF2-40B4-BE49-F238E27FC236}">
                        <a16:creationId xmlns:a16="http://schemas.microsoft.com/office/drawing/2014/main" id="{B1932949-8D22-4A41-B07D-65ACE79725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9CE289E-ADD5-4ACC-9154-AA79F481F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703CAEC-E52F-479F-9F14-F598DC18E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33A8AAC8-23BE-4667-832F-67DDBF22BA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1D30D99-9B59-4689-B5B0-B217957C7D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E673A46D-23D8-4A78-AE42-7B73960A3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4" name="Boog 143">
                  <a:extLst>
                    <a:ext uri="{FF2B5EF4-FFF2-40B4-BE49-F238E27FC236}">
                      <a16:creationId xmlns:a16="http://schemas.microsoft.com/office/drawing/2014/main" id="{73327A17-668E-464E-A2B1-C282FB6DD92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Tekstvak 139">
                <a:extLst>
                  <a:ext uri="{FF2B5EF4-FFF2-40B4-BE49-F238E27FC236}">
                    <a16:creationId xmlns:a16="http://schemas.microsoft.com/office/drawing/2014/main" id="{188D6C82-EC1C-4293-B335-F0351C12672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712816A0-EB1E-4C42-830B-9AA756F44A9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F7B1780C-22B6-4BE8-B42D-ABC86A5433A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D94415D-C5D1-4960-9543-4A5020654DA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4A7C54F5-9AB9-46AA-BDB7-EB7571F455F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7" name="ICOON_info">
                <a:extLst>
                  <a:ext uri="{FF2B5EF4-FFF2-40B4-BE49-F238E27FC236}">
                    <a16:creationId xmlns:a16="http://schemas.microsoft.com/office/drawing/2014/main" id="{873145C1-49FB-4F42-A255-BD23C6CD62A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4" name="Ovaal 133">
                  <a:extLst>
                    <a:ext uri="{FF2B5EF4-FFF2-40B4-BE49-F238E27FC236}">
                      <a16:creationId xmlns:a16="http://schemas.microsoft.com/office/drawing/2014/main" id="{0D498991-F698-4528-BD07-C609BE5FB9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Graphic 163" descr="Informatie">
                  <a:extLst>
                    <a:ext uri="{FF2B5EF4-FFF2-40B4-BE49-F238E27FC236}">
                      <a16:creationId xmlns:a16="http://schemas.microsoft.com/office/drawing/2014/main" id="{DEAB4B75-0BC8-4092-B854-6AD7991682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763629D-AC66-4A8B-8ABC-DA70A125635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9" name="Inspireren">
                  <a:extLst>
                    <a:ext uri="{FF2B5EF4-FFF2-40B4-BE49-F238E27FC236}">
                      <a16:creationId xmlns:a16="http://schemas.microsoft.com/office/drawing/2014/main" id="{2B5A48AB-B77F-444D-A5F2-38CF29AE81F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1" name="Freeform 12">
                    <a:extLst>
                      <a:ext uri="{FF2B5EF4-FFF2-40B4-BE49-F238E27FC236}">
                        <a16:creationId xmlns:a16="http://schemas.microsoft.com/office/drawing/2014/main" id="{F0A7FE81-16E9-43AC-B1E2-573BBA149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2" name="Freeform 13">
                    <a:extLst>
                      <a:ext uri="{FF2B5EF4-FFF2-40B4-BE49-F238E27FC236}">
                        <a16:creationId xmlns:a16="http://schemas.microsoft.com/office/drawing/2014/main" id="{07B21228-0713-473C-A746-6435E19AC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4">
                    <a:extLst>
                      <a:ext uri="{FF2B5EF4-FFF2-40B4-BE49-F238E27FC236}">
                        <a16:creationId xmlns:a16="http://schemas.microsoft.com/office/drawing/2014/main" id="{2EC99C03-D332-4246-9066-F053E702E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810B5BA7-EC2B-451B-B634-ACEBC5110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423CA28-7067-416A-9198-39AB2FAAC34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26EEB40C-9A11-4853-ADEB-542AA08FEB8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B6E01C9F-C5AF-461C-9654-F77118C27D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DA24CB67-00D9-4093-BE59-F8AB1F5111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Vrije vorm: vorm 123">
                    <a:extLst>
                      <a:ext uri="{FF2B5EF4-FFF2-40B4-BE49-F238E27FC236}">
                        <a16:creationId xmlns:a16="http://schemas.microsoft.com/office/drawing/2014/main" id="{1D4BD1FD-2F13-4605-870D-FEB8C5883FB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93A7BD4D-A383-4A81-8420-131D8C50CD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EA2CEE9E-53F7-47C8-A4C2-FA75D880F65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16A656CA-E5C9-4B66-B510-DBB36F95FA5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03FFBB0E-7820-422C-A0B4-D3CD997F2B9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2E1C85D-DFF9-49E7-8420-3AF4DBB299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34C8E216-14F4-4089-80DC-7FB5023D5F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7D7E8EA3-EE7C-4F5E-8AF7-6B14832873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22A25A0-AB3F-455A-85A1-ED1098869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BB98DAD9-0057-4666-BD59-E581EEE216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094CC5D9-5EFA-44FA-AE6F-A4D548FC09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56BAB8D7-1F66-4B67-8C9C-1BD68CCA7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C8025E8-034C-42D8-A162-FE4B413BBE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72C3097-7D4F-49C8-8958-5C1FB3EC9C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CA25B004-BF6F-42D7-BCE7-1E57018444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BBA081D-D499-4779-84DF-E8BCCE9D9D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A00FCC8-6C9F-4EDA-BCE8-B88D289F25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1BFDDF0D-5173-488B-83C7-D06D530A3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3E1C92B-6460-4841-89FD-CC691520F46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07E61F8-6A47-484E-A375-C66CAC1E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C1D8920-DC85-4461-A6C0-FFE637528A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4E7D450-C2B1-492F-8CED-9B9D26ADFF3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C075C06-DA0A-416A-B18D-B155791B656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92AF8D03-AAB9-4AB6-B69A-98BD325CC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346" y="0"/>
            <a:ext cx="4114654" cy="6874365"/>
          </a:xfrm>
          <a:custGeom>
            <a:avLst/>
            <a:gdLst>
              <a:gd name="connsiteX0" fmla="*/ 0 w 4114654"/>
              <a:gd name="connsiteY0" fmla="*/ 0 h 6874365"/>
              <a:gd name="connsiteX1" fmla="*/ 3000132 w 4114654"/>
              <a:gd name="connsiteY1" fmla="*/ 0 h 6874365"/>
              <a:gd name="connsiteX2" fmla="*/ 4114654 w 4114654"/>
              <a:gd name="connsiteY2" fmla="*/ 0 h 6874365"/>
              <a:gd name="connsiteX3" fmla="*/ 4114654 w 4114654"/>
              <a:gd name="connsiteY3" fmla="*/ 6874365 h 6874365"/>
              <a:gd name="connsiteX4" fmla="*/ 2770754 w 4114654"/>
              <a:gd name="connsiteY4" fmla="*/ 6874365 h 6874365"/>
              <a:gd name="connsiteX5" fmla="*/ 0 w 4114654"/>
              <a:gd name="connsiteY5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654" h="6874365">
                <a:moveTo>
                  <a:pt x="0" y="0"/>
                </a:moveTo>
                <a:lnTo>
                  <a:pt x="3000132" y="0"/>
                </a:lnTo>
                <a:lnTo>
                  <a:pt x="4114654" y="0"/>
                </a:lnTo>
                <a:lnTo>
                  <a:pt x="4114654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B5F5CE-3E36-4666-A57C-3E15C5ADACB8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8" name="tekst">
            <a:extLst>
              <a:ext uri="{FF2B5EF4-FFF2-40B4-BE49-F238E27FC236}">
                <a16:creationId xmlns:a16="http://schemas.microsoft.com/office/drawing/2014/main" id="{B9E1254C-F6F7-4A6B-B14D-65D92EFDE0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groo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afbeelding 19">
            <a:extLst>
              <a:ext uri="{FF2B5EF4-FFF2-40B4-BE49-F238E27FC236}">
                <a16:creationId xmlns:a16="http://schemas.microsoft.com/office/drawing/2014/main" id="{52081D8B-6C87-4656-9E8A-35A31EC55A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groot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CB875-8715-46F7-8C50-4EABC6D47341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2717973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[6x]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22620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Grafiek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Grafiek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38B20A-3942-4E02-A396-D5D7B521ACB2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3487282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24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ekst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">
            <a:extLst>
              <a:ext uri="{FF2B5EF4-FFF2-40B4-BE49-F238E27FC236}">
                <a16:creationId xmlns:a16="http://schemas.microsoft.com/office/drawing/2014/main" id="{25631C34-A29F-4257-88AA-4B0911387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Tekst + Grafiek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0F40D8D-AE6D-4E8E-A073-17BCC5C2B5D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5239657"/>
            <a:ext cx="3487282" cy="1069068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157029" y="1963739"/>
            <a:ext cx="3487282" cy="3072718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213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ab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abel 5">
            <a:extLst>
              <a:ext uri="{FF2B5EF4-FFF2-40B4-BE49-F238E27FC236}">
                <a16:creationId xmlns:a16="http://schemas.microsoft.com/office/drawing/2014/main" id="{804E11E3-DFEF-4754-A4D7-108D5D286C6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534987" y="1961875"/>
            <a:ext cx="7307035" cy="4346849"/>
          </a:xfrm>
        </p:spPr>
        <p:txBody>
          <a:bodyPr vert="horz" lIns="0" tIns="0" rIns="0" bIns="1260000" rtlCol="0" anchor="ctr" anchorCtr="0">
            <a:normAutofit/>
          </a:bodyPr>
          <a:lstStyle>
            <a:lvl1pPr>
              <a:defRPr lang="nl-NL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pictogram hieronder</a:t>
            </a:r>
            <a:br>
              <a:rPr lang="nl-NL" dirty="0"/>
            </a:br>
            <a:r>
              <a:rPr lang="nl-NL" dirty="0"/>
              <a:t>om een tabel in te voegen</a:t>
            </a:r>
            <a:endParaRPr lang="nl-NL" noProof="0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Tabel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0E01567-B086-47AA-99E2-68A38F20ABA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Proces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7AB7DD-B4AD-4BA3-BE79-19C644449F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36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72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0" name="tekst">
            <a:extLst>
              <a:ext uri="{FF2B5EF4-FFF2-40B4-BE49-F238E27FC236}">
                <a16:creationId xmlns:a16="http://schemas.microsoft.com/office/drawing/2014/main" id="{4BB301C9-6D39-46B1-B90D-158328482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4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1" name="tekst">
            <a:extLst>
              <a:ext uri="{FF2B5EF4-FFF2-40B4-BE49-F238E27FC236}">
                <a16:creationId xmlns:a16="http://schemas.microsoft.com/office/drawing/2014/main" id="{E844A165-6B6D-4AA7-A7BC-E2A09BC7E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40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7" name="- INSTRUCTIES">
            <a:extLst>
              <a:ext uri="{FF2B5EF4-FFF2-40B4-BE49-F238E27FC236}">
                <a16:creationId xmlns:a16="http://schemas.microsoft.com/office/drawing/2014/main" id="{CD354B7F-E38C-47CB-90CA-42B6FDEFE65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8808AF-91CA-4267-A579-34A4BB870D2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62BB8DA-49F6-4A2C-80F1-6387461FCBF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73F100EC-5621-4BEC-B2D6-9A9F496C37A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30946E5-28E5-42DB-AE04-7494309CDAB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3DBC35D-4C9D-43DF-A1E1-8B28A5D6715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6CFBB3C-4396-42EA-98F9-9FAFA8D53C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1092840D-CED3-4F52-8B1D-97EAF80FAE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76B1175-4E7A-4CFF-838C-CBE78DD0039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2A53D47-3BD3-4A33-A796-2D644DDAC66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974ED056-5D38-4A9A-9BE4-36F862F3CB5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D7A1C5E-9347-4E9B-BEFD-3986D115C94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C2196B73-F1FC-4851-875A-A52A819F88D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59">
                  <a:extLst>
                    <a:ext uri="{FF2B5EF4-FFF2-40B4-BE49-F238E27FC236}">
                      <a16:creationId xmlns:a16="http://schemas.microsoft.com/office/drawing/2014/main" id="{591FC9E2-D3B1-4894-9730-31A5471CB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47F28828-610F-4A44-A16E-7580FAC0B3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44B6A845-1821-4F33-B0DF-727ABB12883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2EC209A1-2B44-49C8-B387-5EC1A1CBA9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BB208B0-D4D4-41F6-8CC3-1ACA337ABA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CF922D8-09D7-4720-BB05-75046457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6C52A189-D80C-4E13-A771-044A4663AD9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D073D282-B2A5-4DD9-BAE5-C6BA805E48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53">
                    <a:extLst>
                      <a:ext uri="{FF2B5EF4-FFF2-40B4-BE49-F238E27FC236}">
                        <a16:creationId xmlns:a16="http://schemas.microsoft.com/office/drawing/2014/main" id="{5635C106-8BFE-4832-AA53-63359717B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45185BF-ACF6-4A40-B8A6-A45233FA50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00E9FBAE-ED5C-4734-AE04-5D2CF69818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FF749298-5D17-4008-8AEC-5BD1E0D42F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ABFDF63-408D-421B-B140-C0D43A5EE4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682D7A43-57FC-4037-BE2F-A86530E7DD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FF2C15C2-1CCB-4952-80A8-0EFA50FF4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28748BB3-3BC3-4E76-B6A7-0D0627C7FF6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553D280C-CE3F-4B90-9671-D28CE5C7D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50">
                <a:extLst>
                  <a:ext uri="{FF2B5EF4-FFF2-40B4-BE49-F238E27FC236}">
                    <a16:creationId xmlns:a16="http://schemas.microsoft.com/office/drawing/2014/main" id="{62A47C0B-F884-470F-BBF2-45BC8785E24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CD0BEAC-7CDA-4459-9E72-F61835E8E12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144DF95-A0E9-49E7-89E2-19E75C0CE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6" name="ICOON_info">
                <a:extLst>
                  <a:ext uri="{FF2B5EF4-FFF2-40B4-BE49-F238E27FC236}">
                    <a16:creationId xmlns:a16="http://schemas.microsoft.com/office/drawing/2014/main" id="{AF43C8E9-AAD1-4651-8226-73D7CB661EF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378082F1-9274-43A6-9A30-1681931E0E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raphic 163" descr="Informatie">
                  <a:extLst>
                    <a:ext uri="{FF2B5EF4-FFF2-40B4-BE49-F238E27FC236}">
                      <a16:creationId xmlns:a16="http://schemas.microsoft.com/office/drawing/2014/main" id="{CE107383-CF31-436B-B03E-57A2EFC93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A340C8C3-ED4C-4E05-98A2-6577C9B9D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8" name="Inspireren">
                  <a:extLst>
                    <a:ext uri="{FF2B5EF4-FFF2-40B4-BE49-F238E27FC236}">
                      <a16:creationId xmlns:a16="http://schemas.microsoft.com/office/drawing/2014/main" id="{A5555F8D-2CAA-4E4A-A986-D768CE06F92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0" name="Freeform 12">
                    <a:extLst>
                      <a:ext uri="{FF2B5EF4-FFF2-40B4-BE49-F238E27FC236}">
                        <a16:creationId xmlns:a16="http://schemas.microsoft.com/office/drawing/2014/main" id="{84211070-BD8E-4457-B552-827DCC23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1" name="Freeform 13">
                    <a:extLst>
                      <a:ext uri="{FF2B5EF4-FFF2-40B4-BE49-F238E27FC236}">
                        <a16:creationId xmlns:a16="http://schemas.microsoft.com/office/drawing/2014/main" id="{F32635FC-E658-4E5D-8AE5-593C0B84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2" name="Freeform 14">
                    <a:extLst>
                      <a:ext uri="{FF2B5EF4-FFF2-40B4-BE49-F238E27FC236}">
                        <a16:creationId xmlns:a16="http://schemas.microsoft.com/office/drawing/2014/main" id="{C9E91884-A188-47B9-85A5-E55A36AC4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9" name="Tekstvak 138">
                  <a:extLst>
                    <a:ext uri="{FF2B5EF4-FFF2-40B4-BE49-F238E27FC236}">
                      <a16:creationId xmlns:a16="http://schemas.microsoft.com/office/drawing/2014/main" id="{76EB9C36-9361-4B79-8A4B-B735AE277D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5C61FD05-75E4-4121-A974-20E78A163F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C07BBB9B-E2CB-4858-AD84-0F962E89E6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FE964753-41C7-473E-87DC-7953C525AC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A2CE3DA0-25CD-44EF-AACD-7049BEA05C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B3318A5A-3B58-4FFA-9B91-7A58D28620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4" name="Vrije vorm: vorm 133">
                    <a:extLst>
                      <a:ext uri="{FF2B5EF4-FFF2-40B4-BE49-F238E27FC236}">
                        <a16:creationId xmlns:a16="http://schemas.microsoft.com/office/drawing/2014/main" id="{BC3C2EF1-6224-4281-8A29-78FD110993C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35D9CED2-EC2A-4DBE-B469-47141D054F4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DD94F24-E5EB-4074-B42A-BE4CD4774E5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2F1B9A14-1339-4C90-B0DA-7FA35EF910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0D1DAEE-ACF2-4FED-A815-B7E5B2A398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42BD909B-88F1-499C-B8B6-DA7BE1EB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7117BA59-1B06-4302-B3AF-F8EF203CF4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92D66917-7D2C-44AB-BC47-EA933C049F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087630F3-2F16-4165-92C5-AE4ABEB294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B4CA51F7-E8B4-40D5-A035-398AA9C757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34C7D48C-E96B-4D97-8DB9-BC20D616A9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F1121B79-288B-49F3-8193-0BF00E3FA1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5FC1A448-6ACF-4808-A6D3-3E4C6AEBE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78AD7B4-C7B8-4148-B1E6-E08AB0479F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3ABF463D-E08E-438B-98D2-83B9C36425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1B21FC7-355E-4CAF-92F2-55A1310ACD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33DC1D4-5D15-449E-8315-28B6BDD76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3BA7BE2-ED5F-4EAD-983B-5C87053C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458A54AD-FDB4-4A03-97A4-5A01F42854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2D6DE1B5-C2D2-41D8-B90C-825FF57957D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22EACB7-D1A4-45B0-8388-CD5AFEFB4FC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3EF51284-BCE0-4106-A39A-4BB0630B148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[10x]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23692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- INSTRUCTIE">
            <a:extLst>
              <a:ext uri="{FF2B5EF4-FFF2-40B4-BE49-F238E27FC236}">
                <a16:creationId xmlns:a16="http://schemas.microsoft.com/office/drawing/2014/main" id="{CE2319CB-A2DE-476A-B096-15CBFBC50955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C82D36B3-E39A-422B-B52B-D6EA11A68388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8A94611-C34A-477A-8A69-B946F015A785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3E494A83-DD59-46A4-95B1-0073D5FE02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74DCE33-C66E-4AF9-9140-2C4E34548E43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D494CAD8-7606-4143-8609-BD19BEA686C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84C760C-57BE-425A-89A4-134E20EB984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ECC907E-CE84-493B-B83C-1A050A3D9B9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AACB58-81EB-4965-8C94-DE7A202C7F2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E14C71E-01C4-4C1C-B924-4504966B866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ICOON_info">
              <a:extLst>
                <a:ext uri="{FF2B5EF4-FFF2-40B4-BE49-F238E27FC236}">
                  <a16:creationId xmlns:a16="http://schemas.microsoft.com/office/drawing/2014/main" id="{56F9126A-FCCD-40E5-9792-C0D821413445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D4B2730A-17BC-48D1-AD98-8C2C3283C2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38C8B7EE-966E-4973-B032-549A988703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105C6647-4AE2-4722-961F-29E580C49A80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137" name="Inspireren">
                <a:extLst>
                  <a:ext uri="{FF2B5EF4-FFF2-40B4-BE49-F238E27FC236}">
                    <a16:creationId xmlns:a16="http://schemas.microsoft.com/office/drawing/2014/main" id="{D45EE1CD-27E5-49E0-9744-28FF565C7C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9" name="Freeform 12">
                  <a:extLst>
                    <a:ext uri="{FF2B5EF4-FFF2-40B4-BE49-F238E27FC236}">
                      <a16:creationId xmlns:a16="http://schemas.microsoft.com/office/drawing/2014/main" id="{37E05231-716A-4719-BBEE-9C1E61A9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2F3BEE13-BB11-40CE-AFBE-107384649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1" name="Freeform 14">
                  <a:extLst>
                    <a:ext uri="{FF2B5EF4-FFF2-40B4-BE49-F238E27FC236}">
                      <a16:creationId xmlns:a16="http://schemas.microsoft.com/office/drawing/2014/main" id="{56FDF09B-D045-437C-9A24-FD710EBA3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AE0A56D5-F329-4FFC-B89A-E6DB4F08C55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CE5FDA32-0F51-4DBB-8048-3A60F0E1799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C26E216-CB62-48D4-B50D-D7AD20FA1675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097510B-5CBB-493F-8592-96A154698279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8130B1B-E836-4EBE-A457-B5EF342D45D6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313BF22C-CBCB-4BF2-B653-383C05F43B0D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B0D49F48-B47C-4C2A-A477-2689A94A1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6CBF1B1A-AB69-4207-9819-C16A7E6BB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5" name="Vrije vorm: vorm 134">
                      <a:extLst>
                        <a:ext uri="{FF2B5EF4-FFF2-40B4-BE49-F238E27FC236}">
                          <a16:creationId xmlns:a16="http://schemas.microsoft.com/office/drawing/2014/main" id="{29F87627-02EB-4E4B-B673-08F5153F0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6" name="Vrije vorm: vorm 135">
                      <a:extLst>
                        <a:ext uri="{FF2B5EF4-FFF2-40B4-BE49-F238E27FC236}">
                          <a16:creationId xmlns:a16="http://schemas.microsoft.com/office/drawing/2014/main" id="{5464FA17-CE0D-40DD-8E51-73BE18434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03D6E4DE-97A6-485E-AC99-EC8DD3403AD1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130" name="Vrije vorm: vorm 129">
                      <a:extLst>
                        <a:ext uri="{FF2B5EF4-FFF2-40B4-BE49-F238E27FC236}">
                          <a16:creationId xmlns:a16="http://schemas.microsoft.com/office/drawing/2014/main" id="{58F1F3CA-4035-4926-86E2-4B2B7380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1" name="Vrije vorm: vorm 130">
                      <a:extLst>
                        <a:ext uri="{FF2B5EF4-FFF2-40B4-BE49-F238E27FC236}">
                          <a16:creationId xmlns:a16="http://schemas.microsoft.com/office/drawing/2014/main" id="{3E43659E-57AB-4AA5-80CE-E9EFA43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2" name="Vrije vorm: vorm 131">
                      <a:extLst>
                        <a:ext uri="{FF2B5EF4-FFF2-40B4-BE49-F238E27FC236}">
                          <a16:creationId xmlns:a16="http://schemas.microsoft.com/office/drawing/2014/main" id="{DE2EFE58-D82C-40D2-9A49-857FA7042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780C616-5D4D-4455-A734-30F5CDB0EAF7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70D5797E-8FB8-4B4B-93AB-267B26E1FCF8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D3F3D1E-970D-40E2-9858-550FCEAAA1EC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AD43DA09-AE1D-42CC-BEC0-98CB9DBB010B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7D6DB409-FC01-4E12-8346-E56CD5C7372F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26E1ED8E-7674-4CD4-B6FF-0FBED816CBA7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54B86CA0-178F-463F-B2B0-E9042B1FD10A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EE21E5EF-6BF8-4A10-9DBE-ED826F92DD3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hthoek: afgeronde hoeken 121">
                  <a:extLst>
                    <a:ext uri="{FF2B5EF4-FFF2-40B4-BE49-F238E27FC236}">
                      <a16:creationId xmlns:a16="http://schemas.microsoft.com/office/drawing/2014/main" id="{85E6C5D4-2E7F-4313-9A79-E33666BE15C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25F354DE-91F3-4682-AB56-BC8F776F1B8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0C299716-9274-4694-A9C0-70A8506318FA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7514B32-A45B-433F-9525-1737825D8529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46AC149-B53A-4ACB-AA15-A0864E3DB663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A03CC92D-9511-4F02-AC6C-17AB2F2A5E62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1671A61-FBB1-40DE-9C8F-E7EA566B715D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4CAB525-11BA-412F-BD49-07CD1CFFF4C3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EFB9E378-AD84-4368-8975-B062C29B2E22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6565E3-0757-4D7A-A12A-DA5C346E8278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BD894DA-994E-4300-AE93-4291055462D8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853142CE-BECE-494C-B334-CB627438040B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F1A459C-035E-48E7-ABD4-24B81B15ACE3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D3BDE10-2D26-4B5D-BA3E-336CFBCBA1C5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0EFF684A-6317-4B8C-98BA-29FBC56DCB9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0B3C5972-F627-4FC1-B885-A820085F8080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E0DD940-85C6-454C-B0FC-E152FCF1736A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E4D904A-062E-4219-9A85-C56469379E22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BB21FCB4-54A0-4C74-B6F6-B1C8FFE02BFD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B5975A9-C57C-49F2-8DB4-FD103DD90BE1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E146A73-2106-482E-B046-5C5545BC9467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C321ED08-86EF-4592-B897-D1410337B567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971F2EE-B807-4DCF-B707-DE714686AC5D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4AECB3F-2F00-4FB1-9762-5C78810F9B43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C7D4D58A-0CA3-4F04-B06D-429C68D9A7C7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C41EE67E-07D8-48C0-91A6-E7E257B87A0B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F7DA6E6D-EFE4-409F-828F-27074707088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524E7F9B-FBDA-486A-A963-A9AF2DF6545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C589884A-EF97-4803-AE82-763B4BE50E9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DB0797BB-F197-4011-AB80-B24666FF45E4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C86D5F1-C758-4145-A9E0-BBB4723AF023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- INSTRUCTIE">
            <a:extLst>
              <a:ext uri="{FF2B5EF4-FFF2-40B4-BE49-F238E27FC236}">
                <a16:creationId xmlns:a16="http://schemas.microsoft.com/office/drawing/2014/main" id="{319FE864-51DE-4697-BE22-D05F755866A2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584E333-C68F-41C8-B6C3-99347FCB5C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672B747-48AD-4ED5-8AC9-D60595A04A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BF7807A-EBA0-4780-8D41-01006CE2F4FD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DA356E6-1170-4A75-BD47-0EFC0F0382D5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3B08F0-AF6C-44B9-8EF0-9490F3B583D1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52F48C3-4DFF-450F-AB66-7A5B7A7BC0F7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14A661-BCE1-4205-9DEC-DBD9D2EE87F2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EEF44C8-26FA-4B5C-8AA7-0921C65D7238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1B1334E-BE9F-40A4-A35C-5A54EE314431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C8D6401E-1BC4-40E3-9E14-07E3E796E96C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8836590-53EB-4829-B502-0EEABE32ED76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0EDAEC51-859A-442D-9B45-85CE1C339C3C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962A4F6-F9F6-432D-97FC-AED30EF62D35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BBC73FC2-236C-42EB-941A-3BF1B241987E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21BE7BD-B243-4A59-8778-A8015B12FBD0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04368D7-045C-477D-AB4F-7CC226FBFC2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21653A2-C26E-4060-84C6-EB8E44FA0049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93A02F8-B78F-465D-B432-F1C4564D8DD4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34DD95B-A8D4-4F5D-B76F-383CFA5CA5AD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A7906AA0-FC0F-4BA0-BE54-08AD06757E4A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29FE8868-FB70-421E-AA57-397E67DFF8A6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A23D4074-0400-4C02-95AF-BB0102A3364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339F8EC-DEE9-48E6-A5B6-E22958F6F97D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DA4530E0-3EE2-4696-830A-948E26A86549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8BB4A0A-9B67-47EA-B7E9-477401D1B2EC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231130DD-9D06-4197-B8EE-150F580F3AD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41BDF60A-2D8E-4F67-8AED-DE4727B48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F98125-1861-4086-83F7-7E9B661023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ACE83B2D-A7E9-43E8-B0AF-D79BF0298DAA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91027DB2-DB1A-4647-B4ED-58CF327CEC91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09F8614-B307-4A21-BEA8-D933C71206C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B8914335-A8F5-4B28-AA4D-76C3764BB13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552D6625-42D8-4B84-8B39-B44889654B20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B37AA06E-222A-4EB7-93F6-9AD2E91A7691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C77138-FAE4-45CF-93E2-DE3826FC83DB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4DD9AEB7-3298-4E3E-9C0A-AA743209E9A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8839DF9-175C-4D4F-9C1E-8180F059B05E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C37E12B1-D442-4C6B-8A82-E78BD8D72F4A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80020299-7DD8-4A29-B6EA-E02CE5E50F94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A481E4F3-59E8-4158-B389-FB969424EBAF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A9F8C2E2-E2B5-41CC-ACCC-805AFD725C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F980E8-B03E-4BCD-9381-13F1D871238A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1845A0-912D-443B-B62D-95033846C796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9A60A01-A49D-4D03-93E8-0E4D05F5621F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985F589-E0E8-4A7B-A247-9557E8966B76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76BA92F-93EE-4CB5-B486-9106EA75DD9F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55877-E1B5-4B40-B257-D889B9F41EA6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D117AD-5154-4856-9C25-111024D967BB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48A0B8C-9753-45DD-901A-D6D0179B72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FA13B7AF-0AE9-4BAC-B17F-B480BEF3C7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4715BD-6289-4E3C-836C-43E2EE9A6A42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CDD7479E-D53A-41CA-B02A-4E4E73A338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E93A51E9-FFE5-4294-A66C-237661CA3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5764682-9BF3-4593-9FD6-FEA9997B4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E0B8E663-9A61-4322-8D02-E0ECB3BA40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C71E5F4-883A-4543-B54C-186EA09B426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480D51-A744-40FF-8809-C62F27DD320B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56788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- INSTRUCTIE">
            <a:extLst>
              <a:ext uri="{FF2B5EF4-FFF2-40B4-BE49-F238E27FC236}">
                <a16:creationId xmlns:a16="http://schemas.microsoft.com/office/drawing/2014/main" id="{E4B63C0F-8AF1-43E5-B11C-F5BF5577B006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4238EC5-E57A-46F2-99B9-5F4EB0F2ABF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360436A-8002-4D9A-8379-FF8807906834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18C70AA-F47E-4D9E-B331-5CE0F51D73B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E13DC31-C347-4C43-B950-BBE947649096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EF8FF20-3167-48E7-BCC1-E8C36FC3A53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700C54-D5F2-4B1D-9152-D702D07D51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5C8C37E-2E95-4F6B-92EF-9908E4C13CD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ECEEE3-948A-43A4-A42D-EF5FCA5D152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641000F-6E93-474B-8353-F25521C9A75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BD489FC-205C-402B-A64E-E8BF4DE88EFA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7F2CA3D9-BF85-4465-96E1-32D34534655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81ACC369-6EC0-4A9D-8D65-902213671C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680EA0E9-A9D6-4379-8B62-560AFD48DA47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85" name="Inspireren">
                <a:extLst>
                  <a:ext uri="{FF2B5EF4-FFF2-40B4-BE49-F238E27FC236}">
                    <a16:creationId xmlns:a16="http://schemas.microsoft.com/office/drawing/2014/main" id="{72C84754-E304-4DAE-B950-D1EA1D88D3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71A6D8A3-4434-485A-AAE9-981B35BE4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8" name="Freeform 13">
                  <a:extLst>
                    <a:ext uri="{FF2B5EF4-FFF2-40B4-BE49-F238E27FC236}">
                      <a16:creationId xmlns:a16="http://schemas.microsoft.com/office/drawing/2014/main" id="{5E98369E-3F6C-4AAB-8F33-835B640D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4E202723-F789-4B11-B441-FA81AA661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EF2E0BC-D508-45BD-8D71-1588DCAA55A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A27547B-E37E-492C-8F12-B494D8CF6B4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B1DF76F-B2FD-4697-AF82-D7FB6F657906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E3F1B5DA-DBDA-420A-BC10-88B28BD720CD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58FF47E-1273-4D82-815C-90092C71EF25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ADED62F9-D428-4CA8-9FBD-04AA8C72E20A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81" name="Vrije vorm: vorm 80">
                      <a:extLst>
                        <a:ext uri="{FF2B5EF4-FFF2-40B4-BE49-F238E27FC236}">
                          <a16:creationId xmlns:a16="http://schemas.microsoft.com/office/drawing/2014/main" id="{E608BF21-EFE5-4555-988C-539D647F7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6407C40C-B6C8-49D4-897E-823773172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3" name="Vrije vorm: vorm 82">
                      <a:extLst>
                        <a:ext uri="{FF2B5EF4-FFF2-40B4-BE49-F238E27FC236}">
                          <a16:creationId xmlns:a16="http://schemas.microsoft.com/office/drawing/2014/main" id="{B1D71C51-FA1F-471E-A709-D6051C5B6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4" name="Vrije vorm: vorm 83">
                      <a:extLst>
                        <a:ext uri="{FF2B5EF4-FFF2-40B4-BE49-F238E27FC236}">
                          <a16:creationId xmlns:a16="http://schemas.microsoft.com/office/drawing/2014/main" id="{2768F1B9-AB08-43A4-8F55-40B1C7B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F6564BB-6F36-4C61-A881-B5DDC0EF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9469CA43-26AE-43A3-855E-DF271BC2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79" name="Vrije vorm: vorm 78">
                      <a:extLst>
                        <a:ext uri="{FF2B5EF4-FFF2-40B4-BE49-F238E27FC236}">
                          <a16:creationId xmlns:a16="http://schemas.microsoft.com/office/drawing/2014/main" id="{45C87146-0D50-408A-B4C9-4CFF224EA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9776A68B-0919-46F5-9AEC-E80E3587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C1A2602A-4856-4632-8D60-45AC78B067D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8225B08A-DCEE-48F7-9DEE-A2908B4940B9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88BD6900-DC02-4D32-B53C-F24BD19DFFE5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7FA791E-F8AF-4DF9-9D63-A95B6E5E2779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A301A15-2C4F-4B63-BE54-9D7E1067EC00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1831D3A-5B4F-4522-90B8-28D3C480117A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F1C61E42-A53A-44B8-A6BA-0103BAA8589B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C4DEF5A-34E9-4D7C-BE73-E714BA0B2096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A12095A3-512C-4469-A553-5FAC9FA7B85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752BED45-8C6B-4379-A81E-3568540C2953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309172D1-D8FC-4573-89C7-3B4E41042DF8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C8A3721-EB00-489A-B601-4184DB1C9558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2635582-A156-41DC-AB33-BC332C73FA0D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9E8EF9E6-5CB4-496B-8C7B-A312BB77368C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453EB1-7BA4-40AB-8286-A106C5977280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4399686-48FA-4DCA-9946-8554551E1B1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7E20C6D-0139-44FA-BAAB-5812D3E922EC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71F6CDC-F513-444A-AF2D-788DBFC5F1A3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9F80BC51-53BA-40AA-814A-2766D22879B6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28E3765-AB4A-4362-BBBB-F3ED1822300D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D4CE330-31E8-4B10-B25C-699C049B7F28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C6FA41F-4BF5-4BE0-A0E7-D56525C723B9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B37DD5B-DE35-431A-A81E-96F56D5EB4C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E7546F0-C83E-42E9-92C3-C3FDDF713667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6D52478-66D1-439B-B115-3A42C75D2618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68F0870E-ADE8-49FD-AD55-C805B0C9F95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6FB97F9-3AA6-467A-ACBD-D88A170C760B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4FED92D-8867-4BE3-AA84-8455BD47650D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AD60293-18B1-453D-8F1C-F4B755353B9F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714E822-23F8-41AD-829B-39FDCEBFE8B9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3CDAB63-B20A-4B3E-802E-D15D3E7B3B43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D5EA9F7-4803-4512-92AC-CDB4623CDFB0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3B24AC8-CEB7-4A9C-BD4D-89A044B78B06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06634AF5-AD4F-4549-B538-C4D5C06C5A31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A86DE0B-905F-490A-A663-3BCB46D769D3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1CC7C7D-0DEB-4813-A1C6-B0E7C2163BF3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: afgeronde hoeken 45">
                  <a:extLst>
                    <a:ext uri="{FF2B5EF4-FFF2-40B4-BE49-F238E27FC236}">
                      <a16:creationId xmlns:a16="http://schemas.microsoft.com/office/drawing/2014/main" id="{DB4BF630-ED14-4D39-A79E-47CC241E7FCC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78CD76A7-1590-4C56-9DDF-DA16737169DA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B39E84D-ADE3-40FE-B4FB-ACA7B69D65B2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– beeld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A2E694-120A-45EE-ACCA-EBAB0047D801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dirty="0"/>
              <a:t>Klik 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  <a:p>
            <a:endParaRPr lang="nl-NL" dirty="0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311835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hoofdstuk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070AB-0F38-43BF-AE3D-CCD35BC7D6A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1361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97E1FF-D8D8-460E-AC38-C0D9DBB61AFB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2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982AF05-F5DE-40A4-AEFC-A619348C7D04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2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4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F5985C2-B693-49D0-8B3E-DC31056F6B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1190C2-5FA5-4EB2-8F08-40CAB5D9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0" name="Titel 39">
            <a:extLst>
              <a:ext uri="{FF2B5EF4-FFF2-40B4-BE49-F238E27FC236}">
                <a16:creationId xmlns:a16="http://schemas.microsoft.com/office/drawing/2014/main" id="{A36FCA44-DFE9-44D3-BE6C-F1D2DC5E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Instagram #1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60B626-F3CC-4FCB-AA42-98126091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263A-C769-4224-AB24-484F39B5EBD2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A04FE6-1364-47A1-9A9E-8F0F44D6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1</a:t>
            </a:fld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449AD082-6EBC-4B51-8E10-31935B6CE5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AFB8A4D1-4A2B-4325-858E-FBA3C4E76770}"/>
              </a:ext>
            </a:extLst>
          </p:cNvPr>
          <p:cNvCxnSpPr>
            <a:cxnSpLocks/>
          </p:cNvCxnSpPr>
          <p:nvPr/>
        </p:nvCxnSpPr>
        <p:spPr>
          <a:xfrm>
            <a:off x="7302321" y="2294685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DA167D34-BC9C-4961-8F79-398714917EB7}"/>
              </a:ext>
            </a:extLst>
          </p:cNvPr>
          <p:cNvCxnSpPr>
            <a:cxnSpLocks/>
          </p:cNvCxnSpPr>
          <p:nvPr/>
        </p:nvCxnSpPr>
        <p:spPr>
          <a:xfrm>
            <a:off x="7302321" y="3588564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BC281BA-25E5-4B02-A997-9BCB42005269}"/>
              </a:ext>
            </a:extLst>
          </p:cNvPr>
          <p:cNvCxnSpPr>
            <a:cxnSpLocks/>
          </p:cNvCxnSpPr>
          <p:nvPr/>
        </p:nvCxnSpPr>
        <p:spPr>
          <a:xfrm>
            <a:off x="7302321" y="4954466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4DD791B3-87FB-40E8-B66E-C7E6D2E21D7F}"/>
              </a:ext>
            </a:extLst>
          </p:cNvPr>
          <p:cNvCxnSpPr/>
          <p:nvPr/>
        </p:nvCxnSpPr>
        <p:spPr>
          <a:xfrm>
            <a:off x="542314" y="2788545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31B69A2C-459B-4593-8B02-599F78121AA5}"/>
              </a:ext>
            </a:extLst>
          </p:cNvPr>
          <p:cNvCxnSpPr/>
          <p:nvPr/>
        </p:nvCxnSpPr>
        <p:spPr>
          <a:xfrm>
            <a:off x="542314" y="3963737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jdelijke aanduiding voor tekst 10">
            <a:extLst>
              <a:ext uri="{FF2B5EF4-FFF2-40B4-BE49-F238E27FC236}">
                <a16:creationId xmlns:a16="http://schemas.microsoft.com/office/drawing/2014/main" id="{C414087B-E92C-4A62-9512-CC1DA1C767F2}"/>
              </a:ext>
            </a:extLst>
          </p:cNvPr>
          <p:cNvSpPr txBox="1">
            <a:spLocks/>
          </p:cNvSpPr>
          <p:nvPr/>
        </p:nvSpPr>
        <p:spPr>
          <a:xfrm>
            <a:off x="547689" y="2538084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9" name="Tijdelijke aanduiding voor tekst 10">
            <a:extLst>
              <a:ext uri="{FF2B5EF4-FFF2-40B4-BE49-F238E27FC236}">
                <a16:creationId xmlns:a16="http://schemas.microsoft.com/office/drawing/2014/main" id="{437DAB21-799E-4F2F-A659-57CF470CE67C}"/>
              </a:ext>
            </a:extLst>
          </p:cNvPr>
          <p:cNvSpPr txBox="1">
            <a:spLocks/>
          </p:cNvSpPr>
          <p:nvPr/>
        </p:nvSpPr>
        <p:spPr>
          <a:xfrm>
            <a:off x="547689" y="3713276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0" name="Tijdelijke aanduiding voor tekst 10">
            <a:extLst>
              <a:ext uri="{FF2B5EF4-FFF2-40B4-BE49-F238E27FC236}">
                <a16:creationId xmlns:a16="http://schemas.microsoft.com/office/drawing/2014/main" id="{5A16F898-C172-4E7E-81CC-842059AFBD23}"/>
              </a:ext>
            </a:extLst>
          </p:cNvPr>
          <p:cNvSpPr txBox="1">
            <a:spLocks/>
          </p:cNvSpPr>
          <p:nvPr/>
        </p:nvSpPr>
        <p:spPr>
          <a:xfrm>
            <a:off x="7704994" y="2044224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1" name="Tijdelijke aanduiding voor tekst 10">
            <a:extLst>
              <a:ext uri="{FF2B5EF4-FFF2-40B4-BE49-F238E27FC236}">
                <a16:creationId xmlns:a16="http://schemas.microsoft.com/office/drawing/2014/main" id="{20788DAC-3C5C-45B7-B950-2A7014848B81}"/>
              </a:ext>
            </a:extLst>
          </p:cNvPr>
          <p:cNvSpPr txBox="1">
            <a:spLocks/>
          </p:cNvSpPr>
          <p:nvPr/>
        </p:nvSpPr>
        <p:spPr>
          <a:xfrm>
            <a:off x="7704994" y="3338103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2" name="Tijdelijke aanduiding voor tekst 10">
            <a:extLst>
              <a:ext uri="{FF2B5EF4-FFF2-40B4-BE49-F238E27FC236}">
                <a16:creationId xmlns:a16="http://schemas.microsoft.com/office/drawing/2014/main" id="{FADAF1D3-FA96-4AF3-B3E6-4124DF14BA8E}"/>
              </a:ext>
            </a:extLst>
          </p:cNvPr>
          <p:cNvSpPr txBox="1">
            <a:spLocks/>
          </p:cNvSpPr>
          <p:nvPr/>
        </p:nvSpPr>
        <p:spPr>
          <a:xfrm>
            <a:off x="7704994" y="4704005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04DC32F-CB61-C142-AD41-A758DC8574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6628693-28A9-DA42-A72E-17A86CB080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8F30DC4-84E4-7E44-B157-8859DFECD0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A5704BF2-23B1-1042-ABE8-88EFB3112C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20CBA19-1277-6947-ABC8-23D35337E3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ED12874-2CB4-2F48-BEC0-F0F632DCFF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C32B3B7D-B0E5-AC4F-B0FB-B2C6AE52EFD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7AA19065-027E-0A4C-A3FC-6990F0173C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6E240312-0FA8-B249-8101-7B9ADBA76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C8AA73DD-880A-244F-B53E-C356A7E6335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79C6725E-DB0A-2E4D-95BC-C5EAB92A4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1004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F857BCC-C97D-4FA0-A40A-E094DEDD2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95D2311B-E6DC-4DF0-A8C9-BB2D87C7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88C6FF-8AC3-4C8E-96F7-571986AF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Instagram #2</a:t>
            </a:r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BC79B060-5F7D-49E7-B826-5D9A1CCE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093B-E482-40BE-B74B-7A14FA27390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8E5D47C2-472B-45D1-A862-1CEFA2AA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2</a:t>
            </a:fld>
            <a:endParaRPr lang="nl-NL" dirty="0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0F34207-7CCD-4BCE-8D34-E997CFF5B924}"/>
              </a:ext>
            </a:extLst>
          </p:cNvPr>
          <p:cNvCxnSpPr>
            <a:cxnSpLocks/>
          </p:cNvCxnSpPr>
          <p:nvPr/>
        </p:nvCxnSpPr>
        <p:spPr>
          <a:xfrm>
            <a:off x="7302321" y="2294685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52C32D76-902E-44BA-A646-63C3ADB75E99}"/>
              </a:ext>
            </a:extLst>
          </p:cNvPr>
          <p:cNvCxnSpPr>
            <a:cxnSpLocks/>
          </p:cNvCxnSpPr>
          <p:nvPr/>
        </p:nvCxnSpPr>
        <p:spPr>
          <a:xfrm>
            <a:off x="7302321" y="3588564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E51BEB8-FC3B-4168-A41E-AA15B8D5D29D}"/>
              </a:ext>
            </a:extLst>
          </p:cNvPr>
          <p:cNvCxnSpPr>
            <a:cxnSpLocks/>
          </p:cNvCxnSpPr>
          <p:nvPr/>
        </p:nvCxnSpPr>
        <p:spPr>
          <a:xfrm>
            <a:off x="7302321" y="4954466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0C676F5E-0C71-41DA-AF5F-A437546A4F84}"/>
              </a:ext>
            </a:extLst>
          </p:cNvPr>
          <p:cNvCxnSpPr/>
          <p:nvPr/>
        </p:nvCxnSpPr>
        <p:spPr>
          <a:xfrm>
            <a:off x="542314" y="2788545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61275BFF-3388-4A00-AD62-D6C3868E01C3}"/>
              </a:ext>
            </a:extLst>
          </p:cNvPr>
          <p:cNvCxnSpPr/>
          <p:nvPr/>
        </p:nvCxnSpPr>
        <p:spPr>
          <a:xfrm>
            <a:off x="542314" y="3963737"/>
            <a:ext cx="43524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98B02F1C-69C3-4720-92DE-7FB3964AC487}"/>
              </a:ext>
            </a:extLst>
          </p:cNvPr>
          <p:cNvSpPr txBox="1">
            <a:spLocks/>
          </p:cNvSpPr>
          <p:nvPr/>
        </p:nvSpPr>
        <p:spPr>
          <a:xfrm>
            <a:off x="547689" y="2538084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8A6A5489-A79D-4168-9F04-24923981A7C5}"/>
              </a:ext>
            </a:extLst>
          </p:cNvPr>
          <p:cNvSpPr txBox="1">
            <a:spLocks/>
          </p:cNvSpPr>
          <p:nvPr/>
        </p:nvSpPr>
        <p:spPr>
          <a:xfrm>
            <a:off x="547689" y="3713276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E8F54DEB-FAAB-4BAF-B7F4-07F00111C35C}"/>
              </a:ext>
            </a:extLst>
          </p:cNvPr>
          <p:cNvSpPr txBox="1">
            <a:spLocks/>
          </p:cNvSpPr>
          <p:nvPr/>
        </p:nvSpPr>
        <p:spPr>
          <a:xfrm>
            <a:off x="7704994" y="2044224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9" name="Tijdelijke aanduiding voor tekst 10">
            <a:extLst>
              <a:ext uri="{FF2B5EF4-FFF2-40B4-BE49-F238E27FC236}">
                <a16:creationId xmlns:a16="http://schemas.microsoft.com/office/drawing/2014/main" id="{5E7DF5EF-7906-42B2-9AA5-CC393FAD6B9D}"/>
              </a:ext>
            </a:extLst>
          </p:cNvPr>
          <p:cNvSpPr txBox="1">
            <a:spLocks/>
          </p:cNvSpPr>
          <p:nvPr/>
        </p:nvSpPr>
        <p:spPr>
          <a:xfrm>
            <a:off x="7704994" y="3338103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198EB045-E65B-4345-AE4C-53100E2C438D}"/>
              </a:ext>
            </a:extLst>
          </p:cNvPr>
          <p:cNvSpPr txBox="1">
            <a:spLocks/>
          </p:cNvSpPr>
          <p:nvPr/>
        </p:nvSpPr>
        <p:spPr>
          <a:xfrm>
            <a:off x="7704994" y="4704005"/>
            <a:ext cx="3949826" cy="190500"/>
          </a:xfrm>
          <a:custGeom>
            <a:avLst/>
            <a:gdLst>
              <a:gd name="connsiteX0" fmla="*/ 0 w 2133601"/>
              <a:gd name="connsiteY0" fmla="*/ 0 h 6102405"/>
              <a:gd name="connsiteX1" fmla="*/ 2133601 w 2133601"/>
              <a:gd name="connsiteY1" fmla="*/ 0 h 6102405"/>
              <a:gd name="connsiteX2" fmla="*/ 2133601 w 2133601"/>
              <a:gd name="connsiteY2" fmla="*/ 5856894 h 6102405"/>
              <a:gd name="connsiteX3" fmla="*/ 1326898 w 2133601"/>
              <a:gd name="connsiteY3" fmla="*/ 5856894 h 6102405"/>
              <a:gd name="connsiteX4" fmla="*/ 1324255 w 2133601"/>
              <a:gd name="connsiteY4" fmla="*/ 5883116 h 6102405"/>
              <a:gd name="connsiteX5" fmla="*/ 1055196 w 2133601"/>
              <a:gd name="connsiteY5" fmla="*/ 6102405 h 6102405"/>
              <a:gd name="connsiteX6" fmla="*/ 786138 w 2133601"/>
              <a:gd name="connsiteY6" fmla="*/ 5883116 h 6102405"/>
              <a:gd name="connsiteX7" fmla="*/ 783495 w 2133601"/>
              <a:gd name="connsiteY7" fmla="*/ 5856894 h 6102405"/>
              <a:gd name="connsiteX8" fmla="*/ 0 w 2133601"/>
              <a:gd name="connsiteY8" fmla="*/ 5856894 h 610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1" h="6102405">
                <a:moveTo>
                  <a:pt x="0" y="0"/>
                </a:moveTo>
                <a:lnTo>
                  <a:pt x="2133601" y="0"/>
                </a:lnTo>
                <a:lnTo>
                  <a:pt x="2133601" y="5856894"/>
                </a:lnTo>
                <a:lnTo>
                  <a:pt x="1326898" y="5856894"/>
                </a:lnTo>
                <a:lnTo>
                  <a:pt x="1324255" y="5883116"/>
                </a:lnTo>
                <a:cubicBezTo>
                  <a:pt x="1298646" y="6008264"/>
                  <a:pt x="1187915" y="6102405"/>
                  <a:pt x="1055196" y="6102405"/>
                </a:cubicBezTo>
                <a:cubicBezTo>
                  <a:pt x="922478" y="6102405"/>
                  <a:pt x="811747" y="6008264"/>
                  <a:pt x="786138" y="5883116"/>
                </a:cubicBezTo>
                <a:lnTo>
                  <a:pt x="783495" y="5856894"/>
                </a:lnTo>
                <a:lnTo>
                  <a:pt x="0" y="5856894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E2DFB9E-9C3A-DA48-906A-2951253CDA5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4A3F43C-B319-7E40-A3E5-4CF3124BCA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4314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al 54">
            <a:extLst>
              <a:ext uri="{FF2B5EF4-FFF2-40B4-BE49-F238E27FC236}">
                <a16:creationId xmlns:a16="http://schemas.microsoft.com/office/drawing/2014/main" id="{8E4F1784-4AE3-4DFA-8722-E3354B845F4D}"/>
              </a:ext>
            </a:extLst>
          </p:cNvPr>
          <p:cNvSpPr/>
          <p:nvPr/>
        </p:nvSpPr>
        <p:spPr>
          <a:xfrm>
            <a:off x="2973690" y="1774853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AAFEF2BC-BB9F-475E-A526-9FB97A8C9765}"/>
              </a:ext>
            </a:extLst>
          </p:cNvPr>
          <p:cNvSpPr/>
          <p:nvPr/>
        </p:nvSpPr>
        <p:spPr>
          <a:xfrm>
            <a:off x="8447742" y="1774853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2D8774FD-ADF7-42FF-B6B0-001BDA818968}"/>
              </a:ext>
            </a:extLst>
          </p:cNvPr>
          <p:cNvSpPr/>
          <p:nvPr/>
        </p:nvSpPr>
        <p:spPr>
          <a:xfrm>
            <a:off x="2973690" y="3984653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6D8CAB69-6AD3-4D30-B44F-3F057AC34F22}"/>
              </a:ext>
            </a:extLst>
          </p:cNvPr>
          <p:cNvSpPr/>
          <p:nvPr/>
        </p:nvSpPr>
        <p:spPr>
          <a:xfrm>
            <a:off x="8447742" y="3984653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ijdelijke aanduiding voor tekst 63">
            <a:extLst>
              <a:ext uri="{FF2B5EF4-FFF2-40B4-BE49-F238E27FC236}">
                <a16:creationId xmlns:a16="http://schemas.microsoft.com/office/drawing/2014/main" id="{29A4DDAE-0FD8-44A8-B04A-420EB9816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53260E-A4D2-4D27-A579-2AB9AC8F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7211AAE-8A56-4091-8269-760F02F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Telefoon</a:t>
            </a:r>
            <a:endParaRPr lang="en-GB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F9674B0-E932-4965-8975-1F859518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3F6B4E-3D6B-47BD-B98F-29D6FA82D8EA}" type="datetime1">
              <a:rPr lang="nl-NL" noProof="0" smtClean="0"/>
              <a:t>31-03-21</a:t>
            </a:fld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9CD576-5231-4C11-B4C6-34B2239F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3</a:t>
            </a:fld>
            <a:endParaRPr lang="nl-NL" noProof="0" dirty="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58CCD943-6E21-4B56-A2AC-9FB86544AD24}"/>
              </a:ext>
            </a:extLst>
          </p:cNvPr>
          <p:cNvGrpSpPr/>
          <p:nvPr/>
        </p:nvGrpSpPr>
        <p:grpSpPr>
          <a:xfrm>
            <a:off x="1670683" y="2648436"/>
            <a:ext cx="2102206" cy="768634"/>
            <a:chOff x="1446211" y="1700213"/>
            <a:chExt cx="2102206" cy="768634"/>
          </a:xfrm>
        </p:grpSpPr>
        <p:sp>
          <p:nvSpPr>
            <p:cNvPr id="26" name="TextBox 159">
              <a:extLst>
                <a:ext uri="{FF2B5EF4-FFF2-40B4-BE49-F238E27FC236}">
                  <a16:creationId xmlns:a16="http://schemas.microsoft.com/office/drawing/2014/main" id="{36ED71E7-4601-448B-A785-9E7FE22E48A8}"/>
                </a:ext>
              </a:extLst>
            </p:cNvPr>
            <p:cNvSpPr txBox="1"/>
            <p:nvPr/>
          </p:nvSpPr>
          <p:spPr bwMode="auto">
            <a:xfrm flipH="1">
              <a:off x="1446212" y="1700213"/>
              <a:ext cx="2102205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27" name="Rectangle 160">
              <a:extLst>
                <a:ext uri="{FF2B5EF4-FFF2-40B4-BE49-F238E27FC236}">
                  <a16:creationId xmlns:a16="http://schemas.microsoft.com/office/drawing/2014/main" id="{F88C137B-CE76-4C8D-9553-E95431AEA723}"/>
                </a:ext>
              </a:extLst>
            </p:cNvPr>
            <p:cNvSpPr/>
            <p:nvPr/>
          </p:nvSpPr>
          <p:spPr bwMode="auto">
            <a:xfrm flipH="1">
              <a:off x="1446211" y="2001839"/>
              <a:ext cx="2102205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21498BA3-A03A-4BC8-B757-1DFD757E0DE0}"/>
              </a:ext>
            </a:extLst>
          </p:cNvPr>
          <p:cNvGrpSpPr/>
          <p:nvPr/>
        </p:nvGrpSpPr>
        <p:grpSpPr>
          <a:xfrm>
            <a:off x="8447742" y="2648436"/>
            <a:ext cx="2102206" cy="768634"/>
            <a:chOff x="1446211" y="1700213"/>
            <a:chExt cx="2102206" cy="768634"/>
          </a:xfrm>
        </p:grpSpPr>
        <p:sp>
          <p:nvSpPr>
            <p:cNvPr id="29" name="TextBox 159">
              <a:extLst>
                <a:ext uri="{FF2B5EF4-FFF2-40B4-BE49-F238E27FC236}">
                  <a16:creationId xmlns:a16="http://schemas.microsoft.com/office/drawing/2014/main" id="{C432A327-AFE6-4E07-BA03-1AC7345A6CDA}"/>
                </a:ext>
              </a:extLst>
            </p:cNvPr>
            <p:cNvSpPr txBox="1"/>
            <p:nvPr/>
          </p:nvSpPr>
          <p:spPr bwMode="auto">
            <a:xfrm flipH="1">
              <a:off x="1446212" y="1700213"/>
              <a:ext cx="2102205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30" name="Rectangle 160">
              <a:extLst>
                <a:ext uri="{FF2B5EF4-FFF2-40B4-BE49-F238E27FC236}">
                  <a16:creationId xmlns:a16="http://schemas.microsoft.com/office/drawing/2014/main" id="{E5E796F2-FC70-4E14-BC77-660E0D226257}"/>
                </a:ext>
              </a:extLst>
            </p:cNvPr>
            <p:cNvSpPr/>
            <p:nvPr/>
          </p:nvSpPr>
          <p:spPr bwMode="auto">
            <a:xfrm flipH="1">
              <a:off x="1446211" y="2001839"/>
              <a:ext cx="2102205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931F5337-5DDC-4A6E-862E-CB6C07B12171}"/>
              </a:ext>
            </a:extLst>
          </p:cNvPr>
          <p:cNvGrpSpPr/>
          <p:nvPr/>
        </p:nvGrpSpPr>
        <p:grpSpPr>
          <a:xfrm>
            <a:off x="1670683" y="4846776"/>
            <a:ext cx="2102206" cy="768634"/>
            <a:chOff x="1446211" y="1700213"/>
            <a:chExt cx="2102206" cy="768634"/>
          </a:xfrm>
        </p:grpSpPr>
        <p:sp>
          <p:nvSpPr>
            <p:cNvPr id="32" name="TextBox 159">
              <a:extLst>
                <a:ext uri="{FF2B5EF4-FFF2-40B4-BE49-F238E27FC236}">
                  <a16:creationId xmlns:a16="http://schemas.microsoft.com/office/drawing/2014/main" id="{7196AA3D-5ED7-47DB-A801-DB22C0D34716}"/>
                </a:ext>
              </a:extLst>
            </p:cNvPr>
            <p:cNvSpPr txBox="1"/>
            <p:nvPr/>
          </p:nvSpPr>
          <p:spPr bwMode="auto">
            <a:xfrm flipH="1">
              <a:off x="1446212" y="1700213"/>
              <a:ext cx="2102205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33" name="Rectangle 160">
              <a:extLst>
                <a:ext uri="{FF2B5EF4-FFF2-40B4-BE49-F238E27FC236}">
                  <a16:creationId xmlns:a16="http://schemas.microsoft.com/office/drawing/2014/main" id="{32E4B9D4-1AA1-4E5F-97FA-8EA2329358FD}"/>
                </a:ext>
              </a:extLst>
            </p:cNvPr>
            <p:cNvSpPr/>
            <p:nvPr/>
          </p:nvSpPr>
          <p:spPr bwMode="auto">
            <a:xfrm flipH="1">
              <a:off x="1446211" y="2001839"/>
              <a:ext cx="2102205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DF08A8D8-A60D-43F2-B443-ADE1FE86EA92}"/>
              </a:ext>
            </a:extLst>
          </p:cNvPr>
          <p:cNvGrpSpPr/>
          <p:nvPr/>
        </p:nvGrpSpPr>
        <p:grpSpPr>
          <a:xfrm>
            <a:off x="8447742" y="4846776"/>
            <a:ext cx="2102206" cy="768634"/>
            <a:chOff x="1446211" y="1700213"/>
            <a:chExt cx="2102206" cy="768634"/>
          </a:xfrm>
        </p:grpSpPr>
        <p:sp>
          <p:nvSpPr>
            <p:cNvPr id="35" name="TextBox 159">
              <a:extLst>
                <a:ext uri="{FF2B5EF4-FFF2-40B4-BE49-F238E27FC236}">
                  <a16:creationId xmlns:a16="http://schemas.microsoft.com/office/drawing/2014/main" id="{1AE8A465-E2FE-49D8-9B1D-9D8F0EB17187}"/>
                </a:ext>
              </a:extLst>
            </p:cNvPr>
            <p:cNvSpPr txBox="1"/>
            <p:nvPr/>
          </p:nvSpPr>
          <p:spPr bwMode="auto">
            <a:xfrm flipH="1">
              <a:off x="1446212" y="1700213"/>
              <a:ext cx="2102205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36" name="Rectangle 160">
              <a:extLst>
                <a:ext uri="{FF2B5EF4-FFF2-40B4-BE49-F238E27FC236}">
                  <a16:creationId xmlns:a16="http://schemas.microsoft.com/office/drawing/2014/main" id="{F1C5FAD8-031B-47C6-9DE5-FA2EDF06D9C5}"/>
                </a:ext>
              </a:extLst>
            </p:cNvPr>
            <p:cNvSpPr/>
            <p:nvPr/>
          </p:nvSpPr>
          <p:spPr bwMode="auto">
            <a:xfrm flipH="1">
              <a:off x="1446211" y="2001839"/>
              <a:ext cx="2102205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68" name="Icoon_1_2">
            <a:extLst>
              <a:ext uri="{FF2B5EF4-FFF2-40B4-BE49-F238E27FC236}">
                <a16:creationId xmlns:a16="http://schemas.microsoft.com/office/drawing/2014/main" id="{309011AE-6741-45D9-B95F-4FEB259BE885}"/>
              </a:ext>
            </a:extLst>
          </p:cNvPr>
          <p:cNvSpPr/>
          <p:nvPr/>
        </p:nvSpPr>
        <p:spPr>
          <a:xfrm>
            <a:off x="3217442" y="2021087"/>
            <a:ext cx="311695" cy="306730"/>
          </a:xfrm>
          <a:custGeom>
            <a:avLst/>
            <a:gdLst>
              <a:gd name="connsiteX0" fmla="*/ 155848 w 311695"/>
              <a:gd name="connsiteY0" fmla="*/ 0 h 306730"/>
              <a:gd name="connsiteX1" fmla="*/ 0 w 311695"/>
              <a:gd name="connsiteY1" fmla="*/ 154021 h 306730"/>
              <a:gd name="connsiteX2" fmla="*/ 155848 w 311695"/>
              <a:gd name="connsiteY2" fmla="*/ 306731 h 306730"/>
              <a:gd name="connsiteX3" fmla="*/ 311696 w 311695"/>
              <a:gd name="connsiteY3" fmla="*/ 154021 h 306730"/>
              <a:gd name="connsiteX4" fmla="*/ 155848 w 311695"/>
              <a:gd name="connsiteY4" fmla="*/ 0 h 306730"/>
              <a:gd name="connsiteX5" fmla="*/ 155848 w 311695"/>
              <a:gd name="connsiteY5" fmla="*/ 0 h 306730"/>
              <a:gd name="connsiteX6" fmla="*/ 165173 w 311695"/>
              <a:gd name="connsiteY6" fmla="*/ 101365 h 306730"/>
              <a:gd name="connsiteX7" fmla="*/ 211792 w 311695"/>
              <a:gd name="connsiteY7" fmla="*/ 93464 h 306730"/>
              <a:gd name="connsiteX8" fmla="*/ 221117 w 311695"/>
              <a:gd name="connsiteY8" fmla="*/ 144808 h 306730"/>
              <a:gd name="connsiteX9" fmla="*/ 165173 w 311695"/>
              <a:gd name="connsiteY9" fmla="*/ 144808 h 306730"/>
              <a:gd name="connsiteX10" fmla="*/ 165173 w 311695"/>
              <a:gd name="connsiteY10" fmla="*/ 101365 h 306730"/>
              <a:gd name="connsiteX11" fmla="*/ 165173 w 311695"/>
              <a:gd name="connsiteY11" fmla="*/ 101365 h 306730"/>
              <a:gd name="connsiteX12" fmla="*/ 165173 w 311695"/>
              <a:gd name="connsiteY12" fmla="*/ 101365 h 306730"/>
              <a:gd name="connsiteX13" fmla="*/ 165173 w 311695"/>
              <a:gd name="connsiteY13" fmla="*/ 81619 h 306730"/>
              <a:gd name="connsiteX14" fmla="*/ 165173 w 311695"/>
              <a:gd name="connsiteY14" fmla="*/ 18429 h 306730"/>
              <a:gd name="connsiteX15" fmla="*/ 205133 w 311695"/>
              <a:gd name="connsiteY15" fmla="*/ 76352 h 306730"/>
              <a:gd name="connsiteX16" fmla="*/ 165173 w 311695"/>
              <a:gd name="connsiteY16" fmla="*/ 81619 h 306730"/>
              <a:gd name="connsiteX17" fmla="*/ 165173 w 311695"/>
              <a:gd name="connsiteY17" fmla="*/ 81619 h 306730"/>
              <a:gd name="connsiteX18" fmla="*/ 146523 w 311695"/>
              <a:gd name="connsiteY18" fmla="*/ 81619 h 306730"/>
              <a:gd name="connsiteX19" fmla="*/ 107893 w 311695"/>
              <a:gd name="connsiteY19" fmla="*/ 76349 h 306730"/>
              <a:gd name="connsiteX20" fmla="*/ 146523 w 311695"/>
              <a:gd name="connsiteY20" fmla="*/ 18427 h 306730"/>
              <a:gd name="connsiteX21" fmla="*/ 146523 w 311695"/>
              <a:gd name="connsiteY21" fmla="*/ 81619 h 306730"/>
              <a:gd name="connsiteX22" fmla="*/ 146523 w 311695"/>
              <a:gd name="connsiteY22" fmla="*/ 81619 h 306730"/>
              <a:gd name="connsiteX23" fmla="*/ 146523 w 311695"/>
              <a:gd name="connsiteY23" fmla="*/ 81619 h 306730"/>
              <a:gd name="connsiteX24" fmla="*/ 146523 w 311695"/>
              <a:gd name="connsiteY24" fmla="*/ 100048 h 306730"/>
              <a:gd name="connsiteX25" fmla="*/ 146523 w 311695"/>
              <a:gd name="connsiteY25" fmla="*/ 144808 h 306730"/>
              <a:gd name="connsiteX26" fmla="*/ 91909 w 311695"/>
              <a:gd name="connsiteY26" fmla="*/ 144808 h 306730"/>
              <a:gd name="connsiteX27" fmla="*/ 101235 w 311695"/>
              <a:gd name="connsiteY27" fmla="*/ 93464 h 306730"/>
              <a:gd name="connsiteX28" fmla="*/ 146523 w 311695"/>
              <a:gd name="connsiteY28" fmla="*/ 100048 h 306730"/>
              <a:gd name="connsiteX29" fmla="*/ 146523 w 311695"/>
              <a:gd name="connsiteY29" fmla="*/ 100048 h 306730"/>
              <a:gd name="connsiteX30" fmla="*/ 146523 w 311695"/>
              <a:gd name="connsiteY30" fmla="*/ 285667 h 306730"/>
              <a:gd name="connsiteX31" fmla="*/ 110557 w 311695"/>
              <a:gd name="connsiteY31" fmla="*/ 230373 h 306730"/>
              <a:gd name="connsiteX32" fmla="*/ 146523 w 311695"/>
              <a:gd name="connsiteY32" fmla="*/ 223792 h 306730"/>
              <a:gd name="connsiteX33" fmla="*/ 146523 w 311695"/>
              <a:gd name="connsiteY33" fmla="*/ 285667 h 306730"/>
              <a:gd name="connsiteX34" fmla="*/ 146523 w 311695"/>
              <a:gd name="connsiteY34" fmla="*/ 285667 h 306730"/>
              <a:gd name="connsiteX35" fmla="*/ 146523 w 311695"/>
              <a:gd name="connsiteY35" fmla="*/ 285667 h 306730"/>
              <a:gd name="connsiteX36" fmla="*/ 146523 w 311695"/>
              <a:gd name="connsiteY36" fmla="*/ 206680 h 306730"/>
              <a:gd name="connsiteX37" fmla="*/ 103899 w 311695"/>
              <a:gd name="connsiteY37" fmla="*/ 213261 h 306730"/>
              <a:gd name="connsiteX38" fmla="*/ 91909 w 311695"/>
              <a:gd name="connsiteY38" fmla="*/ 163235 h 306730"/>
              <a:gd name="connsiteX39" fmla="*/ 146523 w 311695"/>
              <a:gd name="connsiteY39" fmla="*/ 163235 h 306730"/>
              <a:gd name="connsiteX40" fmla="*/ 146523 w 311695"/>
              <a:gd name="connsiteY40" fmla="*/ 206680 h 306730"/>
              <a:gd name="connsiteX41" fmla="*/ 146523 w 311695"/>
              <a:gd name="connsiteY41" fmla="*/ 206680 h 306730"/>
              <a:gd name="connsiteX42" fmla="*/ 146523 w 311695"/>
              <a:gd name="connsiteY42" fmla="*/ 206680 h 306730"/>
              <a:gd name="connsiteX43" fmla="*/ 73261 w 311695"/>
              <a:gd name="connsiteY43" fmla="*/ 144808 h 306730"/>
              <a:gd name="connsiteX44" fmla="*/ 19979 w 311695"/>
              <a:gd name="connsiteY44" fmla="*/ 144808 h 306730"/>
              <a:gd name="connsiteX45" fmla="*/ 46621 w 311695"/>
              <a:gd name="connsiteY45" fmla="*/ 72403 h 306730"/>
              <a:gd name="connsiteX46" fmla="*/ 83917 w 311695"/>
              <a:gd name="connsiteY46" fmla="*/ 88200 h 306730"/>
              <a:gd name="connsiteX47" fmla="*/ 73261 w 311695"/>
              <a:gd name="connsiteY47" fmla="*/ 144808 h 306730"/>
              <a:gd name="connsiteX48" fmla="*/ 73261 w 311695"/>
              <a:gd name="connsiteY48" fmla="*/ 144808 h 306730"/>
              <a:gd name="connsiteX49" fmla="*/ 73261 w 311695"/>
              <a:gd name="connsiteY49" fmla="*/ 163235 h 306730"/>
              <a:gd name="connsiteX50" fmla="*/ 85248 w 311695"/>
              <a:gd name="connsiteY50" fmla="*/ 218528 h 306730"/>
              <a:gd name="connsiteX51" fmla="*/ 46621 w 311695"/>
              <a:gd name="connsiteY51" fmla="*/ 234328 h 306730"/>
              <a:gd name="connsiteX52" fmla="*/ 19979 w 311695"/>
              <a:gd name="connsiteY52" fmla="*/ 163235 h 306730"/>
              <a:gd name="connsiteX53" fmla="*/ 73261 w 311695"/>
              <a:gd name="connsiteY53" fmla="*/ 163235 h 306730"/>
              <a:gd name="connsiteX54" fmla="*/ 73261 w 311695"/>
              <a:gd name="connsiteY54" fmla="*/ 163235 h 306730"/>
              <a:gd name="connsiteX55" fmla="*/ 73261 w 311695"/>
              <a:gd name="connsiteY55" fmla="*/ 163235 h 306730"/>
              <a:gd name="connsiteX56" fmla="*/ 93240 w 311695"/>
              <a:gd name="connsiteY56" fmla="*/ 235643 h 306730"/>
              <a:gd name="connsiteX57" fmla="*/ 122544 w 311695"/>
              <a:gd name="connsiteY57" fmla="*/ 284349 h 306730"/>
              <a:gd name="connsiteX58" fmla="*/ 59939 w 311695"/>
              <a:gd name="connsiteY58" fmla="*/ 248805 h 306730"/>
              <a:gd name="connsiteX59" fmla="*/ 93240 w 311695"/>
              <a:gd name="connsiteY59" fmla="*/ 235643 h 306730"/>
              <a:gd name="connsiteX60" fmla="*/ 93240 w 311695"/>
              <a:gd name="connsiteY60" fmla="*/ 235643 h 306730"/>
              <a:gd name="connsiteX61" fmla="*/ 165173 w 311695"/>
              <a:gd name="connsiteY61" fmla="*/ 223792 h 306730"/>
              <a:gd name="connsiteX62" fmla="*/ 202467 w 311695"/>
              <a:gd name="connsiteY62" fmla="*/ 229056 h 306730"/>
              <a:gd name="connsiteX63" fmla="*/ 165173 w 311695"/>
              <a:gd name="connsiteY63" fmla="*/ 285667 h 306730"/>
              <a:gd name="connsiteX64" fmla="*/ 165173 w 311695"/>
              <a:gd name="connsiteY64" fmla="*/ 223792 h 306730"/>
              <a:gd name="connsiteX65" fmla="*/ 165173 w 311695"/>
              <a:gd name="connsiteY65" fmla="*/ 223792 h 306730"/>
              <a:gd name="connsiteX66" fmla="*/ 165173 w 311695"/>
              <a:gd name="connsiteY66" fmla="*/ 223792 h 306730"/>
              <a:gd name="connsiteX67" fmla="*/ 165173 w 311695"/>
              <a:gd name="connsiteY67" fmla="*/ 206680 h 306730"/>
              <a:gd name="connsiteX68" fmla="*/ 165173 w 311695"/>
              <a:gd name="connsiteY68" fmla="*/ 163235 h 306730"/>
              <a:gd name="connsiteX69" fmla="*/ 219781 w 311695"/>
              <a:gd name="connsiteY69" fmla="*/ 163235 h 306730"/>
              <a:gd name="connsiteX70" fmla="*/ 209128 w 311695"/>
              <a:gd name="connsiteY70" fmla="*/ 213261 h 306730"/>
              <a:gd name="connsiteX71" fmla="*/ 165173 w 311695"/>
              <a:gd name="connsiteY71" fmla="*/ 206680 h 306730"/>
              <a:gd name="connsiteX72" fmla="*/ 165173 w 311695"/>
              <a:gd name="connsiteY72" fmla="*/ 206680 h 306730"/>
              <a:gd name="connsiteX73" fmla="*/ 238432 w 311695"/>
              <a:gd name="connsiteY73" fmla="*/ 163235 h 306730"/>
              <a:gd name="connsiteX74" fmla="*/ 293045 w 311695"/>
              <a:gd name="connsiteY74" fmla="*/ 163235 h 306730"/>
              <a:gd name="connsiteX75" fmla="*/ 265069 w 311695"/>
              <a:gd name="connsiteY75" fmla="*/ 234328 h 306730"/>
              <a:gd name="connsiteX76" fmla="*/ 226440 w 311695"/>
              <a:gd name="connsiteY76" fmla="*/ 217211 h 306730"/>
              <a:gd name="connsiteX77" fmla="*/ 238432 w 311695"/>
              <a:gd name="connsiteY77" fmla="*/ 163235 h 306730"/>
              <a:gd name="connsiteX78" fmla="*/ 238432 w 311695"/>
              <a:gd name="connsiteY78" fmla="*/ 163235 h 306730"/>
              <a:gd name="connsiteX79" fmla="*/ 238432 w 311695"/>
              <a:gd name="connsiteY79" fmla="*/ 144808 h 306730"/>
              <a:gd name="connsiteX80" fmla="*/ 229106 w 311695"/>
              <a:gd name="connsiteY80" fmla="*/ 88200 h 306730"/>
              <a:gd name="connsiteX81" fmla="*/ 265072 w 311695"/>
              <a:gd name="connsiteY81" fmla="*/ 72403 h 306730"/>
              <a:gd name="connsiteX82" fmla="*/ 293048 w 311695"/>
              <a:gd name="connsiteY82" fmla="*/ 144808 h 306730"/>
              <a:gd name="connsiteX83" fmla="*/ 238432 w 311695"/>
              <a:gd name="connsiteY83" fmla="*/ 144808 h 306730"/>
              <a:gd name="connsiteX84" fmla="*/ 238432 w 311695"/>
              <a:gd name="connsiteY84" fmla="*/ 144808 h 306730"/>
              <a:gd name="connsiteX85" fmla="*/ 238432 w 311695"/>
              <a:gd name="connsiteY85" fmla="*/ 144808 h 306730"/>
              <a:gd name="connsiteX86" fmla="*/ 253088 w 311695"/>
              <a:gd name="connsiteY86" fmla="*/ 57920 h 306730"/>
              <a:gd name="connsiteX87" fmla="*/ 222448 w 311695"/>
              <a:gd name="connsiteY87" fmla="*/ 71085 h 306730"/>
              <a:gd name="connsiteX88" fmla="*/ 193144 w 311695"/>
              <a:gd name="connsiteY88" fmla="*/ 23693 h 306730"/>
              <a:gd name="connsiteX89" fmla="*/ 253088 w 311695"/>
              <a:gd name="connsiteY89" fmla="*/ 57920 h 306730"/>
              <a:gd name="connsiteX90" fmla="*/ 253088 w 311695"/>
              <a:gd name="connsiteY90" fmla="*/ 57920 h 306730"/>
              <a:gd name="connsiteX91" fmla="*/ 118549 w 311695"/>
              <a:gd name="connsiteY91" fmla="*/ 23693 h 306730"/>
              <a:gd name="connsiteX92" fmla="*/ 90579 w 311695"/>
              <a:gd name="connsiteY92" fmla="*/ 71085 h 306730"/>
              <a:gd name="connsiteX93" fmla="*/ 59941 w 311695"/>
              <a:gd name="connsiteY93" fmla="*/ 57920 h 306730"/>
              <a:gd name="connsiteX94" fmla="*/ 118549 w 311695"/>
              <a:gd name="connsiteY94" fmla="*/ 23693 h 306730"/>
              <a:gd name="connsiteX95" fmla="*/ 118549 w 311695"/>
              <a:gd name="connsiteY95" fmla="*/ 23693 h 306730"/>
              <a:gd name="connsiteX96" fmla="*/ 190477 w 311695"/>
              <a:gd name="connsiteY96" fmla="*/ 284349 h 306730"/>
              <a:gd name="connsiteX97" fmla="*/ 219781 w 311695"/>
              <a:gd name="connsiteY97" fmla="*/ 234328 h 306730"/>
              <a:gd name="connsiteX98" fmla="*/ 253088 w 311695"/>
              <a:gd name="connsiteY98" fmla="*/ 248805 h 306730"/>
              <a:gd name="connsiteX99" fmla="*/ 190477 w 311695"/>
              <a:gd name="connsiteY99" fmla="*/ 284349 h 306730"/>
              <a:gd name="connsiteX100" fmla="*/ 190477 w 311695"/>
              <a:gd name="connsiteY100" fmla="*/ 284349 h 3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11695" h="306730">
                <a:moveTo>
                  <a:pt x="155848" y="0"/>
                </a:moveTo>
                <a:cubicBezTo>
                  <a:pt x="70595" y="0"/>
                  <a:pt x="0" y="68453"/>
                  <a:pt x="0" y="154021"/>
                </a:cubicBezTo>
                <a:cubicBezTo>
                  <a:pt x="0" y="238277"/>
                  <a:pt x="70597" y="306731"/>
                  <a:pt x="155848" y="306731"/>
                </a:cubicBezTo>
                <a:cubicBezTo>
                  <a:pt x="242426" y="306731"/>
                  <a:pt x="311696" y="238277"/>
                  <a:pt x="311696" y="154021"/>
                </a:cubicBezTo>
                <a:cubicBezTo>
                  <a:pt x="311696" y="68453"/>
                  <a:pt x="242426" y="0"/>
                  <a:pt x="155848" y="0"/>
                </a:cubicBezTo>
                <a:lnTo>
                  <a:pt x="155848" y="0"/>
                </a:lnTo>
                <a:close/>
                <a:moveTo>
                  <a:pt x="165173" y="101365"/>
                </a:moveTo>
                <a:cubicBezTo>
                  <a:pt x="182488" y="100048"/>
                  <a:pt x="197136" y="97416"/>
                  <a:pt x="211792" y="93464"/>
                </a:cubicBezTo>
                <a:cubicBezTo>
                  <a:pt x="217123" y="109264"/>
                  <a:pt x="219781" y="126379"/>
                  <a:pt x="221117" y="144808"/>
                </a:cubicBezTo>
                <a:cubicBezTo>
                  <a:pt x="165173" y="144808"/>
                  <a:pt x="165173" y="144808"/>
                  <a:pt x="165173" y="144808"/>
                </a:cubicBezTo>
                <a:lnTo>
                  <a:pt x="165173" y="101365"/>
                </a:lnTo>
                <a:lnTo>
                  <a:pt x="165173" y="101365"/>
                </a:lnTo>
                <a:lnTo>
                  <a:pt x="165173" y="101365"/>
                </a:lnTo>
                <a:close/>
                <a:moveTo>
                  <a:pt x="165173" y="81619"/>
                </a:moveTo>
                <a:cubicBezTo>
                  <a:pt x="165173" y="18429"/>
                  <a:pt x="165173" y="18429"/>
                  <a:pt x="165173" y="18429"/>
                </a:cubicBezTo>
                <a:cubicBezTo>
                  <a:pt x="173163" y="27643"/>
                  <a:pt x="191813" y="47392"/>
                  <a:pt x="205133" y="76352"/>
                </a:cubicBezTo>
                <a:cubicBezTo>
                  <a:pt x="193141" y="78987"/>
                  <a:pt x="179824" y="81619"/>
                  <a:pt x="165173" y="81619"/>
                </a:cubicBezTo>
                <a:lnTo>
                  <a:pt x="165173" y="81619"/>
                </a:lnTo>
                <a:close/>
                <a:moveTo>
                  <a:pt x="146523" y="81619"/>
                </a:moveTo>
                <a:cubicBezTo>
                  <a:pt x="134531" y="81619"/>
                  <a:pt x="121213" y="78987"/>
                  <a:pt x="107893" y="76349"/>
                </a:cubicBezTo>
                <a:cubicBezTo>
                  <a:pt x="121213" y="47389"/>
                  <a:pt x="138531" y="27640"/>
                  <a:pt x="146523" y="18427"/>
                </a:cubicBezTo>
                <a:lnTo>
                  <a:pt x="146523" y="81619"/>
                </a:lnTo>
                <a:lnTo>
                  <a:pt x="146523" y="81619"/>
                </a:lnTo>
                <a:lnTo>
                  <a:pt x="146523" y="81619"/>
                </a:lnTo>
                <a:close/>
                <a:moveTo>
                  <a:pt x="146523" y="100048"/>
                </a:moveTo>
                <a:cubicBezTo>
                  <a:pt x="146523" y="144808"/>
                  <a:pt x="146523" y="144808"/>
                  <a:pt x="146523" y="144808"/>
                </a:cubicBezTo>
                <a:cubicBezTo>
                  <a:pt x="91909" y="144808"/>
                  <a:pt x="91909" y="144808"/>
                  <a:pt x="91909" y="144808"/>
                </a:cubicBezTo>
                <a:cubicBezTo>
                  <a:pt x="91909" y="125059"/>
                  <a:pt x="95907" y="109264"/>
                  <a:pt x="101235" y="93464"/>
                </a:cubicBezTo>
                <a:cubicBezTo>
                  <a:pt x="117219" y="97416"/>
                  <a:pt x="131872" y="100048"/>
                  <a:pt x="146523" y="100048"/>
                </a:cubicBezTo>
                <a:lnTo>
                  <a:pt x="146523" y="100048"/>
                </a:lnTo>
                <a:close/>
                <a:moveTo>
                  <a:pt x="146523" y="285667"/>
                </a:moveTo>
                <a:cubicBezTo>
                  <a:pt x="130539" y="267240"/>
                  <a:pt x="118549" y="247491"/>
                  <a:pt x="110557" y="230373"/>
                </a:cubicBezTo>
                <a:cubicBezTo>
                  <a:pt x="122544" y="226427"/>
                  <a:pt x="135864" y="225109"/>
                  <a:pt x="146523" y="223792"/>
                </a:cubicBezTo>
                <a:lnTo>
                  <a:pt x="146523" y="285667"/>
                </a:lnTo>
                <a:lnTo>
                  <a:pt x="146523" y="285667"/>
                </a:lnTo>
                <a:lnTo>
                  <a:pt x="146523" y="285667"/>
                </a:lnTo>
                <a:close/>
                <a:moveTo>
                  <a:pt x="146523" y="206680"/>
                </a:moveTo>
                <a:cubicBezTo>
                  <a:pt x="133203" y="206680"/>
                  <a:pt x="118549" y="209312"/>
                  <a:pt x="103899" y="213261"/>
                </a:cubicBezTo>
                <a:cubicBezTo>
                  <a:pt x="97240" y="194829"/>
                  <a:pt x="93240" y="179035"/>
                  <a:pt x="91909" y="163235"/>
                </a:cubicBezTo>
                <a:cubicBezTo>
                  <a:pt x="146523" y="163235"/>
                  <a:pt x="146523" y="163235"/>
                  <a:pt x="146523" y="163235"/>
                </a:cubicBezTo>
                <a:lnTo>
                  <a:pt x="146523" y="206680"/>
                </a:lnTo>
                <a:lnTo>
                  <a:pt x="146523" y="206680"/>
                </a:lnTo>
                <a:lnTo>
                  <a:pt x="146523" y="206680"/>
                </a:lnTo>
                <a:close/>
                <a:moveTo>
                  <a:pt x="73261" y="144808"/>
                </a:moveTo>
                <a:cubicBezTo>
                  <a:pt x="19979" y="144808"/>
                  <a:pt x="19979" y="144808"/>
                  <a:pt x="19979" y="144808"/>
                </a:cubicBezTo>
                <a:cubicBezTo>
                  <a:pt x="21312" y="117163"/>
                  <a:pt x="30637" y="92147"/>
                  <a:pt x="46621" y="72403"/>
                </a:cubicBezTo>
                <a:cubicBezTo>
                  <a:pt x="59941" y="78987"/>
                  <a:pt x="71928" y="84251"/>
                  <a:pt x="83917" y="88200"/>
                </a:cubicBezTo>
                <a:cubicBezTo>
                  <a:pt x="78589" y="105312"/>
                  <a:pt x="74595" y="123741"/>
                  <a:pt x="73261" y="144808"/>
                </a:cubicBezTo>
                <a:lnTo>
                  <a:pt x="73261" y="144808"/>
                </a:lnTo>
                <a:close/>
                <a:moveTo>
                  <a:pt x="73261" y="163235"/>
                </a:moveTo>
                <a:cubicBezTo>
                  <a:pt x="74595" y="180352"/>
                  <a:pt x="78589" y="198779"/>
                  <a:pt x="85248" y="218528"/>
                </a:cubicBezTo>
                <a:cubicBezTo>
                  <a:pt x="73261" y="222475"/>
                  <a:pt x="59941" y="227741"/>
                  <a:pt x="46621" y="234328"/>
                </a:cubicBezTo>
                <a:cubicBezTo>
                  <a:pt x="31968" y="214579"/>
                  <a:pt x="21312" y="189563"/>
                  <a:pt x="19979" y="163235"/>
                </a:cubicBezTo>
                <a:lnTo>
                  <a:pt x="73261" y="163235"/>
                </a:lnTo>
                <a:lnTo>
                  <a:pt x="73261" y="163235"/>
                </a:lnTo>
                <a:lnTo>
                  <a:pt x="73261" y="163235"/>
                </a:lnTo>
                <a:close/>
                <a:moveTo>
                  <a:pt x="93240" y="235643"/>
                </a:moveTo>
                <a:cubicBezTo>
                  <a:pt x="99901" y="251437"/>
                  <a:pt x="109227" y="267237"/>
                  <a:pt x="122544" y="284349"/>
                </a:cubicBezTo>
                <a:cubicBezTo>
                  <a:pt x="98568" y="277768"/>
                  <a:pt x="75925" y="265923"/>
                  <a:pt x="59939" y="248805"/>
                </a:cubicBezTo>
                <a:cubicBezTo>
                  <a:pt x="70597" y="243541"/>
                  <a:pt x="81253" y="238277"/>
                  <a:pt x="93240" y="235643"/>
                </a:cubicBezTo>
                <a:lnTo>
                  <a:pt x="93240" y="235643"/>
                </a:lnTo>
                <a:close/>
                <a:moveTo>
                  <a:pt x="165173" y="223792"/>
                </a:moveTo>
                <a:cubicBezTo>
                  <a:pt x="178493" y="225109"/>
                  <a:pt x="190477" y="226424"/>
                  <a:pt x="202467" y="229056"/>
                </a:cubicBezTo>
                <a:cubicBezTo>
                  <a:pt x="193141" y="247491"/>
                  <a:pt x="181157" y="265923"/>
                  <a:pt x="165173" y="285667"/>
                </a:cubicBezTo>
                <a:lnTo>
                  <a:pt x="165173" y="223792"/>
                </a:lnTo>
                <a:lnTo>
                  <a:pt x="165173" y="223792"/>
                </a:lnTo>
                <a:lnTo>
                  <a:pt x="165173" y="223792"/>
                </a:lnTo>
                <a:close/>
                <a:moveTo>
                  <a:pt x="165173" y="206680"/>
                </a:moveTo>
                <a:cubicBezTo>
                  <a:pt x="165173" y="163235"/>
                  <a:pt x="165173" y="163235"/>
                  <a:pt x="165173" y="163235"/>
                </a:cubicBezTo>
                <a:cubicBezTo>
                  <a:pt x="219781" y="163235"/>
                  <a:pt x="219781" y="163235"/>
                  <a:pt x="219781" y="163235"/>
                </a:cubicBezTo>
                <a:cubicBezTo>
                  <a:pt x="218453" y="179035"/>
                  <a:pt x="215786" y="194829"/>
                  <a:pt x="209128" y="213261"/>
                </a:cubicBezTo>
                <a:cubicBezTo>
                  <a:pt x="195808" y="209315"/>
                  <a:pt x="181160" y="206680"/>
                  <a:pt x="165173" y="206680"/>
                </a:cubicBezTo>
                <a:lnTo>
                  <a:pt x="165173" y="206680"/>
                </a:lnTo>
                <a:close/>
                <a:moveTo>
                  <a:pt x="238432" y="163235"/>
                </a:moveTo>
                <a:cubicBezTo>
                  <a:pt x="293045" y="163235"/>
                  <a:pt x="293045" y="163235"/>
                  <a:pt x="293045" y="163235"/>
                </a:cubicBezTo>
                <a:cubicBezTo>
                  <a:pt x="290378" y="189565"/>
                  <a:pt x="281053" y="214579"/>
                  <a:pt x="265069" y="234328"/>
                </a:cubicBezTo>
                <a:cubicBezTo>
                  <a:pt x="254413" y="229056"/>
                  <a:pt x="241096" y="222475"/>
                  <a:pt x="226440" y="217211"/>
                </a:cubicBezTo>
                <a:cubicBezTo>
                  <a:pt x="233101" y="198779"/>
                  <a:pt x="237104" y="180352"/>
                  <a:pt x="238432" y="163235"/>
                </a:cubicBezTo>
                <a:lnTo>
                  <a:pt x="238432" y="163235"/>
                </a:lnTo>
                <a:close/>
                <a:moveTo>
                  <a:pt x="238432" y="144808"/>
                </a:moveTo>
                <a:cubicBezTo>
                  <a:pt x="238432" y="123744"/>
                  <a:pt x="234437" y="105312"/>
                  <a:pt x="229106" y="88200"/>
                </a:cubicBezTo>
                <a:cubicBezTo>
                  <a:pt x="242426" y="84251"/>
                  <a:pt x="254416" y="77669"/>
                  <a:pt x="265072" y="72403"/>
                </a:cubicBezTo>
                <a:cubicBezTo>
                  <a:pt x="281056" y="92149"/>
                  <a:pt x="290381" y="117163"/>
                  <a:pt x="293048" y="144808"/>
                </a:cubicBezTo>
                <a:lnTo>
                  <a:pt x="238432" y="144808"/>
                </a:lnTo>
                <a:lnTo>
                  <a:pt x="238432" y="144808"/>
                </a:lnTo>
                <a:lnTo>
                  <a:pt x="238432" y="144808"/>
                </a:lnTo>
                <a:close/>
                <a:moveTo>
                  <a:pt x="253088" y="57920"/>
                </a:moveTo>
                <a:cubicBezTo>
                  <a:pt x="243762" y="63189"/>
                  <a:pt x="233101" y="67136"/>
                  <a:pt x="222448" y="71085"/>
                </a:cubicBezTo>
                <a:cubicBezTo>
                  <a:pt x="213123" y="51339"/>
                  <a:pt x="202469" y="35541"/>
                  <a:pt x="193144" y="23693"/>
                </a:cubicBezTo>
                <a:cubicBezTo>
                  <a:pt x="215786" y="30277"/>
                  <a:pt x="237104" y="42123"/>
                  <a:pt x="253088" y="57920"/>
                </a:cubicBezTo>
                <a:lnTo>
                  <a:pt x="253088" y="57920"/>
                </a:lnTo>
                <a:close/>
                <a:moveTo>
                  <a:pt x="118549" y="23693"/>
                </a:moveTo>
                <a:cubicBezTo>
                  <a:pt x="109224" y="35541"/>
                  <a:pt x="98568" y="51341"/>
                  <a:pt x="90579" y="71085"/>
                </a:cubicBezTo>
                <a:cubicBezTo>
                  <a:pt x="79920" y="67136"/>
                  <a:pt x="69264" y="63189"/>
                  <a:pt x="59941" y="57920"/>
                </a:cubicBezTo>
                <a:cubicBezTo>
                  <a:pt x="75928" y="42123"/>
                  <a:pt x="95907" y="30277"/>
                  <a:pt x="118549" y="23693"/>
                </a:cubicBezTo>
                <a:lnTo>
                  <a:pt x="118549" y="23693"/>
                </a:lnTo>
                <a:close/>
                <a:moveTo>
                  <a:pt x="190477" y="284349"/>
                </a:moveTo>
                <a:cubicBezTo>
                  <a:pt x="202469" y="267237"/>
                  <a:pt x="213123" y="250123"/>
                  <a:pt x="219781" y="234328"/>
                </a:cubicBezTo>
                <a:cubicBezTo>
                  <a:pt x="231773" y="238275"/>
                  <a:pt x="243762" y="243541"/>
                  <a:pt x="253088" y="248805"/>
                </a:cubicBezTo>
                <a:cubicBezTo>
                  <a:pt x="235768" y="265923"/>
                  <a:pt x="214459" y="277768"/>
                  <a:pt x="190477" y="284349"/>
                </a:cubicBezTo>
                <a:lnTo>
                  <a:pt x="190477" y="284349"/>
                </a:lnTo>
                <a:close/>
              </a:path>
            </a:pathLst>
          </a:custGeom>
          <a:solidFill>
            <a:schemeClr val="accent2"/>
          </a:solidFill>
          <a:ln w="266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3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9" name="Icoon_1_3">
            <a:extLst>
              <a:ext uri="{FF2B5EF4-FFF2-40B4-BE49-F238E27FC236}">
                <a16:creationId xmlns:a16="http://schemas.microsoft.com/office/drawing/2014/main" id="{D9065889-2D7A-40E4-9DFB-5EA1A0608042}"/>
              </a:ext>
            </a:extLst>
          </p:cNvPr>
          <p:cNvGrpSpPr/>
          <p:nvPr/>
        </p:nvGrpSpPr>
        <p:grpSpPr>
          <a:xfrm>
            <a:off x="3217532" y="4256918"/>
            <a:ext cx="311514" cy="254669"/>
            <a:chOff x="3952482" y="2433593"/>
            <a:chExt cx="311514" cy="254669"/>
          </a:xfrm>
          <a:solidFill>
            <a:schemeClr val="accent2"/>
          </a:solidFill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503D965F-B4ED-4C3F-8AE9-89A2D08C7F84}"/>
                </a:ext>
              </a:extLst>
            </p:cNvPr>
            <p:cNvSpPr/>
            <p:nvPr/>
          </p:nvSpPr>
          <p:spPr>
            <a:xfrm>
              <a:off x="4191309" y="2631089"/>
              <a:ext cx="20767" cy="20794"/>
            </a:xfrm>
            <a:custGeom>
              <a:avLst/>
              <a:gdLst>
                <a:gd name="connsiteX0" fmla="*/ 10387 w 20767"/>
                <a:gd name="connsiteY0" fmla="*/ 0 h 20794"/>
                <a:gd name="connsiteX1" fmla="*/ 14093 w 20767"/>
                <a:gd name="connsiteY1" fmla="*/ 0 h 20794"/>
                <a:gd name="connsiteX2" fmla="*/ 17061 w 20767"/>
                <a:gd name="connsiteY2" fmla="*/ 1547 h 20794"/>
                <a:gd name="connsiteX3" fmla="*/ 18544 w 20767"/>
                <a:gd name="connsiteY3" fmla="*/ 4624 h 20794"/>
                <a:gd name="connsiteX4" fmla="*/ 20029 w 20767"/>
                <a:gd name="connsiteY4" fmla="*/ 6933 h 20794"/>
                <a:gd name="connsiteX5" fmla="*/ 20768 w 20767"/>
                <a:gd name="connsiteY5" fmla="*/ 10013 h 20794"/>
                <a:gd name="connsiteX6" fmla="*/ 20029 w 20767"/>
                <a:gd name="connsiteY6" fmla="*/ 13861 h 20794"/>
                <a:gd name="connsiteX7" fmla="*/ 18544 w 20767"/>
                <a:gd name="connsiteY7" fmla="*/ 16944 h 20794"/>
                <a:gd name="connsiteX8" fmla="*/ 17061 w 20767"/>
                <a:gd name="connsiteY8" fmla="*/ 18485 h 20794"/>
                <a:gd name="connsiteX9" fmla="*/ 14093 w 20767"/>
                <a:gd name="connsiteY9" fmla="*/ 20024 h 20794"/>
                <a:gd name="connsiteX10" fmla="*/ 10387 w 20767"/>
                <a:gd name="connsiteY10" fmla="*/ 20795 h 20794"/>
                <a:gd name="connsiteX11" fmla="*/ 7419 w 20767"/>
                <a:gd name="connsiteY11" fmla="*/ 20024 h 20794"/>
                <a:gd name="connsiteX12" fmla="*/ 5195 w 20767"/>
                <a:gd name="connsiteY12" fmla="*/ 18485 h 20794"/>
                <a:gd name="connsiteX13" fmla="*/ 2968 w 20767"/>
                <a:gd name="connsiteY13" fmla="*/ 16944 h 20794"/>
                <a:gd name="connsiteX14" fmla="*/ 744 w 20767"/>
                <a:gd name="connsiteY14" fmla="*/ 13861 h 20794"/>
                <a:gd name="connsiteX15" fmla="*/ 0 w 20767"/>
                <a:gd name="connsiteY15" fmla="*/ 10013 h 20794"/>
                <a:gd name="connsiteX16" fmla="*/ 744 w 20767"/>
                <a:gd name="connsiteY16" fmla="*/ 6933 h 20794"/>
                <a:gd name="connsiteX17" fmla="*/ 2968 w 20767"/>
                <a:gd name="connsiteY17" fmla="*/ 4624 h 20794"/>
                <a:gd name="connsiteX18" fmla="*/ 5195 w 20767"/>
                <a:gd name="connsiteY18" fmla="*/ 1547 h 20794"/>
                <a:gd name="connsiteX19" fmla="*/ 7419 w 20767"/>
                <a:gd name="connsiteY19" fmla="*/ 0 h 20794"/>
                <a:gd name="connsiteX20" fmla="*/ 10387 w 20767"/>
                <a:gd name="connsiteY20" fmla="*/ 0 h 20794"/>
                <a:gd name="connsiteX21" fmla="*/ 10387 w 20767"/>
                <a:gd name="connsiteY21" fmla="*/ 0 h 2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767" h="20794">
                  <a:moveTo>
                    <a:pt x="10387" y="0"/>
                  </a:moveTo>
                  <a:lnTo>
                    <a:pt x="14093" y="0"/>
                  </a:lnTo>
                  <a:lnTo>
                    <a:pt x="17061" y="1547"/>
                  </a:lnTo>
                  <a:lnTo>
                    <a:pt x="18544" y="4624"/>
                  </a:lnTo>
                  <a:lnTo>
                    <a:pt x="20029" y="6933"/>
                  </a:lnTo>
                  <a:lnTo>
                    <a:pt x="20768" y="10013"/>
                  </a:lnTo>
                  <a:lnTo>
                    <a:pt x="20029" y="13861"/>
                  </a:lnTo>
                  <a:lnTo>
                    <a:pt x="18544" y="16944"/>
                  </a:lnTo>
                  <a:lnTo>
                    <a:pt x="17061" y="18485"/>
                  </a:lnTo>
                  <a:lnTo>
                    <a:pt x="14093" y="20024"/>
                  </a:lnTo>
                  <a:lnTo>
                    <a:pt x="10387" y="20795"/>
                  </a:lnTo>
                  <a:lnTo>
                    <a:pt x="7419" y="20024"/>
                  </a:lnTo>
                  <a:lnTo>
                    <a:pt x="5195" y="18485"/>
                  </a:lnTo>
                  <a:lnTo>
                    <a:pt x="2968" y="16944"/>
                  </a:lnTo>
                  <a:lnTo>
                    <a:pt x="744" y="13861"/>
                  </a:lnTo>
                  <a:lnTo>
                    <a:pt x="0" y="10013"/>
                  </a:lnTo>
                  <a:lnTo>
                    <a:pt x="744" y="6933"/>
                  </a:lnTo>
                  <a:lnTo>
                    <a:pt x="2968" y="4624"/>
                  </a:lnTo>
                  <a:lnTo>
                    <a:pt x="5195" y="1547"/>
                  </a:lnTo>
                  <a:lnTo>
                    <a:pt x="7419" y="0"/>
                  </a:lnTo>
                  <a:lnTo>
                    <a:pt x="10387" y="0"/>
                  </a:lnTo>
                  <a:lnTo>
                    <a:pt x="10387" y="0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1" name="Icoon_1_3">
              <a:extLst>
                <a:ext uri="{FF2B5EF4-FFF2-40B4-BE49-F238E27FC236}">
                  <a16:creationId xmlns:a16="http://schemas.microsoft.com/office/drawing/2014/main" id="{7C3D3F4D-F5D1-4E31-A09F-006079F3DBE6}"/>
                </a:ext>
              </a:extLst>
            </p:cNvPr>
            <p:cNvGrpSpPr/>
            <p:nvPr/>
          </p:nvGrpSpPr>
          <p:grpSpPr>
            <a:xfrm>
              <a:off x="3952482" y="2433593"/>
              <a:ext cx="311514" cy="254669"/>
              <a:chOff x="3952482" y="2433593"/>
              <a:chExt cx="311514" cy="254669"/>
            </a:xfrm>
            <a:grpFill/>
          </p:grpSpPr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4CC86EA6-B3E6-4934-91E7-4F1C68F9F78C}"/>
                  </a:ext>
                </a:extLst>
              </p:cNvPr>
              <p:cNvSpPr/>
              <p:nvPr/>
            </p:nvSpPr>
            <p:spPr>
              <a:xfrm>
                <a:off x="4014786" y="2672670"/>
                <a:ext cx="98647" cy="15591"/>
              </a:xfrm>
              <a:custGeom>
                <a:avLst/>
                <a:gdLst>
                  <a:gd name="connsiteX0" fmla="*/ 7752 w 98647"/>
                  <a:gd name="connsiteY0" fmla="*/ 0 h 15591"/>
                  <a:gd name="connsiteX1" fmla="*/ 90893 w 98647"/>
                  <a:gd name="connsiteY1" fmla="*/ 0 h 15591"/>
                  <a:gd name="connsiteX2" fmla="*/ 93715 w 98647"/>
                  <a:gd name="connsiteY2" fmla="*/ 0 h 15591"/>
                  <a:gd name="connsiteX3" fmla="*/ 95829 w 98647"/>
                  <a:gd name="connsiteY3" fmla="*/ 1557 h 15591"/>
                  <a:gd name="connsiteX4" fmla="*/ 97240 w 98647"/>
                  <a:gd name="connsiteY4" fmla="*/ 3117 h 15591"/>
                  <a:gd name="connsiteX5" fmla="*/ 97944 w 98647"/>
                  <a:gd name="connsiteY5" fmla="*/ 4683 h 15591"/>
                  <a:gd name="connsiteX6" fmla="*/ 98648 w 98647"/>
                  <a:gd name="connsiteY6" fmla="*/ 7016 h 15591"/>
                  <a:gd name="connsiteX7" fmla="*/ 97944 w 98647"/>
                  <a:gd name="connsiteY7" fmla="*/ 10915 h 15591"/>
                  <a:gd name="connsiteX8" fmla="*/ 97240 w 98647"/>
                  <a:gd name="connsiteY8" fmla="*/ 12475 h 15591"/>
                  <a:gd name="connsiteX9" fmla="*/ 95829 w 98647"/>
                  <a:gd name="connsiteY9" fmla="*/ 14032 h 15591"/>
                  <a:gd name="connsiteX10" fmla="*/ 93715 w 98647"/>
                  <a:gd name="connsiteY10" fmla="*/ 15592 h 15591"/>
                  <a:gd name="connsiteX11" fmla="*/ 90893 w 98647"/>
                  <a:gd name="connsiteY11" fmla="*/ 15592 h 15591"/>
                  <a:gd name="connsiteX12" fmla="*/ 7752 w 98647"/>
                  <a:gd name="connsiteY12" fmla="*/ 15592 h 15591"/>
                  <a:gd name="connsiteX13" fmla="*/ 4227 w 98647"/>
                  <a:gd name="connsiteY13" fmla="*/ 15592 h 15591"/>
                  <a:gd name="connsiteX14" fmla="*/ 2816 w 98647"/>
                  <a:gd name="connsiteY14" fmla="*/ 14032 h 15591"/>
                  <a:gd name="connsiteX15" fmla="*/ 1411 w 98647"/>
                  <a:gd name="connsiteY15" fmla="*/ 12475 h 15591"/>
                  <a:gd name="connsiteX16" fmla="*/ 0 w 98647"/>
                  <a:gd name="connsiteY16" fmla="*/ 10915 h 15591"/>
                  <a:gd name="connsiteX17" fmla="*/ 0 w 98647"/>
                  <a:gd name="connsiteY17" fmla="*/ 7016 h 15591"/>
                  <a:gd name="connsiteX18" fmla="*/ 0 w 98647"/>
                  <a:gd name="connsiteY18" fmla="*/ 4683 h 15591"/>
                  <a:gd name="connsiteX19" fmla="*/ 1411 w 98647"/>
                  <a:gd name="connsiteY19" fmla="*/ 3117 h 15591"/>
                  <a:gd name="connsiteX20" fmla="*/ 2816 w 98647"/>
                  <a:gd name="connsiteY20" fmla="*/ 1557 h 15591"/>
                  <a:gd name="connsiteX21" fmla="*/ 4227 w 98647"/>
                  <a:gd name="connsiteY21" fmla="*/ 0 h 15591"/>
                  <a:gd name="connsiteX22" fmla="*/ 7752 w 98647"/>
                  <a:gd name="connsiteY22" fmla="*/ 0 h 15591"/>
                  <a:gd name="connsiteX23" fmla="*/ 7752 w 98647"/>
                  <a:gd name="connsiteY23" fmla="*/ 0 h 1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647" h="15591">
                    <a:moveTo>
                      <a:pt x="7752" y="0"/>
                    </a:moveTo>
                    <a:lnTo>
                      <a:pt x="90893" y="0"/>
                    </a:lnTo>
                    <a:lnTo>
                      <a:pt x="93715" y="0"/>
                    </a:lnTo>
                    <a:lnTo>
                      <a:pt x="95829" y="1557"/>
                    </a:lnTo>
                    <a:lnTo>
                      <a:pt x="97240" y="3117"/>
                    </a:lnTo>
                    <a:lnTo>
                      <a:pt x="97944" y="4683"/>
                    </a:lnTo>
                    <a:lnTo>
                      <a:pt x="98648" y="7016"/>
                    </a:lnTo>
                    <a:lnTo>
                      <a:pt x="97944" y="10915"/>
                    </a:lnTo>
                    <a:lnTo>
                      <a:pt x="97240" y="12475"/>
                    </a:lnTo>
                    <a:lnTo>
                      <a:pt x="95829" y="14032"/>
                    </a:lnTo>
                    <a:lnTo>
                      <a:pt x="93715" y="15592"/>
                    </a:lnTo>
                    <a:lnTo>
                      <a:pt x="90893" y="15592"/>
                    </a:lnTo>
                    <a:lnTo>
                      <a:pt x="7752" y="15592"/>
                    </a:lnTo>
                    <a:lnTo>
                      <a:pt x="4227" y="15592"/>
                    </a:lnTo>
                    <a:lnTo>
                      <a:pt x="2816" y="14032"/>
                    </a:lnTo>
                    <a:lnTo>
                      <a:pt x="1411" y="12475"/>
                    </a:lnTo>
                    <a:lnTo>
                      <a:pt x="0" y="10915"/>
                    </a:lnTo>
                    <a:lnTo>
                      <a:pt x="0" y="7016"/>
                    </a:lnTo>
                    <a:lnTo>
                      <a:pt x="0" y="4683"/>
                    </a:lnTo>
                    <a:lnTo>
                      <a:pt x="1411" y="3117"/>
                    </a:lnTo>
                    <a:lnTo>
                      <a:pt x="2816" y="1557"/>
                    </a:lnTo>
                    <a:lnTo>
                      <a:pt x="4227" y="0"/>
                    </a:lnTo>
                    <a:lnTo>
                      <a:pt x="7752" y="0"/>
                    </a:lnTo>
                    <a:lnTo>
                      <a:pt x="7752" y="0"/>
                    </a:lnTo>
                    <a:close/>
                  </a:path>
                </a:pathLst>
              </a:custGeom>
              <a:grpFill/>
              <a:ln w="26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232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73" name="Icoon_1_3">
                <a:extLst>
                  <a:ext uri="{FF2B5EF4-FFF2-40B4-BE49-F238E27FC236}">
                    <a16:creationId xmlns:a16="http://schemas.microsoft.com/office/drawing/2014/main" id="{8A9D23A4-1AC7-40E1-B293-C2D21FF39FC7}"/>
                  </a:ext>
                </a:extLst>
              </p:cNvPr>
              <p:cNvGrpSpPr/>
              <p:nvPr/>
            </p:nvGrpSpPr>
            <p:grpSpPr>
              <a:xfrm>
                <a:off x="3952482" y="2433593"/>
                <a:ext cx="311514" cy="254669"/>
                <a:chOff x="3952482" y="2433593"/>
                <a:chExt cx="311514" cy="254669"/>
              </a:xfrm>
              <a:grpFill/>
            </p:grpSpPr>
            <p:sp>
              <p:nvSpPr>
                <p:cNvPr id="74" name="Vrije vorm: vorm 73">
                  <a:extLst>
                    <a:ext uri="{FF2B5EF4-FFF2-40B4-BE49-F238E27FC236}">
                      <a16:creationId xmlns:a16="http://schemas.microsoft.com/office/drawing/2014/main" id="{3313E6A4-88E6-4252-97BE-2D79D6594AB8}"/>
                    </a:ext>
                  </a:extLst>
                </p:cNvPr>
                <p:cNvSpPr/>
                <p:nvPr/>
              </p:nvSpPr>
              <p:spPr>
                <a:xfrm>
                  <a:off x="4139389" y="2433593"/>
                  <a:ext cx="124607" cy="254669"/>
                </a:xfrm>
                <a:custGeom>
                  <a:avLst/>
                  <a:gdLst>
                    <a:gd name="connsiteX0" fmla="*/ 29736 w 124607"/>
                    <a:gd name="connsiteY0" fmla="*/ 0 h 254669"/>
                    <a:gd name="connsiteX1" fmla="*/ 94165 w 124607"/>
                    <a:gd name="connsiteY1" fmla="*/ 0 h 254669"/>
                    <a:gd name="connsiteX2" fmla="*/ 104075 w 124607"/>
                    <a:gd name="connsiteY2" fmla="*/ 1435 h 254669"/>
                    <a:gd name="connsiteX3" fmla="*/ 112573 w 124607"/>
                    <a:gd name="connsiteY3" fmla="*/ 6459 h 254669"/>
                    <a:gd name="connsiteX4" fmla="*/ 118237 w 124607"/>
                    <a:gd name="connsiteY4" fmla="*/ 12915 h 254669"/>
                    <a:gd name="connsiteX5" fmla="*/ 123192 w 124607"/>
                    <a:gd name="connsiteY5" fmla="*/ 20805 h 254669"/>
                    <a:gd name="connsiteX6" fmla="*/ 124608 w 124607"/>
                    <a:gd name="connsiteY6" fmla="*/ 30131 h 254669"/>
                    <a:gd name="connsiteX7" fmla="*/ 124608 w 124607"/>
                    <a:gd name="connsiteY7" fmla="*/ 224536 h 254669"/>
                    <a:gd name="connsiteX8" fmla="*/ 123192 w 124607"/>
                    <a:gd name="connsiteY8" fmla="*/ 233864 h 254669"/>
                    <a:gd name="connsiteX9" fmla="*/ 118237 w 124607"/>
                    <a:gd name="connsiteY9" fmla="*/ 242477 h 254669"/>
                    <a:gd name="connsiteX10" fmla="*/ 112573 w 124607"/>
                    <a:gd name="connsiteY10" fmla="*/ 249651 h 254669"/>
                    <a:gd name="connsiteX11" fmla="*/ 104075 w 124607"/>
                    <a:gd name="connsiteY11" fmla="*/ 253232 h 254669"/>
                    <a:gd name="connsiteX12" fmla="*/ 94165 w 124607"/>
                    <a:gd name="connsiteY12" fmla="*/ 254669 h 254669"/>
                    <a:gd name="connsiteX13" fmla="*/ 29736 w 124607"/>
                    <a:gd name="connsiteY13" fmla="*/ 254669 h 254669"/>
                    <a:gd name="connsiteX14" fmla="*/ 19117 w 124607"/>
                    <a:gd name="connsiteY14" fmla="*/ 253232 h 254669"/>
                    <a:gd name="connsiteX15" fmla="*/ 9915 w 124607"/>
                    <a:gd name="connsiteY15" fmla="*/ 247496 h 254669"/>
                    <a:gd name="connsiteX16" fmla="*/ 3544 w 124607"/>
                    <a:gd name="connsiteY16" fmla="*/ 240323 h 254669"/>
                    <a:gd name="connsiteX17" fmla="*/ 94165 w 124607"/>
                    <a:gd name="connsiteY17" fmla="*/ 240323 h 254669"/>
                    <a:gd name="connsiteX18" fmla="*/ 101952 w 124607"/>
                    <a:gd name="connsiteY18" fmla="*/ 237453 h 254669"/>
                    <a:gd name="connsiteX19" fmla="*/ 106907 w 124607"/>
                    <a:gd name="connsiteY19" fmla="*/ 232432 h 254669"/>
                    <a:gd name="connsiteX20" fmla="*/ 109035 w 124607"/>
                    <a:gd name="connsiteY20" fmla="*/ 224536 h 254669"/>
                    <a:gd name="connsiteX21" fmla="*/ 109035 w 124607"/>
                    <a:gd name="connsiteY21" fmla="*/ 30131 h 254669"/>
                    <a:gd name="connsiteX22" fmla="*/ 106907 w 124607"/>
                    <a:gd name="connsiteY22" fmla="*/ 22955 h 254669"/>
                    <a:gd name="connsiteX23" fmla="*/ 101952 w 124607"/>
                    <a:gd name="connsiteY23" fmla="*/ 17219 h 254669"/>
                    <a:gd name="connsiteX24" fmla="*/ 94165 w 124607"/>
                    <a:gd name="connsiteY24" fmla="*/ 15784 h 254669"/>
                    <a:gd name="connsiteX25" fmla="*/ 29736 w 124607"/>
                    <a:gd name="connsiteY25" fmla="*/ 15784 h 254669"/>
                    <a:gd name="connsiteX26" fmla="*/ 21949 w 124607"/>
                    <a:gd name="connsiteY26" fmla="*/ 17219 h 254669"/>
                    <a:gd name="connsiteX27" fmla="*/ 16995 w 124607"/>
                    <a:gd name="connsiteY27" fmla="*/ 22955 h 254669"/>
                    <a:gd name="connsiteX28" fmla="*/ 14163 w 124607"/>
                    <a:gd name="connsiteY28" fmla="*/ 30131 h 254669"/>
                    <a:gd name="connsiteX29" fmla="*/ 14163 w 124607"/>
                    <a:gd name="connsiteY29" fmla="*/ 43043 h 254669"/>
                    <a:gd name="connsiteX30" fmla="*/ 0 w 124607"/>
                    <a:gd name="connsiteY30" fmla="*/ 43043 h 254669"/>
                    <a:gd name="connsiteX31" fmla="*/ 0 w 124607"/>
                    <a:gd name="connsiteY31" fmla="*/ 30131 h 254669"/>
                    <a:gd name="connsiteX32" fmla="*/ 1416 w 124607"/>
                    <a:gd name="connsiteY32" fmla="*/ 20805 h 254669"/>
                    <a:gd name="connsiteX33" fmla="*/ 4960 w 124607"/>
                    <a:gd name="connsiteY33" fmla="*/ 12915 h 254669"/>
                    <a:gd name="connsiteX34" fmla="*/ 12035 w 124607"/>
                    <a:gd name="connsiteY34" fmla="*/ 6459 h 254669"/>
                    <a:gd name="connsiteX35" fmla="*/ 19829 w 124607"/>
                    <a:gd name="connsiteY35" fmla="*/ 1435 h 254669"/>
                    <a:gd name="connsiteX36" fmla="*/ 29736 w 124607"/>
                    <a:gd name="connsiteY36" fmla="*/ 0 h 254669"/>
                    <a:gd name="connsiteX37" fmla="*/ 29736 w 124607"/>
                    <a:gd name="connsiteY37" fmla="*/ 0 h 25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4607" h="254669">
                      <a:moveTo>
                        <a:pt x="29736" y="0"/>
                      </a:moveTo>
                      <a:lnTo>
                        <a:pt x="94165" y="0"/>
                      </a:lnTo>
                      <a:lnTo>
                        <a:pt x="104075" y="1435"/>
                      </a:lnTo>
                      <a:lnTo>
                        <a:pt x="112573" y="6459"/>
                      </a:lnTo>
                      <a:lnTo>
                        <a:pt x="118237" y="12915"/>
                      </a:lnTo>
                      <a:lnTo>
                        <a:pt x="123192" y="20805"/>
                      </a:lnTo>
                      <a:lnTo>
                        <a:pt x="124608" y="30131"/>
                      </a:lnTo>
                      <a:lnTo>
                        <a:pt x="124608" y="224536"/>
                      </a:lnTo>
                      <a:lnTo>
                        <a:pt x="123192" y="233864"/>
                      </a:lnTo>
                      <a:lnTo>
                        <a:pt x="118237" y="242477"/>
                      </a:lnTo>
                      <a:lnTo>
                        <a:pt x="112573" y="249651"/>
                      </a:lnTo>
                      <a:lnTo>
                        <a:pt x="104075" y="253232"/>
                      </a:lnTo>
                      <a:lnTo>
                        <a:pt x="94165" y="254669"/>
                      </a:lnTo>
                      <a:lnTo>
                        <a:pt x="29736" y="254669"/>
                      </a:lnTo>
                      <a:lnTo>
                        <a:pt x="19117" y="253232"/>
                      </a:lnTo>
                      <a:lnTo>
                        <a:pt x="9915" y="247496"/>
                      </a:lnTo>
                      <a:lnTo>
                        <a:pt x="3544" y="240323"/>
                      </a:lnTo>
                      <a:lnTo>
                        <a:pt x="94165" y="240323"/>
                      </a:lnTo>
                      <a:lnTo>
                        <a:pt x="101952" y="237453"/>
                      </a:lnTo>
                      <a:lnTo>
                        <a:pt x="106907" y="232432"/>
                      </a:lnTo>
                      <a:lnTo>
                        <a:pt x="109035" y="224536"/>
                      </a:lnTo>
                      <a:lnTo>
                        <a:pt x="109035" y="30131"/>
                      </a:lnTo>
                      <a:lnTo>
                        <a:pt x="106907" y="22955"/>
                      </a:lnTo>
                      <a:lnTo>
                        <a:pt x="101952" y="17219"/>
                      </a:lnTo>
                      <a:lnTo>
                        <a:pt x="94165" y="15784"/>
                      </a:lnTo>
                      <a:lnTo>
                        <a:pt x="29736" y="15784"/>
                      </a:lnTo>
                      <a:lnTo>
                        <a:pt x="21949" y="17219"/>
                      </a:lnTo>
                      <a:lnTo>
                        <a:pt x="16995" y="22955"/>
                      </a:lnTo>
                      <a:lnTo>
                        <a:pt x="14163" y="30131"/>
                      </a:lnTo>
                      <a:lnTo>
                        <a:pt x="14163" y="43043"/>
                      </a:lnTo>
                      <a:lnTo>
                        <a:pt x="0" y="43043"/>
                      </a:lnTo>
                      <a:lnTo>
                        <a:pt x="0" y="30131"/>
                      </a:lnTo>
                      <a:lnTo>
                        <a:pt x="1416" y="20805"/>
                      </a:lnTo>
                      <a:lnTo>
                        <a:pt x="4960" y="12915"/>
                      </a:lnTo>
                      <a:lnTo>
                        <a:pt x="12035" y="6459"/>
                      </a:lnTo>
                      <a:lnTo>
                        <a:pt x="19829" y="1435"/>
                      </a:lnTo>
                      <a:lnTo>
                        <a:pt x="29736" y="0"/>
                      </a:lnTo>
                      <a:lnTo>
                        <a:pt x="29736" y="0"/>
                      </a:lnTo>
                      <a:close/>
                    </a:path>
                  </a:pathLst>
                </a:custGeom>
                <a:grpFill/>
                <a:ln w="26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32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75" name="Icoon_1_3">
                  <a:extLst>
                    <a:ext uri="{FF2B5EF4-FFF2-40B4-BE49-F238E27FC236}">
                      <a16:creationId xmlns:a16="http://schemas.microsoft.com/office/drawing/2014/main" id="{810A3389-B076-45DA-908E-42152A96C354}"/>
                    </a:ext>
                  </a:extLst>
                </p:cNvPr>
                <p:cNvGrpSpPr/>
                <p:nvPr/>
              </p:nvGrpSpPr>
              <p:grpSpPr>
                <a:xfrm>
                  <a:off x="3952482" y="2469974"/>
                  <a:ext cx="275173" cy="187106"/>
                  <a:chOff x="3952482" y="2469974"/>
                  <a:chExt cx="275173" cy="187106"/>
                </a:xfrm>
                <a:grpFill/>
              </p:grpSpPr>
              <p:sp>
                <p:nvSpPr>
                  <p:cNvPr id="76" name="Vrije vorm: vorm 75">
                    <a:extLst>
                      <a:ext uri="{FF2B5EF4-FFF2-40B4-BE49-F238E27FC236}">
                        <a16:creationId xmlns:a16="http://schemas.microsoft.com/office/drawing/2014/main" id="{77ADB0DA-66C8-411B-A5E1-8B31B08B7089}"/>
                      </a:ext>
                    </a:extLst>
                  </p:cNvPr>
                  <p:cNvSpPr/>
                  <p:nvPr/>
                </p:nvSpPr>
                <p:spPr>
                  <a:xfrm>
                    <a:off x="4175735" y="2469974"/>
                    <a:ext cx="51919" cy="15594"/>
                  </a:xfrm>
                  <a:custGeom>
                    <a:avLst/>
                    <a:gdLst>
                      <a:gd name="connsiteX0" fmla="*/ 6920 w 51919"/>
                      <a:gd name="connsiteY0" fmla="*/ 0 h 15594"/>
                      <a:gd name="connsiteX1" fmla="*/ 45688 w 51919"/>
                      <a:gd name="connsiteY1" fmla="*/ 0 h 15594"/>
                      <a:gd name="connsiteX2" fmla="*/ 47763 w 51919"/>
                      <a:gd name="connsiteY2" fmla="*/ 744 h 15594"/>
                      <a:gd name="connsiteX3" fmla="*/ 49147 w 51919"/>
                      <a:gd name="connsiteY3" fmla="*/ 1485 h 15594"/>
                      <a:gd name="connsiteX4" fmla="*/ 51229 w 51919"/>
                      <a:gd name="connsiteY4" fmla="*/ 2971 h 15594"/>
                      <a:gd name="connsiteX5" fmla="*/ 51920 w 51919"/>
                      <a:gd name="connsiteY5" fmla="*/ 5197 h 15594"/>
                      <a:gd name="connsiteX6" fmla="*/ 51920 w 51919"/>
                      <a:gd name="connsiteY6" fmla="*/ 8168 h 15594"/>
                      <a:gd name="connsiteX7" fmla="*/ 51920 w 51919"/>
                      <a:gd name="connsiteY7" fmla="*/ 10395 h 15594"/>
                      <a:gd name="connsiteX8" fmla="*/ 51229 w 51919"/>
                      <a:gd name="connsiteY8" fmla="*/ 12621 h 15594"/>
                      <a:gd name="connsiteX9" fmla="*/ 49147 w 51919"/>
                      <a:gd name="connsiteY9" fmla="*/ 14107 h 15594"/>
                      <a:gd name="connsiteX10" fmla="*/ 47763 w 51919"/>
                      <a:gd name="connsiteY10" fmla="*/ 15595 h 15594"/>
                      <a:gd name="connsiteX11" fmla="*/ 45688 w 51919"/>
                      <a:gd name="connsiteY11" fmla="*/ 15595 h 15594"/>
                      <a:gd name="connsiteX12" fmla="*/ 6920 w 51919"/>
                      <a:gd name="connsiteY12" fmla="*/ 15595 h 15594"/>
                      <a:gd name="connsiteX13" fmla="*/ 4845 w 51919"/>
                      <a:gd name="connsiteY13" fmla="*/ 15595 h 15594"/>
                      <a:gd name="connsiteX14" fmla="*/ 2768 w 51919"/>
                      <a:gd name="connsiteY14" fmla="*/ 14107 h 15594"/>
                      <a:gd name="connsiteX15" fmla="*/ 1384 w 51919"/>
                      <a:gd name="connsiteY15" fmla="*/ 12621 h 15594"/>
                      <a:gd name="connsiteX16" fmla="*/ 0 w 51919"/>
                      <a:gd name="connsiteY16" fmla="*/ 10395 h 15594"/>
                      <a:gd name="connsiteX17" fmla="*/ 0 w 51919"/>
                      <a:gd name="connsiteY17" fmla="*/ 8168 h 15594"/>
                      <a:gd name="connsiteX18" fmla="*/ 0 w 51919"/>
                      <a:gd name="connsiteY18" fmla="*/ 5197 h 15594"/>
                      <a:gd name="connsiteX19" fmla="*/ 1384 w 51919"/>
                      <a:gd name="connsiteY19" fmla="*/ 2971 h 15594"/>
                      <a:gd name="connsiteX20" fmla="*/ 2768 w 51919"/>
                      <a:gd name="connsiteY20" fmla="*/ 1485 h 15594"/>
                      <a:gd name="connsiteX21" fmla="*/ 4845 w 51919"/>
                      <a:gd name="connsiteY21" fmla="*/ 744 h 15594"/>
                      <a:gd name="connsiteX22" fmla="*/ 6920 w 51919"/>
                      <a:gd name="connsiteY22" fmla="*/ 0 h 15594"/>
                      <a:gd name="connsiteX23" fmla="*/ 6920 w 51919"/>
                      <a:gd name="connsiteY23" fmla="*/ 0 h 15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1919" h="15594">
                        <a:moveTo>
                          <a:pt x="6920" y="0"/>
                        </a:moveTo>
                        <a:lnTo>
                          <a:pt x="45688" y="0"/>
                        </a:lnTo>
                        <a:lnTo>
                          <a:pt x="47763" y="744"/>
                        </a:lnTo>
                        <a:lnTo>
                          <a:pt x="49147" y="1485"/>
                        </a:lnTo>
                        <a:lnTo>
                          <a:pt x="51229" y="2971"/>
                        </a:lnTo>
                        <a:lnTo>
                          <a:pt x="51920" y="5197"/>
                        </a:lnTo>
                        <a:lnTo>
                          <a:pt x="51920" y="8168"/>
                        </a:lnTo>
                        <a:lnTo>
                          <a:pt x="51920" y="10395"/>
                        </a:lnTo>
                        <a:lnTo>
                          <a:pt x="51229" y="12621"/>
                        </a:lnTo>
                        <a:lnTo>
                          <a:pt x="49147" y="14107"/>
                        </a:lnTo>
                        <a:lnTo>
                          <a:pt x="47763" y="15595"/>
                        </a:lnTo>
                        <a:lnTo>
                          <a:pt x="45688" y="15595"/>
                        </a:lnTo>
                        <a:lnTo>
                          <a:pt x="6920" y="15595"/>
                        </a:lnTo>
                        <a:lnTo>
                          <a:pt x="4845" y="15595"/>
                        </a:lnTo>
                        <a:lnTo>
                          <a:pt x="2768" y="14107"/>
                        </a:lnTo>
                        <a:lnTo>
                          <a:pt x="1384" y="12621"/>
                        </a:lnTo>
                        <a:lnTo>
                          <a:pt x="0" y="10395"/>
                        </a:lnTo>
                        <a:lnTo>
                          <a:pt x="0" y="8168"/>
                        </a:lnTo>
                        <a:lnTo>
                          <a:pt x="0" y="5197"/>
                        </a:lnTo>
                        <a:lnTo>
                          <a:pt x="1384" y="2971"/>
                        </a:lnTo>
                        <a:lnTo>
                          <a:pt x="2768" y="1485"/>
                        </a:lnTo>
                        <a:lnTo>
                          <a:pt x="4845" y="744"/>
                        </a:lnTo>
                        <a:lnTo>
                          <a:pt x="6920" y="0"/>
                        </a:lnTo>
                        <a:lnTo>
                          <a:pt x="6920" y="0"/>
                        </a:lnTo>
                        <a:close/>
                      </a:path>
                    </a:pathLst>
                  </a:custGeom>
                  <a:grpFill/>
                  <a:ln w="26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328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Vrije vorm: vorm 76">
                    <a:extLst>
                      <a:ext uri="{FF2B5EF4-FFF2-40B4-BE49-F238E27FC236}">
                        <a16:creationId xmlns:a16="http://schemas.microsoft.com/office/drawing/2014/main" id="{C02B830C-38C6-4B10-B88D-3C4302A286E1}"/>
                      </a:ext>
                    </a:extLst>
                  </p:cNvPr>
                  <p:cNvSpPr/>
                  <p:nvPr/>
                </p:nvSpPr>
                <p:spPr>
                  <a:xfrm>
                    <a:off x="3952482" y="2495961"/>
                    <a:ext cx="228445" cy="161120"/>
                  </a:xfrm>
                  <a:custGeom>
                    <a:avLst/>
                    <a:gdLst>
                      <a:gd name="connsiteX0" fmla="*/ 29797 w 228445"/>
                      <a:gd name="connsiteY0" fmla="*/ 14973 h 161120"/>
                      <a:gd name="connsiteX1" fmla="*/ 21992 w 228445"/>
                      <a:gd name="connsiteY1" fmla="*/ 17112 h 161120"/>
                      <a:gd name="connsiteX2" fmla="*/ 17029 w 228445"/>
                      <a:gd name="connsiteY2" fmla="*/ 22813 h 161120"/>
                      <a:gd name="connsiteX3" fmla="*/ 14192 w 228445"/>
                      <a:gd name="connsiteY3" fmla="*/ 30656 h 161120"/>
                      <a:gd name="connsiteX4" fmla="*/ 14192 w 228445"/>
                      <a:gd name="connsiteY4" fmla="*/ 130464 h 161120"/>
                      <a:gd name="connsiteX5" fmla="*/ 17029 w 228445"/>
                      <a:gd name="connsiteY5" fmla="*/ 138301 h 161120"/>
                      <a:gd name="connsiteX6" fmla="*/ 21992 w 228445"/>
                      <a:gd name="connsiteY6" fmla="*/ 144005 h 161120"/>
                      <a:gd name="connsiteX7" fmla="*/ 29797 w 228445"/>
                      <a:gd name="connsiteY7" fmla="*/ 145429 h 161120"/>
                      <a:gd name="connsiteX8" fmla="*/ 197939 w 228445"/>
                      <a:gd name="connsiteY8" fmla="*/ 145429 h 161120"/>
                      <a:gd name="connsiteX9" fmla="*/ 205739 w 228445"/>
                      <a:gd name="connsiteY9" fmla="*/ 144005 h 161120"/>
                      <a:gd name="connsiteX10" fmla="*/ 210707 w 228445"/>
                      <a:gd name="connsiteY10" fmla="*/ 138301 h 161120"/>
                      <a:gd name="connsiteX11" fmla="*/ 212835 w 228445"/>
                      <a:gd name="connsiteY11" fmla="*/ 130464 h 161120"/>
                      <a:gd name="connsiteX12" fmla="*/ 212835 w 228445"/>
                      <a:gd name="connsiteY12" fmla="*/ 30656 h 161120"/>
                      <a:gd name="connsiteX13" fmla="*/ 210707 w 228445"/>
                      <a:gd name="connsiteY13" fmla="*/ 22813 h 161120"/>
                      <a:gd name="connsiteX14" fmla="*/ 205739 w 228445"/>
                      <a:gd name="connsiteY14" fmla="*/ 17109 h 161120"/>
                      <a:gd name="connsiteX15" fmla="*/ 197939 w 228445"/>
                      <a:gd name="connsiteY15" fmla="*/ 14971 h 161120"/>
                      <a:gd name="connsiteX16" fmla="*/ 29797 w 228445"/>
                      <a:gd name="connsiteY16" fmla="*/ 14971 h 161120"/>
                      <a:gd name="connsiteX17" fmla="*/ 29797 w 228445"/>
                      <a:gd name="connsiteY17" fmla="*/ 14973 h 161120"/>
                      <a:gd name="connsiteX18" fmla="*/ 29797 w 228445"/>
                      <a:gd name="connsiteY18" fmla="*/ 14973 h 161120"/>
                      <a:gd name="connsiteX19" fmla="*/ 29797 w 228445"/>
                      <a:gd name="connsiteY19" fmla="*/ 0 h 161120"/>
                      <a:gd name="connsiteX20" fmla="*/ 197939 w 228445"/>
                      <a:gd name="connsiteY20" fmla="*/ 0 h 161120"/>
                      <a:gd name="connsiteX21" fmla="*/ 207867 w 228445"/>
                      <a:gd name="connsiteY21" fmla="*/ 1427 h 161120"/>
                      <a:gd name="connsiteX22" fmla="*/ 216384 w 228445"/>
                      <a:gd name="connsiteY22" fmla="*/ 5704 h 161120"/>
                      <a:gd name="connsiteX23" fmla="*/ 222056 w 228445"/>
                      <a:gd name="connsiteY23" fmla="*/ 12120 h 161120"/>
                      <a:gd name="connsiteX24" fmla="*/ 227024 w 228445"/>
                      <a:gd name="connsiteY24" fmla="*/ 20672 h 161120"/>
                      <a:gd name="connsiteX25" fmla="*/ 228445 w 228445"/>
                      <a:gd name="connsiteY25" fmla="*/ 30656 h 161120"/>
                      <a:gd name="connsiteX26" fmla="*/ 228445 w 228445"/>
                      <a:gd name="connsiteY26" fmla="*/ 130464 h 161120"/>
                      <a:gd name="connsiteX27" fmla="*/ 227024 w 228445"/>
                      <a:gd name="connsiteY27" fmla="*/ 139733 h 161120"/>
                      <a:gd name="connsiteX28" fmla="*/ 222056 w 228445"/>
                      <a:gd name="connsiteY28" fmla="*/ 148283 h 161120"/>
                      <a:gd name="connsiteX29" fmla="*/ 216384 w 228445"/>
                      <a:gd name="connsiteY29" fmla="*/ 154699 h 161120"/>
                      <a:gd name="connsiteX30" fmla="*/ 207867 w 228445"/>
                      <a:gd name="connsiteY30" fmla="*/ 159691 h 161120"/>
                      <a:gd name="connsiteX31" fmla="*/ 197939 w 228445"/>
                      <a:gd name="connsiteY31" fmla="*/ 161120 h 161120"/>
                      <a:gd name="connsiteX32" fmla="*/ 29797 w 228445"/>
                      <a:gd name="connsiteY32" fmla="*/ 161120 h 161120"/>
                      <a:gd name="connsiteX33" fmla="*/ 20576 w 228445"/>
                      <a:gd name="connsiteY33" fmla="*/ 159691 h 161120"/>
                      <a:gd name="connsiteX34" fmla="*/ 12061 w 228445"/>
                      <a:gd name="connsiteY34" fmla="*/ 154699 h 161120"/>
                      <a:gd name="connsiteX35" fmla="*/ 4968 w 228445"/>
                      <a:gd name="connsiteY35" fmla="*/ 148283 h 161120"/>
                      <a:gd name="connsiteX36" fmla="*/ 1419 w 228445"/>
                      <a:gd name="connsiteY36" fmla="*/ 139733 h 161120"/>
                      <a:gd name="connsiteX37" fmla="*/ 0 w 228445"/>
                      <a:gd name="connsiteY37" fmla="*/ 130464 h 161120"/>
                      <a:gd name="connsiteX38" fmla="*/ 0 w 228445"/>
                      <a:gd name="connsiteY38" fmla="*/ 30656 h 161120"/>
                      <a:gd name="connsiteX39" fmla="*/ 1419 w 228445"/>
                      <a:gd name="connsiteY39" fmla="*/ 20672 h 161120"/>
                      <a:gd name="connsiteX40" fmla="*/ 4968 w 228445"/>
                      <a:gd name="connsiteY40" fmla="*/ 12120 h 161120"/>
                      <a:gd name="connsiteX41" fmla="*/ 12061 w 228445"/>
                      <a:gd name="connsiteY41" fmla="*/ 5704 h 161120"/>
                      <a:gd name="connsiteX42" fmla="*/ 20576 w 228445"/>
                      <a:gd name="connsiteY42" fmla="*/ 1427 h 161120"/>
                      <a:gd name="connsiteX43" fmla="*/ 29797 w 228445"/>
                      <a:gd name="connsiteY43" fmla="*/ 0 h 161120"/>
                      <a:gd name="connsiteX44" fmla="*/ 29797 w 228445"/>
                      <a:gd name="connsiteY44" fmla="*/ 0 h 161120"/>
                      <a:gd name="connsiteX45" fmla="*/ 29797 w 228445"/>
                      <a:gd name="connsiteY45" fmla="*/ 0 h 161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228445" h="161120">
                        <a:moveTo>
                          <a:pt x="29797" y="14973"/>
                        </a:moveTo>
                        <a:lnTo>
                          <a:pt x="21992" y="17112"/>
                        </a:lnTo>
                        <a:lnTo>
                          <a:pt x="17029" y="22813"/>
                        </a:lnTo>
                        <a:lnTo>
                          <a:pt x="14192" y="30656"/>
                        </a:lnTo>
                        <a:lnTo>
                          <a:pt x="14192" y="130464"/>
                        </a:lnTo>
                        <a:lnTo>
                          <a:pt x="17029" y="138301"/>
                        </a:lnTo>
                        <a:lnTo>
                          <a:pt x="21992" y="144005"/>
                        </a:lnTo>
                        <a:lnTo>
                          <a:pt x="29797" y="145429"/>
                        </a:lnTo>
                        <a:lnTo>
                          <a:pt x="197939" y="145429"/>
                        </a:lnTo>
                        <a:lnTo>
                          <a:pt x="205739" y="144005"/>
                        </a:lnTo>
                        <a:lnTo>
                          <a:pt x="210707" y="138301"/>
                        </a:lnTo>
                        <a:lnTo>
                          <a:pt x="212835" y="130464"/>
                        </a:lnTo>
                        <a:lnTo>
                          <a:pt x="212835" y="30656"/>
                        </a:lnTo>
                        <a:lnTo>
                          <a:pt x="210707" y="22813"/>
                        </a:lnTo>
                        <a:lnTo>
                          <a:pt x="205739" y="17109"/>
                        </a:lnTo>
                        <a:lnTo>
                          <a:pt x="197939" y="14971"/>
                        </a:lnTo>
                        <a:lnTo>
                          <a:pt x="29797" y="14971"/>
                        </a:lnTo>
                        <a:lnTo>
                          <a:pt x="29797" y="14973"/>
                        </a:lnTo>
                        <a:lnTo>
                          <a:pt x="29797" y="14973"/>
                        </a:lnTo>
                        <a:close/>
                        <a:moveTo>
                          <a:pt x="29797" y="0"/>
                        </a:moveTo>
                        <a:lnTo>
                          <a:pt x="197939" y="0"/>
                        </a:lnTo>
                        <a:lnTo>
                          <a:pt x="207867" y="1427"/>
                        </a:lnTo>
                        <a:lnTo>
                          <a:pt x="216384" y="5704"/>
                        </a:lnTo>
                        <a:lnTo>
                          <a:pt x="222056" y="12120"/>
                        </a:lnTo>
                        <a:lnTo>
                          <a:pt x="227024" y="20672"/>
                        </a:lnTo>
                        <a:lnTo>
                          <a:pt x="228445" y="30656"/>
                        </a:lnTo>
                        <a:lnTo>
                          <a:pt x="228445" y="130464"/>
                        </a:lnTo>
                        <a:lnTo>
                          <a:pt x="227024" y="139733"/>
                        </a:lnTo>
                        <a:lnTo>
                          <a:pt x="222056" y="148283"/>
                        </a:lnTo>
                        <a:lnTo>
                          <a:pt x="216384" y="154699"/>
                        </a:lnTo>
                        <a:lnTo>
                          <a:pt x="207867" y="159691"/>
                        </a:lnTo>
                        <a:lnTo>
                          <a:pt x="197939" y="161120"/>
                        </a:lnTo>
                        <a:lnTo>
                          <a:pt x="29797" y="161120"/>
                        </a:lnTo>
                        <a:lnTo>
                          <a:pt x="20576" y="159691"/>
                        </a:lnTo>
                        <a:lnTo>
                          <a:pt x="12061" y="154699"/>
                        </a:lnTo>
                        <a:lnTo>
                          <a:pt x="4968" y="148283"/>
                        </a:lnTo>
                        <a:lnTo>
                          <a:pt x="1419" y="139733"/>
                        </a:lnTo>
                        <a:lnTo>
                          <a:pt x="0" y="130464"/>
                        </a:lnTo>
                        <a:lnTo>
                          <a:pt x="0" y="30656"/>
                        </a:lnTo>
                        <a:lnTo>
                          <a:pt x="1419" y="20672"/>
                        </a:lnTo>
                        <a:lnTo>
                          <a:pt x="4968" y="12120"/>
                        </a:lnTo>
                        <a:lnTo>
                          <a:pt x="12061" y="5704"/>
                        </a:lnTo>
                        <a:lnTo>
                          <a:pt x="20576" y="1427"/>
                        </a:lnTo>
                        <a:lnTo>
                          <a:pt x="29797" y="0"/>
                        </a:lnTo>
                        <a:lnTo>
                          <a:pt x="29797" y="0"/>
                        </a:lnTo>
                        <a:lnTo>
                          <a:pt x="29797" y="0"/>
                        </a:lnTo>
                        <a:close/>
                      </a:path>
                    </a:pathLst>
                  </a:custGeom>
                  <a:grpFill/>
                  <a:ln w="26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328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78" name="Icoon_3_4">
            <a:extLst>
              <a:ext uri="{FF2B5EF4-FFF2-40B4-BE49-F238E27FC236}">
                <a16:creationId xmlns:a16="http://schemas.microsoft.com/office/drawing/2014/main" id="{AC9F9415-EDE2-4D50-BD0B-0089274833E5}"/>
              </a:ext>
            </a:extLst>
          </p:cNvPr>
          <p:cNvGrpSpPr/>
          <p:nvPr/>
        </p:nvGrpSpPr>
        <p:grpSpPr>
          <a:xfrm>
            <a:off x="8692560" y="2022138"/>
            <a:ext cx="309562" cy="304629"/>
            <a:chOff x="5318396" y="5010094"/>
            <a:chExt cx="309562" cy="304629"/>
          </a:xfrm>
          <a:solidFill>
            <a:schemeClr val="accent2"/>
          </a:solidFill>
        </p:grpSpPr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B3DBA706-C554-4576-B81D-3F5B0006F8ED}"/>
                </a:ext>
              </a:extLst>
            </p:cNvPr>
            <p:cNvSpPr/>
            <p:nvPr/>
          </p:nvSpPr>
          <p:spPr>
            <a:xfrm>
              <a:off x="5318396" y="5010094"/>
              <a:ext cx="309562" cy="304629"/>
            </a:xfrm>
            <a:custGeom>
              <a:avLst/>
              <a:gdLst>
                <a:gd name="connsiteX0" fmla="*/ 301624 w 309562"/>
                <a:gd name="connsiteY0" fmla="*/ 122896 h 304629"/>
                <a:gd name="connsiteX1" fmla="*/ 268554 w 309562"/>
                <a:gd name="connsiteY1" fmla="*/ 117667 h 304629"/>
                <a:gd name="connsiteX2" fmla="*/ 260613 w 309562"/>
                <a:gd name="connsiteY2" fmla="*/ 98056 h 304629"/>
                <a:gd name="connsiteX3" fmla="*/ 280461 w 309562"/>
                <a:gd name="connsiteY3" fmla="*/ 70600 h 304629"/>
                <a:gd name="connsiteX4" fmla="*/ 279133 w 309562"/>
                <a:gd name="connsiteY4" fmla="*/ 58832 h 304629"/>
                <a:gd name="connsiteX5" fmla="*/ 250029 w 309562"/>
                <a:gd name="connsiteY5" fmla="*/ 30072 h 304629"/>
                <a:gd name="connsiteX6" fmla="*/ 238128 w 309562"/>
                <a:gd name="connsiteY6" fmla="*/ 28763 h 304629"/>
                <a:gd name="connsiteX7" fmla="*/ 210344 w 309562"/>
                <a:gd name="connsiteY7" fmla="*/ 48376 h 304629"/>
                <a:gd name="connsiteX8" fmla="*/ 190501 w 309562"/>
                <a:gd name="connsiteY8" fmla="*/ 39221 h 304629"/>
                <a:gd name="connsiteX9" fmla="*/ 185208 w 309562"/>
                <a:gd name="connsiteY9" fmla="*/ 7843 h 304629"/>
                <a:gd name="connsiteX10" fmla="*/ 175947 w 309562"/>
                <a:gd name="connsiteY10" fmla="*/ 0 h 304629"/>
                <a:gd name="connsiteX11" fmla="*/ 134939 w 309562"/>
                <a:gd name="connsiteY11" fmla="*/ 0 h 304629"/>
                <a:gd name="connsiteX12" fmla="*/ 125680 w 309562"/>
                <a:gd name="connsiteY12" fmla="*/ 7843 h 304629"/>
                <a:gd name="connsiteX13" fmla="*/ 120387 w 309562"/>
                <a:gd name="connsiteY13" fmla="*/ 39221 h 304629"/>
                <a:gd name="connsiteX14" fmla="*/ 100544 w 309562"/>
                <a:gd name="connsiteY14" fmla="*/ 48376 h 304629"/>
                <a:gd name="connsiteX15" fmla="*/ 72765 w 309562"/>
                <a:gd name="connsiteY15" fmla="*/ 28763 h 304629"/>
                <a:gd name="connsiteX16" fmla="*/ 60861 w 309562"/>
                <a:gd name="connsiteY16" fmla="*/ 30072 h 304629"/>
                <a:gd name="connsiteX17" fmla="*/ 31755 w 309562"/>
                <a:gd name="connsiteY17" fmla="*/ 58829 h 304629"/>
                <a:gd name="connsiteX18" fmla="*/ 30429 w 309562"/>
                <a:gd name="connsiteY18" fmla="*/ 70597 h 304629"/>
                <a:gd name="connsiteX19" fmla="*/ 50272 w 309562"/>
                <a:gd name="connsiteY19" fmla="*/ 98053 h 304629"/>
                <a:gd name="connsiteX20" fmla="*/ 41011 w 309562"/>
                <a:gd name="connsiteY20" fmla="*/ 117664 h 304629"/>
                <a:gd name="connsiteX21" fmla="*/ 7939 w 309562"/>
                <a:gd name="connsiteY21" fmla="*/ 122893 h 304629"/>
                <a:gd name="connsiteX22" fmla="*/ 0 w 309562"/>
                <a:gd name="connsiteY22" fmla="*/ 132045 h 304629"/>
                <a:gd name="connsiteX23" fmla="*/ 0 w 309562"/>
                <a:gd name="connsiteY23" fmla="*/ 172579 h 304629"/>
                <a:gd name="connsiteX24" fmla="*/ 7939 w 309562"/>
                <a:gd name="connsiteY24" fmla="*/ 181728 h 304629"/>
                <a:gd name="connsiteX25" fmla="*/ 41011 w 309562"/>
                <a:gd name="connsiteY25" fmla="*/ 186957 h 304629"/>
                <a:gd name="connsiteX26" fmla="*/ 50272 w 309562"/>
                <a:gd name="connsiteY26" fmla="*/ 206571 h 304629"/>
                <a:gd name="connsiteX27" fmla="*/ 30429 w 309562"/>
                <a:gd name="connsiteY27" fmla="*/ 234027 h 304629"/>
                <a:gd name="connsiteX28" fmla="*/ 31755 w 309562"/>
                <a:gd name="connsiteY28" fmla="*/ 245792 h 304629"/>
                <a:gd name="connsiteX29" fmla="*/ 60859 w 309562"/>
                <a:gd name="connsiteY29" fmla="*/ 274557 h 304629"/>
                <a:gd name="connsiteX30" fmla="*/ 67472 w 309562"/>
                <a:gd name="connsiteY30" fmla="*/ 277171 h 304629"/>
                <a:gd name="connsiteX31" fmla="*/ 72763 w 309562"/>
                <a:gd name="connsiteY31" fmla="*/ 275864 h 304629"/>
                <a:gd name="connsiteX32" fmla="*/ 99219 w 309562"/>
                <a:gd name="connsiteY32" fmla="*/ 256251 h 304629"/>
                <a:gd name="connsiteX33" fmla="*/ 120384 w 309562"/>
                <a:gd name="connsiteY33" fmla="*/ 265408 h 304629"/>
                <a:gd name="connsiteX34" fmla="*/ 125677 w 309562"/>
                <a:gd name="connsiteY34" fmla="*/ 298093 h 304629"/>
                <a:gd name="connsiteX35" fmla="*/ 134936 w 309562"/>
                <a:gd name="connsiteY35" fmla="*/ 304629 h 304629"/>
                <a:gd name="connsiteX36" fmla="*/ 175944 w 309562"/>
                <a:gd name="connsiteY36" fmla="*/ 304629 h 304629"/>
                <a:gd name="connsiteX37" fmla="*/ 185205 w 309562"/>
                <a:gd name="connsiteY37" fmla="*/ 298093 h 304629"/>
                <a:gd name="connsiteX38" fmla="*/ 190499 w 309562"/>
                <a:gd name="connsiteY38" fmla="*/ 265408 h 304629"/>
                <a:gd name="connsiteX39" fmla="*/ 210341 w 309562"/>
                <a:gd name="connsiteY39" fmla="*/ 256251 h 304629"/>
                <a:gd name="connsiteX40" fmla="*/ 238125 w 309562"/>
                <a:gd name="connsiteY40" fmla="*/ 275864 h 304629"/>
                <a:gd name="connsiteX41" fmla="*/ 243413 w 309562"/>
                <a:gd name="connsiteY41" fmla="*/ 277171 h 304629"/>
                <a:gd name="connsiteX42" fmla="*/ 250026 w 309562"/>
                <a:gd name="connsiteY42" fmla="*/ 274557 h 304629"/>
                <a:gd name="connsiteX43" fmla="*/ 279130 w 309562"/>
                <a:gd name="connsiteY43" fmla="*/ 245792 h 304629"/>
                <a:gd name="connsiteX44" fmla="*/ 280458 w 309562"/>
                <a:gd name="connsiteY44" fmla="*/ 234027 h 304629"/>
                <a:gd name="connsiteX45" fmla="*/ 260610 w 309562"/>
                <a:gd name="connsiteY45" fmla="*/ 206571 h 304629"/>
                <a:gd name="connsiteX46" fmla="*/ 268552 w 309562"/>
                <a:gd name="connsiteY46" fmla="*/ 186957 h 304629"/>
                <a:gd name="connsiteX47" fmla="*/ 301621 w 309562"/>
                <a:gd name="connsiteY47" fmla="*/ 181728 h 304629"/>
                <a:gd name="connsiteX48" fmla="*/ 309562 w 309562"/>
                <a:gd name="connsiteY48" fmla="*/ 172579 h 304629"/>
                <a:gd name="connsiteX49" fmla="*/ 309562 w 309562"/>
                <a:gd name="connsiteY49" fmla="*/ 132045 h 304629"/>
                <a:gd name="connsiteX50" fmla="*/ 301624 w 309562"/>
                <a:gd name="connsiteY50" fmla="*/ 122896 h 304629"/>
                <a:gd name="connsiteX51" fmla="*/ 301624 w 309562"/>
                <a:gd name="connsiteY51" fmla="*/ 122896 h 304629"/>
                <a:gd name="connsiteX52" fmla="*/ 291042 w 309562"/>
                <a:gd name="connsiteY52" fmla="*/ 164736 h 304629"/>
                <a:gd name="connsiteX53" fmla="*/ 273845 w 309562"/>
                <a:gd name="connsiteY53" fmla="*/ 168659 h 304629"/>
                <a:gd name="connsiteX54" fmla="*/ 263258 w 309562"/>
                <a:gd name="connsiteY54" fmla="*/ 169965 h 304629"/>
                <a:gd name="connsiteX55" fmla="*/ 253997 w 309562"/>
                <a:gd name="connsiteY55" fmla="*/ 171272 h 304629"/>
                <a:gd name="connsiteX56" fmla="*/ 248709 w 309562"/>
                <a:gd name="connsiteY56" fmla="*/ 189573 h 304629"/>
                <a:gd name="connsiteX57" fmla="*/ 248709 w 309562"/>
                <a:gd name="connsiteY57" fmla="*/ 190880 h 304629"/>
                <a:gd name="connsiteX58" fmla="*/ 238128 w 309562"/>
                <a:gd name="connsiteY58" fmla="*/ 207880 h 304629"/>
                <a:gd name="connsiteX59" fmla="*/ 244741 w 309562"/>
                <a:gd name="connsiteY59" fmla="*/ 215723 h 304629"/>
                <a:gd name="connsiteX60" fmla="*/ 250026 w 309562"/>
                <a:gd name="connsiteY60" fmla="*/ 223565 h 304629"/>
                <a:gd name="connsiteX61" fmla="*/ 260608 w 309562"/>
                <a:gd name="connsiteY61" fmla="*/ 237952 h 304629"/>
                <a:gd name="connsiteX62" fmla="*/ 242093 w 309562"/>
                <a:gd name="connsiteY62" fmla="*/ 256253 h 304629"/>
                <a:gd name="connsiteX63" fmla="*/ 227539 w 309562"/>
                <a:gd name="connsiteY63" fmla="*/ 245795 h 304629"/>
                <a:gd name="connsiteX64" fmla="*/ 219602 w 309562"/>
                <a:gd name="connsiteY64" fmla="*/ 240568 h 304629"/>
                <a:gd name="connsiteX65" fmla="*/ 211661 w 309562"/>
                <a:gd name="connsiteY65" fmla="*/ 235339 h 304629"/>
                <a:gd name="connsiteX66" fmla="*/ 194464 w 309562"/>
                <a:gd name="connsiteY66" fmla="*/ 244488 h 304629"/>
                <a:gd name="connsiteX67" fmla="*/ 193144 w 309562"/>
                <a:gd name="connsiteY67" fmla="*/ 244488 h 304629"/>
                <a:gd name="connsiteX68" fmla="*/ 174621 w 309562"/>
                <a:gd name="connsiteY68" fmla="*/ 249717 h 304629"/>
                <a:gd name="connsiteX69" fmla="*/ 173307 w 309562"/>
                <a:gd name="connsiteY69" fmla="*/ 258864 h 304629"/>
                <a:gd name="connsiteX70" fmla="*/ 170659 w 309562"/>
                <a:gd name="connsiteY70" fmla="*/ 269328 h 304629"/>
                <a:gd name="connsiteX71" fmla="*/ 168011 w 309562"/>
                <a:gd name="connsiteY71" fmla="*/ 286320 h 304629"/>
                <a:gd name="connsiteX72" fmla="*/ 142875 w 309562"/>
                <a:gd name="connsiteY72" fmla="*/ 286320 h 304629"/>
                <a:gd name="connsiteX73" fmla="*/ 138909 w 309562"/>
                <a:gd name="connsiteY73" fmla="*/ 269328 h 304629"/>
                <a:gd name="connsiteX74" fmla="*/ 137584 w 309562"/>
                <a:gd name="connsiteY74" fmla="*/ 258864 h 304629"/>
                <a:gd name="connsiteX75" fmla="*/ 136261 w 309562"/>
                <a:gd name="connsiteY75" fmla="*/ 249715 h 304629"/>
                <a:gd name="connsiteX76" fmla="*/ 116419 w 309562"/>
                <a:gd name="connsiteY76" fmla="*/ 244485 h 304629"/>
                <a:gd name="connsiteX77" fmla="*/ 116419 w 309562"/>
                <a:gd name="connsiteY77" fmla="*/ 244485 h 304629"/>
                <a:gd name="connsiteX78" fmla="*/ 99221 w 309562"/>
                <a:gd name="connsiteY78" fmla="*/ 235336 h 304629"/>
                <a:gd name="connsiteX79" fmla="*/ 91283 w 309562"/>
                <a:gd name="connsiteY79" fmla="*/ 240565 h 304629"/>
                <a:gd name="connsiteX80" fmla="*/ 83349 w 309562"/>
                <a:gd name="connsiteY80" fmla="*/ 245792 h 304629"/>
                <a:gd name="connsiteX81" fmla="*/ 67472 w 309562"/>
                <a:gd name="connsiteY81" fmla="*/ 256251 h 304629"/>
                <a:gd name="connsiteX82" fmla="*/ 50275 w 309562"/>
                <a:gd name="connsiteY82" fmla="*/ 237949 h 304629"/>
                <a:gd name="connsiteX83" fmla="*/ 60859 w 309562"/>
                <a:gd name="connsiteY83" fmla="*/ 223563 h 304629"/>
                <a:gd name="connsiteX84" fmla="*/ 66149 w 309562"/>
                <a:gd name="connsiteY84" fmla="*/ 215720 h 304629"/>
                <a:gd name="connsiteX85" fmla="*/ 71440 w 309562"/>
                <a:gd name="connsiteY85" fmla="*/ 207880 h 304629"/>
                <a:gd name="connsiteX86" fmla="*/ 62179 w 309562"/>
                <a:gd name="connsiteY86" fmla="*/ 190880 h 304629"/>
                <a:gd name="connsiteX87" fmla="*/ 62179 w 309562"/>
                <a:gd name="connsiteY87" fmla="*/ 189573 h 304629"/>
                <a:gd name="connsiteX88" fmla="*/ 56888 w 309562"/>
                <a:gd name="connsiteY88" fmla="*/ 171272 h 304629"/>
                <a:gd name="connsiteX89" fmla="*/ 46307 w 309562"/>
                <a:gd name="connsiteY89" fmla="*/ 169965 h 304629"/>
                <a:gd name="connsiteX90" fmla="*/ 37045 w 309562"/>
                <a:gd name="connsiteY90" fmla="*/ 168659 h 304629"/>
                <a:gd name="connsiteX91" fmla="*/ 18525 w 309562"/>
                <a:gd name="connsiteY91" fmla="*/ 164736 h 304629"/>
                <a:gd name="connsiteX92" fmla="*/ 18525 w 309562"/>
                <a:gd name="connsiteY92" fmla="*/ 139891 h 304629"/>
                <a:gd name="connsiteX93" fmla="*/ 37045 w 309562"/>
                <a:gd name="connsiteY93" fmla="*/ 135968 h 304629"/>
                <a:gd name="connsiteX94" fmla="*/ 46307 w 309562"/>
                <a:gd name="connsiteY94" fmla="*/ 134661 h 304629"/>
                <a:gd name="connsiteX95" fmla="*/ 56888 w 309562"/>
                <a:gd name="connsiteY95" fmla="*/ 133355 h 304629"/>
                <a:gd name="connsiteX96" fmla="*/ 62179 w 309562"/>
                <a:gd name="connsiteY96" fmla="*/ 115051 h 304629"/>
                <a:gd name="connsiteX97" fmla="*/ 62179 w 309562"/>
                <a:gd name="connsiteY97" fmla="*/ 113744 h 304629"/>
                <a:gd name="connsiteX98" fmla="*/ 71440 w 309562"/>
                <a:gd name="connsiteY98" fmla="*/ 96747 h 304629"/>
                <a:gd name="connsiteX99" fmla="*/ 66149 w 309562"/>
                <a:gd name="connsiteY99" fmla="*/ 88901 h 304629"/>
                <a:gd name="connsiteX100" fmla="*/ 60859 w 309562"/>
                <a:gd name="connsiteY100" fmla="*/ 81059 h 304629"/>
                <a:gd name="connsiteX101" fmla="*/ 50275 w 309562"/>
                <a:gd name="connsiteY101" fmla="*/ 66675 h 304629"/>
                <a:gd name="connsiteX102" fmla="*/ 68792 w 309562"/>
                <a:gd name="connsiteY102" fmla="*/ 48371 h 304629"/>
                <a:gd name="connsiteX103" fmla="*/ 83347 w 309562"/>
                <a:gd name="connsiteY103" fmla="*/ 58827 h 304629"/>
                <a:gd name="connsiteX104" fmla="*/ 91280 w 309562"/>
                <a:gd name="connsiteY104" fmla="*/ 64059 h 304629"/>
                <a:gd name="connsiteX105" fmla="*/ 99219 w 309562"/>
                <a:gd name="connsiteY105" fmla="*/ 69288 h 304629"/>
                <a:gd name="connsiteX106" fmla="*/ 116416 w 309562"/>
                <a:gd name="connsiteY106" fmla="*/ 60133 h 304629"/>
                <a:gd name="connsiteX107" fmla="*/ 117741 w 309562"/>
                <a:gd name="connsiteY107" fmla="*/ 60133 h 304629"/>
                <a:gd name="connsiteX108" fmla="*/ 136261 w 309562"/>
                <a:gd name="connsiteY108" fmla="*/ 54907 h 304629"/>
                <a:gd name="connsiteX109" fmla="*/ 137584 w 309562"/>
                <a:gd name="connsiteY109" fmla="*/ 45755 h 304629"/>
                <a:gd name="connsiteX110" fmla="*/ 138909 w 309562"/>
                <a:gd name="connsiteY110" fmla="*/ 35296 h 304629"/>
                <a:gd name="connsiteX111" fmla="*/ 142875 w 309562"/>
                <a:gd name="connsiteY111" fmla="*/ 18299 h 304629"/>
                <a:gd name="connsiteX112" fmla="*/ 168011 w 309562"/>
                <a:gd name="connsiteY112" fmla="*/ 18299 h 304629"/>
                <a:gd name="connsiteX113" fmla="*/ 170659 w 309562"/>
                <a:gd name="connsiteY113" fmla="*/ 35296 h 304629"/>
                <a:gd name="connsiteX114" fmla="*/ 173307 w 309562"/>
                <a:gd name="connsiteY114" fmla="*/ 45755 h 304629"/>
                <a:gd name="connsiteX115" fmla="*/ 174627 w 309562"/>
                <a:gd name="connsiteY115" fmla="*/ 54907 h 304629"/>
                <a:gd name="connsiteX116" fmla="*/ 193149 w 309562"/>
                <a:gd name="connsiteY116" fmla="*/ 60133 h 304629"/>
                <a:gd name="connsiteX117" fmla="*/ 194469 w 309562"/>
                <a:gd name="connsiteY117" fmla="*/ 60133 h 304629"/>
                <a:gd name="connsiteX118" fmla="*/ 211667 w 309562"/>
                <a:gd name="connsiteY118" fmla="*/ 69288 h 304629"/>
                <a:gd name="connsiteX119" fmla="*/ 219608 w 309562"/>
                <a:gd name="connsiteY119" fmla="*/ 64059 h 304629"/>
                <a:gd name="connsiteX120" fmla="*/ 227544 w 309562"/>
                <a:gd name="connsiteY120" fmla="*/ 58827 h 304629"/>
                <a:gd name="connsiteX121" fmla="*/ 242098 w 309562"/>
                <a:gd name="connsiteY121" fmla="*/ 48371 h 304629"/>
                <a:gd name="connsiteX122" fmla="*/ 260613 w 309562"/>
                <a:gd name="connsiteY122" fmla="*/ 66675 h 304629"/>
                <a:gd name="connsiteX123" fmla="*/ 250032 w 309562"/>
                <a:gd name="connsiteY123" fmla="*/ 81059 h 304629"/>
                <a:gd name="connsiteX124" fmla="*/ 244746 w 309562"/>
                <a:gd name="connsiteY124" fmla="*/ 88901 h 304629"/>
                <a:gd name="connsiteX125" fmla="*/ 238133 w 309562"/>
                <a:gd name="connsiteY125" fmla="*/ 96747 h 304629"/>
                <a:gd name="connsiteX126" fmla="*/ 248714 w 309562"/>
                <a:gd name="connsiteY126" fmla="*/ 113744 h 304629"/>
                <a:gd name="connsiteX127" fmla="*/ 248714 w 309562"/>
                <a:gd name="connsiteY127" fmla="*/ 115051 h 304629"/>
                <a:gd name="connsiteX128" fmla="*/ 254002 w 309562"/>
                <a:gd name="connsiteY128" fmla="*/ 133355 h 304629"/>
                <a:gd name="connsiteX129" fmla="*/ 263264 w 309562"/>
                <a:gd name="connsiteY129" fmla="*/ 134661 h 304629"/>
                <a:gd name="connsiteX130" fmla="*/ 273850 w 309562"/>
                <a:gd name="connsiteY130" fmla="*/ 137275 h 304629"/>
                <a:gd name="connsiteX131" fmla="*/ 291048 w 309562"/>
                <a:gd name="connsiteY131" fmla="*/ 139888 h 304629"/>
                <a:gd name="connsiteX132" fmla="*/ 291048 w 309562"/>
                <a:gd name="connsiteY132" fmla="*/ 164736 h 304629"/>
                <a:gd name="connsiteX133" fmla="*/ 291042 w 309562"/>
                <a:gd name="connsiteY133" fmla="*/ 164736 h 304629"/>
                <a:gd name="connsiteX134" fmla="*/ 291042 w 309562"/>
                <a:gd name="connsiteY134" fmla="*/ 164736 h 30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09562" h="304629">
                  <a:moveTo>
                    <a:pt x="301624" y="122896"/>
                  </a:moveTo>
                  <a:cubicBezTo>
                    <a:pt x="268554" y="117667"/>
                    <a:pt x="268554" y="117667"/>
                    <a:pt x="268554" y="117667"/>
                  </a:cubicBezTo>
                  <a:cubicBezTo>
                    <a:pt x="267226" y="111131"/>
                    <a:pt x="264586" y="104592"/>
                    <a:pt x="260613" y="98056"/>
                  </a:cubicBezTo>
                  <a:cubicBezTo>
                    <a:pt x="280461" y="70600"/>
                    <a:pt x="280461" y="70600"/>
                    <a:pt x="280461" y="70600"/>
                  </a:cubicBezTo>
                  <a:cubicBezTo>
                    <a:pt x="283101" y="66677"/>
                    <a:pt x="283101" y="61451"/>
                    <a:pt x="279133" y="58832"/>
                  </a:cubicBezTo>
                  <a:cubicBezTo>
                    <a:pt x="250029" y="30072"/>
                    <a:pt x="250029" y="30072"/>
                    <a:pt x="250029" y="30072"/>
                  </a:cubicBezTo>
                  <a:cubicBezTo>
                    <a:pt x="247381" y="26147"/>
                    <a:pt x="242096" y="26147"/>
                    <a:pt x="238128" y="28763"/>
                  </a:cubicBezTo>
                  <a:cubicBezTo>
                    <a:pt x="210344" y="48376"/>
                    <a:pt x="210344" y="48376"/>
                    <a:pt x="210344" y="48376"/>
                  </a:cubicBezTo>
                  <a:cubicBezTo>
                    <a:pt x="203731" y="44453"/>
                    <a:pt x="197115" y="41837"/>
                    <a:pt x="190501" y="39221"/>
                  </a:cubicBezTo>
                  <a:cubicBezTo>
                    <a:pt x="185208" y="7843"/>
                    <a:pt x="185208" y="7843"/>
                    <a:pt x="185208" y="7843"/>
                  </a:cubicBezTo>
                  <a:cubicBezTo>
                    <a:pt x="183888" y="2613"/>
                    <a:pt x="179920" y="0"/>
                    <a:pt x="175947" y="0"/>
                  </a:cubicBezTo>
                  <a:cubicBezTo>
                    <a:pt x="134939" y="0"/>
                    <a:pt x="134939" y="0"/>
                    <a:pt x="134939" y="0"/>
                  </a:cubicBezTo>
                  <a:cubicBezTo>
                    <a:pt x="129648" y="0"/>
                    <a:pt x="125680" y="2613"/>
                    <a:pt x="125680" y="7843"/>
                  </a:cubicBezTo>
                  <a:cubicBezTo>
                    <a:pt x="120387" y="39221"/>
                    <a:pt x="120387" y="39221"/>
                    <a:pt x="120387" y="39221"/>
                  </a:cubicBezTo>
                  <a:cubicBezTo>
                    <a:pt x="112448" y="41835"/>
                    <a:pt x="105835" y="44453"/>
                    <a:pt x="100544" y="48376"/>
                  </a:cubicBezTo>
                  <a:cubicBezTo>
                    <a:pt x="72765" y="28763"/>
                    <a:pt x="72765" y="28763"/>
                    <a:pt x="72765" y="28763"/>
                  </a:cubicBezTo>
                  <a:cubicBezTo>
                    <a:pt x="68795" y="26149"/>
                    <a:pt x="63504" y="26149"/>
                    <a:pt x="60861" y="30072"/>
                  </a:cubicBezTo>
                  <a:cubicBezTo>
                    <a:pt x="31755" y="58829"/>
                    <a:pt x="31755" y="58829"/>
                    <a:pt x="31755" y="58829"/>
                  </a:cubicBezTo>
                  <a:cubicBezTo>
                    <a:pt x="27784" y="61448"/>
                    <a:pt x="27784" y="66675"/>
                    <a:pt x="30429" y="70597"/>
                  </a:cubicBezTo>
                  <a:cubicBezTo>
                    <a:pt x="50272" y="98053"/>
                    <a:pt x="50272" y="98053"/>
                    <a:pt x="50272" y="98053"/>
                  </a:cubicBezTo>
                  <a:cubicBezTo>
                    <a:pt x="46304" y="103280"/>
                    <a:pt x="43659" y="109821"/>
                    <a:pt x="41011" y="117664"/>
                  </a:cubicBezTo>
                  <a:cubicBezTo>
                    <a:pt x="7939" y="122893"/>
                    <a:pt x="7939" y="122893"/>
                    <a:pt x="7939" y="122893"/>
                  </a:cubicBezTo>
                  <a:cubicBezTo>
                    <a:pt x="3968" y="124200"/>
                    <a:pt x="0" y="126819"/>
                    <a:pt x="0" y="132045"/>
                  </a:cubicBezTo>
                  <a:cubicBezTo>
                    <a:pt x="0" y="172579"/>
                    <a:pt x="0" y="172579"/>
                    <a:pt x="0" y="172579"/>
                  </a:cubicBezTo>
                  <a:cubicBezTo>
                    <a:pt x="0" y="177805"/>
                    <a:pt x="3968" y="181728"/>
                    <a:pt x="7939" y="181728"/>
                  </a:cubicBezTo>
                  <a:cubicBezTo>
                    <a:pt x="41011" y="186957"/>
                    <a:pt x="41011" y="186957"/>
                    <a:pt x="41011" y="186957"/>
                  </a:cubicBezTo>
                  <a:cubicBezTo>
                    <a:pt x="43659" y="194800"/>
                    <a:pt x="46304" y="201344"/>
                    <a:pt x="50272" y="206571"/>
                  </a:cubicBezTo>
                  <a:cubicBezTo>
                    <a:pt x="30429" y="234027"/>
                    <a:pt x="30429" y="234027"/>
                    <a:pt x="30429" y="234027"/>
                  </a:cubicBezTo>
                  <a:cubicBezTo>
                    <a:pt x="27781" y="237949"/>
                    <a:pt x="27781" y="243179"/>
                    <a:pt x="31755" y="245792"/>
                  </a:cubicBezTo>
                  <a:cubicBezTo>
                    <a:pt x="60859" y="274557"/>
                    <a:pt x="60859" y="274557"/>
                    <a:pt x="60859" y="274557"/>
                  </a:cubicBezTo>
                  <a:cubicBezTo>
                    <a:pt x="62179" y="277171"/>
                    <a:pt x="64824" y="277171"/>
                    <a:pt x="67472" y="277171"/>
                  </a:cubicBezTo>
                  <a:cubicBezTo>
                    <a:pt x="68792" y="277171"/>
                    <a:pt x="71440" y="277171"/>
                    <a:pt x="72763" y="275864"/>
                  </a:cubicBezTo>
                  <a:cubicBezTo>
                    <a:pt x="99219" y="256251"/>
                    <a:pt x="99219" y="256251"/>
                    <a:pt x="99219" y="256251"/>
                  </a:cubicBezTo>
                  <a:cubicBezTo>
                    <a:pt x="105832" y="260171"/>
                    <a:pt x="112445" y="262792"/>
                    <a:pt x="120384" y="265408"/>
                  </a:cubicBezTo>
                  <a:cubicBezTo>
                    <a:pt x="125677" y="298093"/>
                    <a:pt x="125677" y="298093"/>
                    <a:pt x="125677" y="298093"/>
                  </a:cubicBezTo>
                  <a:cubicBezTo>
                    <a:pt x="125677" y="302016"/>
                    <a:pt x="129645" y="304629"/>
                    <a:pt x="134936" y="304629"/>
                  </a:cubicBezTo>
                  <a:cubicBezTo>
                    <a:pt x="175944" y="304629"/>
                    <a:pt x="175944" y="304629"/>
                    <a:pt x="175944" y="304629"/>
                  </a:cubicBezTo>
                  <a:cubicBezTo>
                    <a:pt x="179917" y="304629"/>
                    <a:pt x="183885" y="302016"/>
                    <a:pt x="185205" y="298093"/>
                  </a:cubicBezTo>
                  <a:cubicBezTo>
                    <a:pt x="190499" y="265408"/>
                    <a:pt x="190499" y="265408"/>
                    <a:pt x="190499" y="265408"/>
                  </a:cubicBezTo>
                  <a:cubicBezTo>
                    <a:pt x="197112" y="262795"/>
                    <a:pt x="205048" y="260173"/>
                    <a:pt x="210341" y="256251"/>
                  </a:cubicBezTo>
                  <a:cubicBezTo>
                    <a:pt x="238125" y="275864"/>
                    <a:pt x="238125" y="275864"/>
                    <a:pt x="238125" y="275864"/>
                  </a:cubicBezTo>
                  <a:cubicBezTo>
                    <a:pt x="239445" y="277171"/>
                    <a:pt x="242093" y="277171"/>
                    <a:pt x="243413" y="277171"/>
                  </a:cubicBezTo>
                  <a:cubicBezTo>
                    <a:pt x="246058" y="277171"/>
                    <a:pt x="248706" y="277171"/>
                    <a:pt x="250026" y="274557"/>
                  </a:cubicBezTo>
                  <a:cubicBezTo>
                    <a:pt x="279130" y="245792"/>
                    <a:pt x="279130" y="245792"/>
                    <a:pt x="279130" y="245792"/>
                  </a:cubicBezTo>
                  <a:cubicBezTo>
                    <a:pt x="283098" y="243179"/>
                    <a:pt x="283098" y="237949"/>
                    <a:pt x="280458" y="234027"/>
                  </a:cubicBezTo>
                  <a:cubicBezTo>
                    <a:pt x="260610" y="206571"/>
                    <a:pt x="260610" y="206571"/>
                    <a:pt x="260610" y="206571"/>
                  </a:cubicBezTo>
                  <a:cubicBezTo>
                    <a:pt x="264584" y="201344"/>
                    <a:pt x="267224" y="194800"/>
                    <a:pt x="268552" y="186957"/>
                  </a:cubicBezTo>
                  <a:cubicBezTo>
                    <a:pt x="301621" y="181728"/>
                    <a:pt x="301621" y="181728"/>
                    <a:pt x="301621" y="181728"/>
                  </a:cubicBezTo>
                  <a:cubicBezTo>
                    <a:pt x="306914" y="181728"/>
                    <a:pt x="309562" y="177805"/>
                    <a:pt x="309562" y="172579"/>
                  </a:cubicBezTo>
                  <a:cubicBezTo>
                    <a:pt x="309562" y="132045"/>
                    <a:pt x="309562" y="132045"/>
                    <a:pt x="309562" y="132045"/>
                  </a:cubicBezTo>
                  <a:cubicBezTo>
                    <a:pt x="309565" y="126819"/>
                    <a:pt x="306917" y="124200"/>
                    <a:pt x="301624" y="122896"/>
                  </a:cubicBezTo>
                  <a:lnTo>
                    <a:pt x="301624" y="122896"/>
                  </a:lnTo>
                  <a:close/>
                  <a:moveTo>
                    <a:pt x="291042" y="164736"/>
                  </a:moveTo>
                  <a:cubicBezTo>
                    <a:pt x="273845" y="168659"/>
                    <a:pt x="273845" y="168659"/>
                    <a:pt x="273845" y="168659"/>
                  </a:cubicBezTo>
                  <a:cubicBezTo>
                    <a:pt x="263258" y="169965"/>
                    <a:pt x="263258" y="169965"/>
                    <a:pt x="263258" y="169965"/>
                  </a:cubicBezTo>
                  <a:cubicBezTo>
                    <a:pt x="253997" y="171272"/>
                    <a:pt x="253997" y="171272"/>
                    <a:pt x="253997" y="171272"/>
                  </a:cubicBezTo>
                  <a:cubicBezTo>
                    <a:pt x="252677" y="177808"/>
                    <a:pt x="251357" y="184344"/>
                    <a:pt x="248709" y="189573"/>
                  </a:cubicBezTo>
                  <a:cubicBezTo>
                    <a:pt x="248709" y="190880"/>
                    <a:pt x="248709" y="190880"/>
                    <a:pt x="248709" y="190880"/>
                  </a:cubicBezTo>
                  <a:cubicBezTo>
                    <a:pt x="246061" y="197416"/>
                    <a:pt x="242096" y="202653"/>
                    <a:pt x="238128" y="207880"/>
                  </a:cubicBezTo>
                  <a:cubicBezTo>
                    <a:pt x="244741" y="215723"/>
                    <a:pt x="244741" y="215723"/>
                    <a:pt x="244741" y="215723"/>
                  </a:cubicBezTo>
                  <a:cubicBezTo>
                    <a:pt x="250026" y="223565"/>
                    <a:pt x="250026" y="223565"/>
                    <a:pt x="250026" y="223565"/>
                  </a:cubicBezTo>
                  <a:cubicBezTo>
                    <a:pt x="260608" y="237952"/>
                    <a:pt x="260608" y="237952"/>
                    <a:pt x="260608" y="237952"/>
                  </a:cubicBezTo>
                  <a:cubicBezTo>
                    <a:pt x="242093" y="256253"/>
                    <a:pt x="242093" y="256253"/>
                    <a:pt x="242093" y="256253"/>
                  </a:cubicBezTo>
                  <a:cubicBezTo>
                    <a:pt x="227539" y="245795"/>
                    <a:pt x="227539" y="245795"/>
                    <a:pt x="227539" y="245795"/>
                  </a:cubicBezTo>
                  <a:cubicBezTo>
                    <a:pt x="219602" y="240568"/>
                    <a:pt x="219602" y="240568"/>
                    <a:pt x="219602" y="240568"/>
                  </a:cubicBezTo>
                  <a:cubicBezTo>
                    <a:pt x="211661" y="235339"/>
                    <a:pt x="211661" y="235339"/>
                    <a:pt x="211661" y="235339"/>
                  </a:cubicBezTo>
                  <a:cubicBezTo>
                    <a:pt x="206373" y="237952"/>
                    <a:pt x="201080" y="241875"/>
                    <a:pt x="194464" y="244488"/>
                  </a:cubicBezTo>
                  <a:lnTo>
                    <a:pt x="193144" y="244488"/>
                  </a:lnTo>
                  <a:cubicBezTo>
                    <a:pt x="187851" y="247101"/>
                    <a:pt x="181235" y="248411"/>
                    <a:pt x="174621" y="249717"/>
                  </a:cubicBezTo>
                  <a:cubicBezTo>
                    <a:pt x="173307" y="258864"/>
                    <a:pt x="173307" y="258864"/>
                    <a:pt x="173307" y="258864"/>
                  </a:cubicBezTo>
                  <a:cubicBezTo>
                    <a:pt x="170659" y="269328"/>
                    <a:pt x="170659" y="269328"/>
                    <a:pt x="170659" y="269328"/>
                  </a:cubicBezTo>
                  <a:cubicBezTo>
                    <a:pt x="168011" y="286320"/>
                    <a:pt x="168011" y="286320"/>
                    <a:pt x="168011" y="286320"/>
                  </a:cubicBezTo>
                  <a:cubicBezTo>
                    <a:pt x="142875" y="286320"/>
                    <a:pt x="142875" y="286320"/>
                    <a:pt x="142875" y="286320"/>
                  </a:cubicBezTo>
                  <a:cubicBezTo>
                    <a:pt x="138909" y="269328"/>
                    <a:pt x="138909" y="269328"/>
                    <a:pt x="138909" y="269328"/>
                  </a:cubicBezTo>
                  <a:cubicBezTo>
                    <a:pt x="137584" y="258864"/>
                    <a:pt x="137584" y="258864"/>
                    <a:pt x="137584" y="258864"/>
                  </a:cubicBezTo>
                  <a:cubicBezTo>
                    <a:pt x="136261" y="249715"/>
                    <a:pt x="136261" y="249715"/>
                    <a:pt x="136261" y="249715"/>
                  </a:cubicBezTo>
                  <a:cubicBezTo>
                    <a:pt x="129648" y="248408"/>
                    <a:pt x="123032" y="247101"/>
                    <a:pt x="116419" y="244485"/>
                  </a:cubicBezTo>
                  <a:lnTo>
                    <a:pt x="116419" y="244485"/>
                  </a:lnTo>
                  <a:cubicBezTo>
                    <a:pt x="109805" y="241872"/>
                    <a:pt x="104515" y="237949"/>
                    <a:pt x="99221" y="235336"/>
                  </a:cubicBezTo>
                  <a:cubicBezTo>
                    <a:pt x="91283" y="240565"/>
                    <a:pt x="91283" y="240565"/>
                    <a:pt x="91283" y="240565"/>
                  </a:cubicBezTo>
                  <a:cubicBezTo>
                    <a:pt x="83349" y="245792"/>
                    <a:pt x="83349" y="245792"/>
                    <a:pt x="83349" y="245792"/>
                  </a:cubicBezTo>
                  <a:cubicBezTo>
                    <a:pt x="67472" y="256251"/>
                    <a:pt x="67472" y="256251"/>
                    <a:pt x="67472" y="256251"/>
                  </a:cubicBezTo>
                  <a:cubicBezTo>
                    <a:pt x="50275" y="237949"/>
                    <a:pt x="50275" y="237949"/>
                    <a:pt x="50275" y="237949"/>
                  </a:cubicBezTo>
                  <a:cubicBezTo>
                    <a:pt x="60859" y="223563"/>
                    <a:pt x="60859" y="223563"/>
                    <a:pt x="60859" y="223563"/>
                  </a:cubicBezTo>
                  <a:cubicBezTo>
                    <a:pt x="66149" y="215720"/>
                    <a:pt x="66149" y="215720"/>
                    <a:pt x="66149" y="215720"/>
                  </a:cubicBezTo>
                  <a:cubicBezTo>
                    <a:pt x="71440" y="207880"/>
                    <a:pt x="71440" y="207880"/>
                    <a:pt x="71440" y="207880"/>
                  </a:cubicBezTo>
                  <a:cubicBezTo>
                    <a:pt x="68792" y="202653"/>
                    <a:pt x="64827" y="197416"/>
                    <a:pt x="62179" y="190880"/>
                  </a:cubicBezTo>
                  <a:cubicBezTo>
                    <a:pt x="62179" y="190880"/>
                    <a:pt x="62179" y="190880"/>
                    <a:pt x="62179" y="189573"/>
                  </a:cubicBezTo>
                  <a:cubicBezTo>
                    <a:pt x="59533" y="184344"/>
                    <a:pt x="58211" y="177808"/>
                    <a:pt x="56888" y="171272"/>
                  </a:cubicBezTo>
                  <a:cubicBezTo>
                    <a:pt x="46307" y="169965"/>
                    <a:pt x="46307" y="169965"/>
                    <a:pt x="46307" y="169965"/>
                  </a:cubicBezTo>
                  <a:cubicBezTo>
                    <a:pt x="37045" y="168659"/>
                    <a:pt x="37045" y="168659"/>
                    <a:pt x="37045" y="168659"/>
                  </a:cubicBezTo>
                  <a:cubicBezTo>
                    <a:pt x="18525" y="164736"/>
                    <a:pt x="18525" y="164736"/>
                    <a:pt x="18525" y="164736"/>
                  </a:cubicBezTo>
                  <a:cubicBezTo>
                    <a:pt x="18525" y="139891"/>
                    <a:pt x="18525" y="139891"/>
                    <a:pt x="18525" y="139891"/>
                  </a:cubicBezTo>
                  <a:cubicBezTo>
                    <a:pt x="37045" y="135968"/>
                    <a:pt x="37045" y="135968"/>
                    <a:pt x="37045" y="135968"/>
                  </a:cubicBezTo>
                  <a:cubicBezTo>
                    <a:pt x="46307" y="134661"/>
                    <a:pt x="46307" y="134661"/>
                    <a:pt x="46307" y="134661"/>
                  </a:cubicBezTo>
                  <a:cubicBezTo>
                    <a:pt x="56888" y="133355"/>
                    <a:pt x="56888" y="133355"/>
                    <a:pt x="56888" y="133355"/>
                  </a:cubicBezTo>
                  <a:cubicBezTo>
                    <a:pt x="58213" y="126819"/>
                    <a:pt x="59536" y="120280"/>
                    <a:pt x="62179" y="115051"/>
                  </a:cubicBezTo>
                  <a:lnTo>
                    <a:pt x="62179" y="113744"/>
                  </a:lnTo>
                  <a:cubicBezTo>
                    <a:pt x="64824" y="107205"/>
                    <a:pt x="68792" y="101976"/>
                    <a:pt x="71440" y="96747"/>
                  </a:cubicBezTo>
                  <a:cubicBezTo>
                    <a:pt x="66149" y="88901"/>
                    <a:pt x="66149" y="88901"/>
                    <a:pt x="66149" y="88901"/>
                  </a:cubicBezTo>
                  <a:cubicBezTo>
                    <a:pt x="60859" y="81059"/>
                    <a:pt x="60859" y="81059"/>
                    <a:pt x="60859" y="81059"/>
                  </a:cubicBezTo>
                  <a:cubicBezTo>
                    <a:pt x="50275" y="66675"/>
                    <a:pt x="50275" y="66675"/>
                    <a:pt x="50275" y="66675"/>
                  </a:cubicBezTo>
                  <a:cubicBezTo>
                    <a:pt x="68792" y="48371"/>
                    <a:pt x="68792" y="48371"/>
                    <a:pt x="68792" y="48371"/>
                  </a:cubicBezTo>
                  <a:cubicBezTo>
                    <a:pt x="83347" y="58827"/>
                    <a:pt x="83347" y="58827"/>
                    <a:pt x="83347" y="58827"/>
                  </a:cubicBezTo>
                  <a:cubicBezTo>
                    <a:pt x="91280" y="64059"/>
                    <a:pt x="91280" y="64059"/>
                    <a:pt x="91280" y="64059"/>
                  </a:cubicBezTo>
                  <a:cubicBezTo>
                    <a:pt x="99219" y="69288"/>
                    <a:pt x="99219" y="69288"/>
                    <a:pt x="99219" y="69288"/>
                  </a:cubicBezTo>
                  <a:cubicBezTo>
                    <a:pt x="104512" y="66675"/>
                    <a:pt x="109803" y="62752"/>
                    <a:pt x="116416" y="60133"/>
                  </a:cubicBezTo>
                  <a:lnTo>
                    <a:pt x="117741" y="60133"/>
                  </a:lnTo>
                  <a:cubicBezTo>
                    <a:pt x="123032" y="57520"/>
                    <a:pt x="129645" y="56213"/>
                    <a:pt x="136261" y="54907"/>
                  </a:cubicBezTo>
                  <a:cubicBezTo>
                    <a:pt x="137584" y="45755"/>
                    <a:pt x="137584" y="45755"/>
                    <a:pt x="137584" y="45755"/>
                  </a:cubicBezTo>
                  <a:cubicBezTo>
                    <a:pt x="138909" y="35296"/>
                    <a:pt x="138909" y="35296"/>
                    <a:pt x="138909" y="35296"/>
                  </a:cubicBezTo>
                  <a:cubicBezTo>
                    <a:pt x="142875" y="18299"/>
                    <a:pt x="142875" y="18299"/>
                    <a:pt x="142875" y="18299"/>
                  </a:cubicBezTo>
                  <a:cubicBezTo>
                    <a:pt x="168011" y="18299"/>
                    <a:pt x="168011" y="18299"/>
                    <a:pt x="168011" y="18299"/>
                  </a:cubicBezTo>
                  <a:cubicBezTo>
                    <a:pt x="170659" y="35296"/>
                    <a:pt x="170659" y="35296"/>
                    <a:pt x="170659" y="35296"/>
                  </a:cubicBezTo>
                  <a:cubicBezTo>
                    <a:pt x="173307" y="45755"/>
                    <a:pt x="173307" y="45755"/>
                    <a:pt x="173307" y="45755"/>
                  </a:cubicBezTo>
                  <a:cubicBezTo>
                    <a:pt x="174627" y="54907"/>
                    <a:pt x="174627" y="54907"/>
                    <a:pt x="174627" y="54907"/>
                  </a:cubicBezTo>
                  <a:cubicBezTo>
                    <a:pt x="181240" y="56213"/>
                    <a:pt x="186536" y="57520"/>
                    <a:pt x="193149" y="60133"/>
                  </a:cubicBezTo>
                  <a:cubicBezTo>
                    <a:pt x="193149" y="60133"/>
                    <a:pt x="193149" y="60133"/>
                    <a:pt x="194469" y="60133"/>
                  </a:cubicBezTo>
                  <a:cubicBezTo>
                    <a:pt x="199763" y="62752"/>
                    <a:pt x="206379" y="66672"/>
                    <a:pt x="211667" y="69288"/>
                  </a:cubicBezTo>
                  <a:cubicBezTo>
                    <a:pt x="219608" y="64059"/>
                    <a:pt x="219608" y="64059"/>
                    <a:pt x="219608" y="64059"/>
                  </a:cubicBezTo>
                  <a:cubicBezTo>
                    <a:pt x="227544" y="58827"/>
                    <a:pt x="227544" y="58827"/>
                    <a:pt x="227544" y="58827"/>
                  </a:cubicBezTo>
                  <a:cubicBezTo>
                    <a:pt x="242098" y="48371"/>
                    <a:pt x="242098" y="48371"/>
                    <a:pt x="242098" y="48371"/>
                  </a:cubicBezTo>
                  <a:cubicBezTo>
                    <a:pt x="260613" y="66675"/>
                    <a:pt x="260613" y="66675"/>
                    <a:pt x="260613" y="66675"/>
                  </a:cubicBezTo>
                  <a:cubicBezTo>
                    <a:pt x="250032" y="81059"/>
                    <a:pt x="250032" y="81059"/>
                    <a:pt x="250032" y="81059"/>
                  </a:cubicBezTo>
                  <a:cubicBezTo>
                    <a:pt x="244746" y="88901"/>
                    <a:pt x="244746" y="88901"/>
                    <a:pt x="244746" y="88901"/>
                  </a:cubicBezTo>
                  <a:cubicBezTo>
                    <a:pt x="238133" y="96747"/>
                    <a:pt x="238133" y="96747"/>
                    <a:pt x="238133" y="96747"/>
                  </a:cubicBezTo>
                  <a:cubicBezTo>
                    <a:pt x="242101" y="101976"/>
                    <a:pt x="246066" y="108515"/>
                    <a:pt x="248714" y="113744"/>
                  </a:cubicBezTo>
                  <a:lnTo>
                    <a:pt x="248714" y="115051"/>
                  </a:lnTo>
                  <a:cubicBezTo>
                    <a:pt x="251362" y="120280"/>
                    <a:pt x="252682" y="126819"/>
                    <a:pt x="254002" y="133355"/>
                  </a:cubicBezTo>
                  <a:cubicBezTo>
                    <a:pt x="263264" y="134661"/>
                    <a:pt x="263264" y="134661"/>
                    <a:pt x="263264" y="134661"/>
                  </a:cubicBezTo>
                  <a:cubicBezTo>
                    <a:pt x="273850" y="137275"/>
                    <a:pt x="273850" y="137275"/>
                    <a:pt x="273850" y="137275"/>
                  </a:cubicBezTo>
                  <a:cubicBezTo>
                    <a:pt x="291048" y="139888"/>
                    <a:pt x="291048" y="139888"/>
                    <a:pt x="291048" y="139888"/>
                  </a:cubicBezTo>
                  <a:lnTo>
                    <a:pt x="291048" y="164736"/>
                  </a:lnTo>
                  <a:lnTo>
                    <a:pt x="291042" y="164736"/>
                  </a:lnTo>
                  <a:lnTo>
                    <a:pt x="291042" y="164736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AA14B915-ED30-46D4-B914-82BF63494C63}"/>
                </a:ext>
              </a:extLst>
            </p:cNvPr>
            <p:cNvSpPr/>
            <p:nvPr/>
          </p:nvSpPr>
          <p:spPr>
            <a:xfrm>
              <a:off x="5418087" y="5109887"/>
              <a:ext cx="110183" cy="105042"/>
            </a:xfrm>
            <a:custGeom>
              <a:avLst/>
              <a:gdLst>
                <a:gd name="connsiteX0" fmla="*/ 54427 w 110183"/>
                <a:gd name="connsiteY0" fmla="*/ 105043 h 105042"/>
                <a:gd name="connsiteX1" fmla="*/ 0 w 110183"/>
                <a:gd name="connsiteY1" fmla="*/ 53155 h 105042"/>
                <a:gd name="connsiteX2" fmla="*/ 54427 w 110183"/>
                <a:gd name="connsiteY2" fmla="*/ 0 h 105042"/>
                <a:gd name="connsiteX3" fmla="*/ 110184 w 110183"/>
                <a:gd name="connsiteY3" fmla="*/ 53155 h 105042"/>
                <a:gd name="connsiteX4" fmla="*/ 54427 w 110183"/>
                <a:gd name="connsiteY4" fmla="*/ 105043 h 105042"/>
                <a:gd name="connsiteX5" fmla="*/ 54427 w 110183"/>
                <a:gd name="connsiteY5" fmla="*/ 105043 h 105042"/>
                <a:gd name="connsiteX6" fmla="*/ 54427 w 110183"/>
                <a:gd name="connsiteY6" fmla="*/ 17717 h 105042"/>
                <a:gd name="connsiteX7" fmla="*/ 18584 w 110183"/>
                <a:gd name="connsiteY7" fmla="*/ 53155 h 105042"/>
                <a:gd name="connsiteX8" fmla="*/ 54427 w 110183"/>
                <a:gd name="connsiteY8" fmla="*/ 87323 h 105042"/>
                <a:gd name="connsiteX9" fmla="*/ 91595 w 110183"/>
                <a:gd name="connsiteY9" fmla="*/ 53155 h 105042"/>
                <a:gd name="connsiteX10" fmla="*/ 54427 w 110183"/>
                <a:gd name="connsiteY10" fmla="*/ 17717 h 105042"/>
                <a:gd name="connsiteX11" fmla="*/ 54427 w 110183"/>
                <a:gd name="connsiteY11" fmla="*/ 17717 h 10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183" h="105042">
                  <a:moveTo>
                    <a:pt x="54427" y="105043"/>
                  </a:moveTo>
                  <a:cubicBezTo>
                    <a:pt x="25224" y="105043"/>
                    <a:pt x="0" y="80997"/>
                    <a:pt x="0" y="53155"/>
                  </a:cubicBezTo>
                  <a:cubicBezTo>
                    <a:pt x="0" y="24043"/>
                    <a:pt x="25224" y="0"/>
                    <a:pt x="54427" y="0"/>
                  </a:cubicBezTo>
                  <a:cubicBezTo>
                    <a:pt x="84963" y="0"/>
                    <a:pt x="110184" y="24045"/>
                    <a:pt x="110184" y="53155"/>
                  </a:cubicBezTo>
                  <a:cubicBezTo>
                    <a:pt x="110184" y="80997"/>
                    <a:pt x="84963" y="105043"/>
                    <a:pt x="54427" y="105043"/>
                  </a:cubicBezTo>
                  <a:lnTo>
                    <a:pt x="54427" y="105043"/>
                  </a:lnTo>
                  <a:close/>
                  <a:moveTo>
                    <a:pt x="54427" y="17717"/>
                  </a:moveTo>
                  <a:cubicBezTo>
                    <a:pt x="34515" y="17717"/>
                    <a:pt x="18584" y="32904"/>
                    <a:pt x="18584" y="53155"/>
                  </a:cubicBezTo>
                  <a:cubicBezTo>
                    <a:pt x="18584" y="72141"/>
                    <a:pt x="34515" y="87323"/>
                    <a:pt x="54427" y="87323"/>
                  </a:cubicBezTo>
                  <a:cubicBezTo>
                    <a:pt x="75667" y="87323"/>
                    <a:pt x="91595" y="72141"/>
                    <a:pt x="91595" y="53155"/>
                  </a:cubicBezTo>
                  <a:cubicBezTo>
                    <a:pt x="91595" y="32901"/>
                    <a:pt x="75667" y="17717"/>
                    <a:pt x="54427" y="17717"/>
                  </a:cubicBezTo>
                  <a:lnTo>
                    <a:pt x="54427" y="17717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Icoon_3_5">
            <a:extLst>
              <a:ext uri="{FF2B5EF4-FFF2-40B4-BE49-F238E27FC236}">
                <a16:creationId xmlns:a16="http://schemas.microsoft.com/office/drawing/2014/main" id="{223632F9-6635-4E33-8D9F-CF8A5DE5FFA6}"/>
              </a:ext>
            </a:extLst>
          </p:cNvPr>
          <p:cNvGrpSpPr/>
          <p:nvPr/>
        </p:nvGrpSpPr>
        <p:grpSpPr>
          <a:xfrm>
            <a:off x="8704572" y="4228799"/>
            <a:ext cx="285538" cy="310906"/>
            <a:chOff x="6701419" y="5005248"/>
            <a:chExt cx="285538" cy="310906"/>
          </a:xfrm>
          <a:solidFill>
            <a:schemeClr val="accent2"/>
          </a:solidFill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058F8AF3-4D10-4247-BB5D-97A69457EF20}"/>
                </a:ext>
              </a:extLst>
            </p:cNvPr>
            <p:cNvSpPr/>
            <p:nvPr/>
          </p:nvSpPr>
          <p:spPr>
            <a:xfrm>
              <a:off x="6701419" y="5005248"/>
              <a:ext cx="285538" cy="310906"/>
            </a:xfrm>
            <a:custGeom>
              <a:avLst/>
              <a:gdLst>
                <a:gd name="connsiteX0" fmla="*/ 277181 w 285538"/>
                <a:gd name="connsiteY0" fmla="*/ 251485 h 310906"/>
                <a:gd name="connsiteX1" fmla="*/ 235397 w 285538"/>
                <a:gd name="connsiteY1" fmla="*/ 201747 h 310906"/>
                <a:gd name="connsiteX2" fmla="*/ 259072 w 285538"/>
                <a:gd name="connsiteY2" fmla="*/ 128509 h 310906"/>
                <a:gd name="connsiteX3" fmla="*/ 129539 w 285538"/>
                <a:gd name="connsiteY3" fmla="*/ 0 h 310906"/>
                <a:gd name="connsiteX4" fmla="*/ 0 w 285538"/>
                <a:gd name="connsiteY4" fmla="*/ 128509 h 310906"/>
                <a:gd name="connsiteX5" fmla="*/ 129539 w 285538"/>
                <a:gd name="connsiteY5" fmla="*/ 257016 h 310906"/>
                <a:gd name="connsiteX6" fmla="*/ 178288 w 285538"/>
                <a:gd name="connsiteY6" fmla="*/ 247344 h 310906"/>
                <a:gd name="connsiteX7" fmla="*/ 220072 w 285538"/>
                <a:gd name="connsiteY7" fmla="*/ 298469 h 310906"/>
                <a:gd name="connsiteX8" fmla="*/ 247933 w 285538"/>
                <a:gd name="connsiteY8" fmla="*/ 310907 h 310906"/>
                <a:gd name="connsiteX9" fmla="*/ 247933 w 285538"/>
                <a:gd name="connsiteY9" fmla="*/ 310907 h 310906"/>
                <a:gd name="connsiteX10" fmla="*/ 250717 w 285538"/>
                <a:gd name="connsiteY10" fmla="*/ 310907 h 310906"/>
                <a:gd name="connsiteX11" fmla="*/ 270218 w 285538"/>
                <a:gd name="connsiteY11" fmla="*/ 302621 h 310906"/>
                <a:gd name="connsiteX12" fmla="*/ 271610 w 285538"/>
                <a:gd name="connsiteY12" fmla="*/ 301235 h 310906"/>
                <a:gd name="connsiteX13" fmla="*/ 285538 w 285538"/>
                <a:gd name="connsiteY13" fmla="*/ 277747 h 310906"/>
                <a:gd name="connsiteX14" fmla="*/ 277181 w 285538"/>
                <a:gd name="connsiteY14" fmla="*/ 251485 h 310906"/>
                <a:gd name="connsiteX15" fmla="*/ 277181 w 285538"/>
                <a:gd name="connsiteY15" fmla="*/ 251485 h 310906"/>
                <a:gd name="connsiteX16" fmla="*/ 19501 w 285538"/>
                <a:gd name="connsiteY16" fmla="*/ 128507 h 310906"/>
                <a:gd name="connsiteX17" fmla="*/ 129541 w 285538"/>
                <a:gd name="connsiteY17" fmla="*/ 19341 h 310906"/>
                <a:gd name="connsiteX18" fmla="*/ 239573 w 285538"/>
                <a:gd name="connsiteY18" fmla="*/ 128507 h 310906"/>
                <a:gd name="connsiteX19" fmla="*/ 129541 w 285538"/>
                <a:gd name="connsiteY19" fmla="*/ 237669 h 310906"/>
                <a:gd name="connsiteX20" fmla="*/ 19501 w 285538"/>
                <a:gd name="connsiteY20" fmla="*/ 128507 h 310906"/>
                <a:gd name="connsiteX21" fmla="*/ 19501 w 285538"/>
                <a:gd name="connsiteY21" fmla="*/ 128507 h 310906"/>
                <a:gd name="connsiteX22" fmla="*/ 266037 w 285538"/>
                <a:gd name="connsiteY22" fmla="*/ 276360 h 310906"/>
                <a:gd name="connsiteX23" fmla="*/ 259074 w 285538"/>
                <a:gd name="connsiteY23" fmla="*/ 286032 h 310906"/>
                <a:gd name="connsiteX24" fmla="*/ 257682 w 285538"/>
                <a:gd name="connsiteY24" fmla="*/ 287419 h 310906"/>
                <a:gd name="connsiteX25" fmla="*/ 249328 w 285538"/>
                <a:gd name="connsiteY25" fmla="*/ 291563 h 310906"/>
                <a:gd name="connsiteX26" fmla="*/ 247936 w 285538"/>
                <a:gd name="connsiteY26" fmla="*/ 291563 h 310906"/>
                <a:gd name="connsiteX27" fmla="*/ 235400 w 285538"/>
                <a:gd name="connsiteY27" fmla="*/ 286035 h 310906"/>
                <a:gd name="connsiteX28" fmla="*/ 196400 w 285538"/>
                <a:gd name="connsiteY28" fmla="*/ 239053 h 310906"/>
                <a:gd name="connsiteX29" fmla="*/ 222864 w 285538"/>
                <a:gd name="connsiteY29" fmla="*/ 216944 h 310906"/>
                <a:gd name="connsiteX30" fmla="*/ 261864 w 285538"/>
                <a:gd name="connsiteY30" fmla="*/ 263928 h 310906"/>
                <a:gd name="connsiteX31" fmla="*/ 266037 w 285538"/>
                <a:gd name="connsiteY31" fmla="*/ 276360 h 310906"/>
                <a:gd name="connsiteX32" fmla="*/ 266037 w 285538"/>
                <a:gd name="connsiteY32" fmla="*/ 276360 h 31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538" h="310906">
                  <a:moveTo>
                    <a:pt x="277181" y="251485"/>
                  </a:moveTo>
                  <a:cubicBezTo>
                    <a:pt x="235397" y="201747"/>
                    <a:pt x="235397" y="201747"/>
                    <a:pt x="235397" y="201747"/>
                  </a:cubicBezTo>
                  <a:cubicBezTo>
                    <a:pt x="250717" y="181016"/>
                    <a:pt x="259072" y="156144"/>
                    <a:pt x="259072" y="128509"/>
                  </a:cubicBezTo>
                  <a:cubicBezTo>
                    <a:pt x="259072" y="58037"/>
                    <a:pt x="200571" y="0"/>
                    <a:pt x="129539" y="0"/>
                  </a:cubicBezTo>
                  <a:cubicBezTo>
                    <a:pt x="57109" y="0"/>
                    <a:pt x="0" y="58037"/>
                    <a:pt x="0" y="128509"/>
                  </a:cubicBezTo>
                  <a:cubicBezTo>
                    <a:pt x="0" y="198984"/>
                    <a:pt x="57109" y="257016"/>
                    <a:pt x="129539" y="257016"/>
                  </a:cubicBezTo>
                  <a:cubicBezTo>
                    <a:pt x="146251" y="257016"/>
                    <a:pt x="162968" y="254251"/>
                    <a:pt x="178288" y="247344"/>
                  </a:cubicBezTo>
                  <a:cubicBezTo>
                    <a:pt x="220072" y="298469"/>
                    <a:pt x="220072" y="298469"/>
                    <a:pt x="220072" y="298469"/>
                  </a:cubicBezTo>
                  <a:cubicBezTo>
                    <a:pt x="227034" y="306763"/>
                    <a:pt x="236789" y="310907"/>
                    <a:pt x="247933" y="310907"/>
                  </a:cubicBezTo>
                  <a:lnTo>
                    <a:pt x="247933" y="310907"/>
                  </a:lnTo>
                  <a:cubicBezTo>
                    <a:pt x="249325" y="310907"/>
                    <a:pt x="249325" y="310907"/>
                    <a:pt x="250717" y="310907"/>
                  </a:cubicBezTo>
                  <a:cubicBezTo>
                    <a:pt x="257680" y="310907"/>
                    <a:pt x="264645" y="308141"/>
                    <a:pt x="270218" y="302621"/>
                  </a:cubicBezTo>
                  <a:cubicBezTo>
                    <a:pt x="271610" y="301235"/>
                    <a:pt x="271610" y="301235"/>
                    <a:pt x="271610" y="301235"/>
                  </a:cubicBezTo>
                  <a:cubicBezTo>
                    <a:pt x="279965" y="295712"/>
                    <a:pt x="284146" y="287419"/>
                    <a:pt x="285538" y="277747"/>
                  </a:cubicBezTo>
                  <a:cubicBezTo>
                    <a:pt x="285536" y="268072"/>
                    <a:pt x="282754" y="259781"/>
                    <a:pt x="277181" y="251485"/>
                  </a:cubicBezTo>
                  <a:lnTo>
                    <a:pt x="277181" y="251485"/>
                  </a:lnTo>
                  <a:close/>
                  <a:moveTo>
                    <a:pt x="19501" y="128507"/>
                  </a:moveTo>
                  <a:cubicBezTo>
                    <a:pt x="19501" y="67707"/>
                    <a:pt x="68253" y="19341"/>
                    <a:pt x="129541" y="19341"/>
                  </a:cubicBezTo>
                  <a:cubicBezTo>
                    <a:pt x="189435" y="19341"/>
                    <a:pt x="239573" y="67704"/>
                    <a:pt x="239573" y="128507"/>
                  </a:cubicBezTo>
                  <a:cubicBezTo>
                    <a:pt x="239573" y="189309"/>
                    <a:pt x="189435" y="237669"/>
                    <a:pt x="129541" y="237669"/>
                  </a:cubicBezTo>
                  <a:cubicBezTo>
                    <a:pt x="68251" y="237672"/>
                    <a:pt x="19501" y="189309"/>
                    <a:pt x="19501" y="128507"/>
                  </a:cubicBezTo>
                  <a:lnTo>
                    <a:pt x="19501" y="128507"/>
                  </a:lnTo>
                  <a:close/>
                  <a:moveTo>
                    <a:pt x="266037" y="276360"/>
                  </a:moveTo>
                  <a:cubicBezTo>
                    <a:pt x="264645" y="280509"/>
                    <a:pt x="263256" y="283275"/>
                    <a:pt x="259074" y="286032"/>
                  </a:cubicBezTo>
                  <a:cubicBezTo>
                    <a:pt x="257682" y="287419"/>
                    <a:pt x="257682" y="287419"/>
                    <a:pt x="257682" y="287419"/>
                  </a:cubicBezTo>
                  <a:cubicBezTo>
                    <a:pt x="254898" y="290184"/>
                    <a:pt x="252109" y="291563"/>
                    <a:pt x="249328" y="291563"/>
                  </a:cubicBezTo>
                  <a:cubicBezTo>
                    <a:pt x="247936" y="291563"/>
                    <a:pt x="247936" y="291563"/>
                    <a:pt x="247936" y="291563"/>
                  </a:cubicBezTo>
                  <a:cubicBezTo>
                    <a:pt x="242362" y="291563"/>
                    <a:pt x="238184" y="288797"/>
                    <a:pt x="235400" y="286035"/>
                  </a:cubicBezTo>
                  <a:cubicBezTo>
                    <a:pt x="196400" y="239053"/>
                    <a:pt x="196400" y="239053"/>
                    <a:pt x="196400" y="239053"/>
                  </a:cubicBezTo>
                  <a:cubicBezTo>
                    <a:pt x="206147" y="232147"/>
                    <a:pt x="214509" y="225237"/>
                    <a:pt x="222864" y="216944"/>
                  </a:cubicBezTo>
                  <a:cubicBezTo>
                    <a:pt x="261864" y="263928"/>
                    <a:pt x="261864" y="263928"/>
                    <a:pt x="261864" y="263928"/>
                  </a:cubicBezTo>
                  <a:cubicBezTo>
                    <a:pt x="264645" y="268072"/>
                    <a:pt x="266037" y="272216"/>
                    <a:pt x="266037" y="276360"/>
                  </a:cubicBezTo>
                  <a:lnTo>
                    <a:pt x="266037" y="276360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193B3E45-7973-4520-BC4C-6435FFA2E35B}"/>
                </a:ext>
              </a:extLst>
            </p:cNvPr>
            <p:cNvSpPr/>
            <p:nvPr/>
          </p:nvSpPr>
          <p:spPr>
            <a:xfrm>
              <a:off x="6771552" y="5075451"/>
              <a:ext cx="115218" cy="115338"/>
            </a:xfrm>
            <a:custGeom>
              <a:avLst/>
              <a:gdLst>
                <a:gd name="connsiteX0" fmla="*/ 67211 w 115218"/>
                <a:gd name="connsiteY0" fmla="*/ 0 h 115338"/>
                <a:gd name="connsiteX1" fmla="*/ 48008 w 115218"/>
                <a:gd name="connsiteY1" fmla="*/ 0 h 115338"/>
                <a:gd name="connsiteX2" fmla="*/ 48008 w 115218"/>
                <a:gd name="connsiteY2" fmla="*/ 48056 h 115338"/>
                <a:gd name="connsiteX3" fmla="*/ 0 w 115218"/>
                <a:gd name="connsiteY3" fmla="*/ 48056 h 115338"/>
                <a:gd name="connsiteX4" fmla="*/ 0 w 115218"/>
                <a:gd name="connsiteY4" fmla="*/ 67283 h 115338"/>
                <a:gd name="connsiteX5" fmla="*/ 48008 w 115218"/>
                <a:gd name="connsiteY5" fmla="*/ 67283 h 115338"/>
                <a:gd name="connsiteX6" fmla="*/ 48008 w 115218"/>
                <a:gd name="connsiteY6" fmla="*/ 115339 h 115338"/>
                <a:gd name="connsiteX7" fmla="*/ 67211 w 115218"/>
                <a:gd name="connsiteY7" fmla="*/ 115339 h 115338"/>
                <a:gd name="connsiteX8" fmla="*/ 67211 w 115218"/>
                <a:gd name="connsiteY8" fmla="*/ 67283 h 115338"/>
                <a:gd name="connsiteX9" fmla="*/ 115219 w 115218"/>
                <a:gd name="connsiteY9" fmla="*/ 67283 h 115338"/>
                <a:gd name="connsiteX10" fmla="*/ 115219 w 115218"/>
                <a:gd name="connsiteY10" fmla="*/ 48056 h 115338"/>
                <a:gd name="connsiteX11" fmla="*/ 67211 w 115218"/>
                <a:gd name="connsiteY11" fmla="*/ 48056 h 115338"/>
                <a:gd name="connsiteX12" fmla="*/ 67211 w 115218"/>
                <a:gd name="connsiteY12" fmla="*/ 0 h 115338"/>
                <a:gd name="connsiteX13" fmla="*/ 67211 w 115218"/>
                <a:gd name="connsiteY13" fmla="*/ 0 h 11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18" h="115338">
                  <a:moveTo>
                    <a:pt x="67211" y="0"/>
                  </a:moveTo>
                  <a:lnTo>
                    <a:pt x="48008" y="0"/>
                  </a:lnTo>
                  <a:lnTo>
                    <a:pt x="48008" y="48056"/>
                  </a:lnTo>
                  <a:lnTo>
                    <a:pt x="0" y="48056"/>
                  </a:lnTo>
                  <a:lnTo>
                    <a:pt x="0" y="67283"/>
                  </a:lnTo>
                  <a:lnTo>
                    <a:pt x="48008" y="67283"/>
                  </a:lnTo>
                  <a:lnTo>
                    <a:pt x="48008" y="115339"/>
                  </a:lnTo>
                  <a:lnTo>
                    <a:pt x="67211" y="115339"/>
                  </a:lnTo>
                  <a:lnTo>
                    <a:pt x="67211" y="67283"/>
                  </a:lnTo>
                  <a:lnTo>
                    <a:pt x="115219" y="67283"/>
                  </a:lnTo>
                  <a:lnTo>
                    <a:pt x="115219" y="48056"/>
                  </a:lnTo>
                  <a:lnTo>
                    <a:pt x="67211" y="48056"/>
                  </a:lnTo>
                  <a:lnTo>
                    <a:pt x="67211" y="0"/>
                  </a:lnTo>
                  <a:lnTo>
                    <a:pt x="67211" y="0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6E81C4-442F-A84B-8C7F-3D6B37B6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45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54B2EC-E1D8-49C0-B5D7-150EDBA9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90DEE841-B7CB-45C3-83F1-C64872C3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09529" cy="709102"/>
          </a:xfrm>
        </p:spPr>
        <p:txBody>
          <a:bodyPr/>
          <a:lstStyle/>
          <a:p>
            <a:r>
              <a:rPr lang="en-GB" dirty="0"/>
              <a:t>Laptop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8C3E5-1DF8-4AFE-A631-688D4AF4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1AC597C4-CFBD-44B9-AD7A-4FB94D9DA209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5BB88-74EE-42B8-ABF3-CD1C555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4</a:t>
            </a:fld>
            <a:endParaRPr lang="nl-NL" noProof="0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AB643E-F53A-40C9-9076-5F62E1C309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Tijdelijke aanduiding voor afbeelding 159">
            <a:hlinkClick r:id="" action="ppaction://noaction"/>
            <a:extLst>
              <a:ext uri="{FF2B5EF4-FFF2-40B4-BE49-F238E27FC236}">
                <a16:creationId xmlns:a16="http://schemas.microsoft.com/office/drawing/2014/main" id="{54AAFC16-63D0-49A2-BE94-03DAF8B508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20187"/>
          <a:stretch/>
        </p:blipFill>
        <p:spPr>
          <a:xfrm>
            <a:off x="3539327" y="2031862"/>
            <a:ext cx="5113346" cy="3059122"/>
          </a:xfrm>
        </p:spPr>
      </p:pic>
    </p:spTree>
    <p:extLst>
      <p:ext uri="{BB962C8B-B14F-4D97-AF65-F5344CB8AC3E}">
        <p14:creationId xmlns:p14="http://schemas.microsoft.com/office/powerpoint/2010/main" val="21697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54B2EC-E1D8-49C0-B5D7-150EDBA9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8C3E5-1DF8-4AFE-A631-688D4AF4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696CE49F-C93D-486F-9AF4-F931A3051DFB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5BB88-74EE-42B8-ABF3-CD1C555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5</a:t>
            </a:fld>
            <a:endParaRPr lang="nl-NL" noProof="0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4059D0D-29A1-489D-BAE0-80E89F7749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media 8">
            <a:extLst>
              <a:ext uri="{FF2B5EF4-FFF2-40B4-BE49-F238E27FC236}">
                <a16:creationId xmlns:a16="http://schemas.microsoft.com/office/drawing/2014/main" id="{CC06FE28-7C7D-423D-944F-0E043E2F156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262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54B2EC-E1D8-49C0-B5D7-150EDBA9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8C3E5-1DF8-4AFE-A631-688D4AF4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D6A822E2-E8D6-48A1-B80D-3A3CD890FDF5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5BB88-74EE-42B8-ABF3-CD1C555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6</a:t>
            </a:fld>
            <a:endParaRPr lang="nl-NL" noProof="0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9F5FB31-D372-4674-80F6-276B2E7EA2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" name="Tijdelijke aanduiding voor afbeelding 159">
            <a:hlinkClick r:id="" action="ppaction://noaction"/>
            <a:extLst>
              <a:ext uri="{FF2B5EF4-FFF2-40B4-BE49-F238E27FC236}">
                <a16:creationId xmlns:a16="http://schemas.microsoft.com/office/drawing/2014/main" id="{2E9E6A68-DBB2-4768-8BB1-3376CF8BE6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b="21535"/>
          <a:stretch/>
        </p:blipFill>
        <p:spPr>
          <a:xfrm>
            <a:off x="5219283" y="978731"/>
            <a:ext cx="6158209" cy="3517069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FB42BAF-532A-4DC2-BFB7-FA01A04B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3711189" cy="709102"/>
          </a:xfrm>
        </p:spPr>
        <p:txBody>
          <a:bodyPr/>
          <a:lstStyle/>
          <a:p>
            <a:r>
              <a:rPr lang="en-GB" dirty="0"/>
              <a:t>Computer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7A6F6CA9-FE1F-44E3-89CB-E342659ED7FC}"/>
              </a:ext>
            </a:extLst>
          </p:cNvPr>
          <p:cNvGrpSpPr/>
          <p:nvPr/>
        </p:nvGrpSpPr>
        <p:grpSpPr>
          <a:xfrm>
            <a:off x="1577721" y="2004235"/>
            <a:ext cx="3127224" cy="768634"/>
            <a:chOff x="1446211" y="1700213"/>
            <a:chExt cx="2102206" cy="768634"/>
          </a:xfrm>
        </p:grpSpPr>
        <p:sp>
          <p:nvSpPr>
            <p:cNvPr id="29" name="TextBox 159">
              <a:extLst>
                <a:ext uri="{FF2B5EF4-FFF2-40B4-BE49-F238E27FC236}">
                  <a16:creationId xmlns:a16="http://schemas.microsoft.com/office/drawing/2014/main" id="{94B1AED1-6305-4ECF-97B7-4FC9B801E8D1}"/>
                </a:ext>
              </a:extLst>
            </p:cNvPr>
            <p:cNvSpPr txBox="1"/>
            <p:nvPr/>
          </p:nvSpPr>
          <p:spPr bwMode="auto">
            <a:xfrm flipH="1">
              <a:off x="1446212" y="1700213"/>
              <a:ext cx="2102205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30" name="Rectangle 160">
              <a:extLst>
                <a:ext uri="{FF2B5EF4-FFF2-40B4-BE49-F238E27FC236}">
                  <a16:creationId xmlns:a16="http://schemas.microsoft.com/office/drawing/2014/main" id="{9CB85B58-F650-43B9-929F-92105FCEED4A}"/>
                </a:ext>
              </a:extLst>
            </p:cNvPr>
            <p:cNvSpPr/>
            <p:nvPr/>
          </p:nvSpPr>
          <p:spPr bwMode="auto">
            <a:xfrm flipH="1">
              <a:off x="1446211" y="2001839"/>
              <a:ext cx="2102205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578AC4F7-4F3B-44AB-8B4D-2B2B7C2129FF}"/>
              </a:ext>
            </a:extLst>
          </p:cNvPr>
          <p:cNvGrpSpPr/>
          <p:nvPr/>
        </p:nvGrpSpPr>
        <p:grpSpPr>
          <a:xfrm>
            <a:off x="1577721" y="3385791"/>
            <a:ext cx="3127224" cy="784260"/>
            <a:chOff x="1446211" y="3241675"/>
            <a:chExt cx="2102206" cy="784260"/>
          </a:xfrm>
        </p:grpSpPr>
        <p:sp>
          <p:nvSpPr>
            <p:cNvPr id="32" name="TextBox 149">
              <a:extLst>
                <a:ext uri="{FF2B5EF4-FFF2-40B4-BE49-F238E27FC236}">
                  <a16:creationId xmlns:a16="http://schemas.microsoft.com/office/drawing/2014/main" id="{FDF3975F-C79C-4519-85DC-D3A8F1822197}"/>
                </a:ext>
              </a:extLst>
            </p:cNvPr>
            <p:cNvSpPr txBox="1"/>
            <p:nvPr/>
          </p:nvSpPr>
          <p:spPr bwMode="auto">
            <a:xfrm flipH="1">
              <a:off x="1446212" y="3241675"/>
              <a:ext cx="2102205" cy="33854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33" name="Rectangle 150">
              <a:extLst>
                <a:ext uri="{FF2B5EF4-FFF2-40B4-BE49-F238E27FC236}">
                  <a16:creationId xmlns:a16="http://schemas.microsoft.com/office/drawing/2014/main" id="{71E88A37-066D-4BF5-A251-F4A806B5D569}"/>
                </a:ext>
              </a:extLst>
            </p:cNvPr>
            <p:cNvSpPr/>
            <p:nvPr/>
          </p:nvSpPr>
          <p:spPr bwMode="auto">
            <a:xfrm flipH="1">
              <a:off x="1446211" y="3557588"/>
              <a:ext cx="2102205" cy="46834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Light"/>
                </a:rPr>
                <a:t>.</a:t>
              </a:r>
            </a:p>
          </p:txBody>
        </p:sp>
      </p:grpSp>
      <p:sp>
        <p:nvSpPr>
          <p:cNvPr id="51" name="Ovaal 50">
            <a:extLst>
              <a:ext uri="{FF2B5EF4-FFF2-40B4-BE49-F238E27FC236}">
                <a16:creationId xmlns:a16="http://schemas.microsoft.com/office/drawing/2014/main" id="{5FABD325-740E-40EA-A615-A709B404C28D}"/>
              </a:ext>
            </a:extLst>
          </p:cNvPr>
          <p:cNvSpPr/>
          <p:nvPr/>
        </p:nvSpPr>
        <p:spPr>
          <a:xfrm>
            <a:off x="534987" y="1988953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73621258-2701-498D-AE7C-ACDF21D1E520}"/>
              </a:ext>
            </a:extLst>
          </p:cNvPr>
          <p:cNvSpPr/>
          <p:nvPr/>
        </p:nvSpPr>
        <p:spPr>
          <a:xfrm>
            <a:off x="534987" y="3382228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Icoon_3_2">
            <a:extLst>
              <a:ext uri="{FF2B5EF4-FFF2-40B4-BE49-F238E27FC236}">
                <a16:creationId xmlns:a16="http://schemas.microsoft.com/office/drawing/2014/main" id="{9215BDC2-FDA6-4728-8C8D-D105516E7F79}"/>
              </a:ext>
            </a:extLst>
          </p:cNvPr>
          <p:cNvGrpSpPr/>
          <p:nvPr/>
        </p:nvGrpSpPr>
        <p:grpSpPr>
          <a:xfrm>
            <a:off x="780600" y="3666872"/>
            <a:ext cx="307973" cy="229911"/>
            <a:chOff x="2591567" y="5048069"/>
            <a:chExt cx="307973" cy="229911"/>
          </a:xfrm>
          <a:solidFill>
            <a:schemeClr val="accent2"/>
          </a:solidFill>
        </p:grpSpPr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5033FB2-09B3-49F4-A06E-66DDAC1CDD63}"/>
                </a:ext>
              </a:extLst>
            </p:cNvPr>
            <p:cNvSpPr/>
            <p:nvPr/>
          </p:nvSpPr>
          <p:spPr>
            <a:xfrm>
              <a:off x="2622884" y="5152578"/>
              <a:ext cx="20882" cy="20895"/>
            </a:xfrm>
            <a:custGeom>
              <a:avLst/>
              <a:gdLst>
                <a:gd name="connsiteX0" fmla="*/ 0 w 20882"/>
                <a:gd name="connsiteY0" fmla="*/ 10448 h 20895"/>
                <a:gd name="connsiteX1" fmla="*/ 10440 w 20882"/>
                <a:gd name="connsiteY1" fmla="*/ 0 h 20895"/>
                <a:gd name="connsiteX2" fmla="*/ 20883 w 20882"/>
                <a:gd name="connsiteY2" fmla="*/ 10448 h 20895"/>
                <a:gd name="connsiteX3" fmla="*/ 10440 w 20882"/>
                <a:gd name="connsiteY3" fmla="*/ 20896 h 20895"/>
                <a:gd name="connsiteX4" fmla="*/ 0 w 20882"/>
                <a:gd name="connsiteY4" fmla="*/ 10448 h 20895"/>
                <a:gd name="connsiteX5" fmla="*/ 0 w 20882"/>
                <a:gd name="connsiteY5" fmla="*/ 10448 h 2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" h="20895">
                  <a:moveTo>
                    <a:pt x="0" y="10448"/>
                  </a:moveTo>
                  <a:cubicBezTo>
                    <a:pt x="0" y="4677"/>
                    <a:pt x="4675" y="0"/>
                    <a:pt x="10440" y="0"/>
                  </a:cubicBezTo>
                  <a:cubicBezTo>
                    <a:pt x="16208" y="0"/>
                    <a:pt x="20883" y="4677"/>
                    <a:pt x="20883" y="10448"/>
                  </a:cubicBezTo>
                  <a:cubicBezTo>
                    <a:pt x="20883" y="16224"/>
                    <a:pt x="16208" y="20896"/>
                    <a:pt x="10440" y="20896"/>
                  </a:cubicBezTo>
                  <a:cubicBezTo>
                    <a:pt x="4675" y="20896"/>
                    <a:pt x="0" y="16221"/>
                    <a:pt x="0" y="10448"/>
                  </a:cubicBezTo>
                  <a:lnTo>
                    <a:pt x="0" y="10448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5D6EA956-98CA-4D1D-9B5B-342617B18393}"/>
                </a:ext>
              </a:extLst>
            </p:cNvPr>
            <p:cNvSpPr/>
            <p:nvPr/>
          </p:nvSpPr>
          <p:spPr>
            <a:xfrm>
              <a:off x="2591567" y="5048069"/>
              <a:ext cx="307973" cy="229911"/>
            </a:xfrm>
            <a:custGeom>
              <a:avLst/>
              <a:gdLst>
                <a:gd name="connsiteX0" fmla="*/ 284461 w 307973"/>
                <a:gd name="connsiteY0" fmla="*/ 0 h 229911"/>
                <a:gd name="connsiteX1" fmla="*/ 23509 w 307973"/>
                <a:gd name="connsiteY1" fmla="*/ 0 h 229911"/>
                <a:gd name="connsiteX2" fmla="*/ 0 w 307973"/>
                <a:gd name="connsiteY2" fmla="*/ 23461 h 229911"/>
                <a:gd name="connsiteX3" fmla="*/ 0 w 307973"/>
                <a:gd name="connsiteY3" fmla="*/ 206453 h 229911"/>
                <a:gd name="connsiteX4" fmla="*/ 23509 w 307973"/>
                <a:gd name="connsiteY4" fmla="*/ 229912 h 229911"/>
                <a:gd name="connsiteX5" fmla="*/ 284461 w 307973"/>
                <a:gd name="connsiteY5" fmla="*/ 229912 h 229911"/>
                <a:gd name="connsiteX6" fmla="*/ 307973 w 307973"/>
                <a:gd name="connsiteY6" fmla="*/ 206453 h 229911"/>
                <a:gd name="connsiteX7" fmla="*/ 307973 w 307973"/>
                <a:gd name="connsiteY7" fmla="*/ 23461 h 229911"/>
                <a:gd name="connsiteX8" fmla="*/ 284461 w 307973"/>
                <a:gd name="connsiteY8" fmla="*/ 0 h 229911"/>
                <a:gd name="connsiteX9" fmla="*/ 284461 w 307973"/>
                <a:gd name="connsiteY9" fmla="*/ 0 h 229911"/>
                <a:gd name="connsiteX10" fmla="*/ 249200 w 307973"/>
                <a:gd name="connsiteY10" fmla="*/ 16421 h 229911"/>
                <a:gd name="connsiteX11" fmla="*/ 249200 w 307973"/>
                <a:gd name="connsiteY11" fmla="*/ 213493 h 229911"/>
                <a:gd name="connsiteX12" fmla="*/ 76405 w 307973"/>
                <a:gd name="connsiteY12" fmla="*/ 213493 h 229911"/>
                <a:gd name="connsiteX13" fmla="*/ 76405 w 307973"/>
                <a:gd name="connsiteY13" fmla="*/ 16421 h 229911"/>
                <a:gd name="connsiteX14" fmla="*/ 249200 w 307973"/>
                <a:gd name="connsiteY14" fmla="*/ 16421 h 229911"/>
                <a:gd name="connsiteX15" fmla="*/ 249200 w 307973"/>
                <a:gd name="connsiteY15" fmla="*/ 16421 h 229911"/>
                <a:gd name="connsiteX16" fmla="*/ 249200 w 307973"/>
                <a:gd name="connsiteY16" fmla="*/ 16421 h 229911"/>
                <a:gd name="connsiteX17" fmla="*/ 16456 w 307973"/>
                <a:gd name="connsiteY17" fmla="*/ 206451 h 229911"/>
                <a:gd name="connsiteX18" fmla="*/ 16456 w 307973"/>
                <a:gd name="connsiteY18" fmla="*/ 23459 h 229911"/>
                <a:gd name="connsiteX19" fmla="*/ 23509 w 307973"/>
                <a:gd name="connsiteY19" fmla="*/ 16419 h 229911"/>
                <a:gd name="connsiteX20" fmla="*/ 59949 w 307973"/>
                <a:gd name="connsiteY20" fmla="*/ 16419 h 229911"/>
                <a:gd name="connsiteX21" fmla="*/ 59949 w 307973"/>
                <a:gd name="connsiteY21" fmla="*/ 213491 h 229911"/>
                <a:gd name="connsiteX22" fmla="*/ 23509 w 307973"/>
                <a:gd name="connsiteY22" fmla="*/ 213491 h 229911"/>
                <a:gd name="connsiteX23" fmla="*/ 16456 w 307973"/>
                <a:gd name="connsiteY23" fmla="*/ 206451 h 229911"/>
                <a:gd name="connsiteX24" fmla="*/ 16456 w 307973"/>
                <a:gd name="connsiteY24" fmla="*/ 206451 h 229911"/>
                <a:gd name="connsiteX25" fmla="*/ 291517 w 307973"/>
                <a:gd name="connsiteY25" fmla="*/ 206451 h 229911"/>
                <a:gd name="connsiteX26" fmla="*/ 284461 w 307973"/>
                <a:gd name="connsiteY26" fmla="*/ 213493 h 229911"/>
                <a:gd name="connsiteX27" fmla="*/ 265656 w 307973"/>
                <a:gd name="connsiteY27" fmla="*/ 213493 h 229911"/>
                <a:gd name="connsiteX28" fmla="*/ 265656 w 307973"/>
                <a:gd name="connsiteY28" fmla="*/ 16421 h 229911"/>
                <a:gd name="connsiteX29" fmla="*/ 284461 w 307973"/>
                <a:gd name="connsiteY29" fmla="*/ 16421 h 229911"/>
                <a:gd name="connsiteX30" fmla="*/ 291517 w 307973"/>
                <a:gd name="connsiteY30" fmla="*/ 23461 h 229911"/>
                <a:gd name="connsiteX31" fmla="*/ 291517 w 307973"/>
                <a:gd name="connsiteY31" fmla="*/ 206451 h 229911"/>
                <a:gd name="connsiteX32" fmla="*/ 291517 w 307973"/>
                <a:gd name="connsiteY32" fmla="*/ 206451 h 229911"/>
                <a:gd name="connsiteX33" fmla="*/ 291517 w 307973"/>
                <a:gd name="connsiteY33" fmla="*/ 206451 h 22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7973" h="229911">
                  <a:moveTo>
                    <a:pt x="284461" y="0"/>
                  </a:moveTo>
                  <a:cubicBezTo>
                    <a:pt x="23509" y="0"/>
                    <a:pt x="23509" y="0"/>
                    <a:pt x="23509" y="0"/>
                  </a:cubicBezTo>
                  <a:cubicBezTo>
                    <a:pt x="10579" y="0"/>
                    <a:pt x="0" y="10555"/>
                    <a:pt x="0" y="23461"/>
                  </a:cubicBezTo>
                  <a:cubicBezTo>
                    <a:pt x="0" y="206453"/>
                    <a:pt x="0" y="206453"/>
                    <a:pt x="0" y="206453"/>
                  </a:cubicBezTo>
                  <a:cubicBezTo>
                    <a:pt x="0" y="219360"/>
                    <a:pt x="10579" y="229912"/>
                    <a:pt x="23509" y="229912"/>
                  </a:cubicBezTo>
                  <a:cubicBezTo>
                    <a:pt x="284461" y="229912"/>
                    <a:pt x="284461" y="229912"/>
                    <a:pt x="284461" y="229912"/>
                  </a:cubicBezTo>
                  <a:cubicBezTo>
                    <a:pt x="297394" y="229912"/>
                    <a:pt x="307973" y="219357"/>
                    <a:pt x="307973" y="206453"/>
                  </a:cubicBezTo>
                  <a:cubicBezTo>
                    <a:pt x="307973" y="23461"/>
                    <a:pt x="307973" y="23461"/>
                    <a:pt x="307973" y="23461"/>
                  </a:cubicBezTo>
                  <a:cubicBezTo>
                    <a:pt x="307976" y="10555"/>
                    <a:pt x="297394" y="0"/>
                    <a:pt x="284461" y="0"/>
                  </a:cubicBezTo>
                  <a:lnTo>
                    <a:pt x="284461" y="0"/>
                  </a:lnTo>
                  <a:close/>
                  <a:moveTo>
                    <a:pt x="249200" y="16421"/>
                  </a:moveTo>
                  <a:cubicBezTo>
                    <a:pt x="249200" y="213493"/>
                    <a:pt x="249200" y="213493"/>
                    <a:pt x="249200" y="213493"/>
                  </a:cubicBezTo>
                  <a:cubicBezTo>
                    <a:pt x="76405" y="213493"/>
                    <a:pt x="76405" y="213493"/>
                    <a:pt x="76405" y="213493"/>
                  </a:cubicBezTo>
                  <a:cubicBezTo>
                    <a:pt x="76405" y="16421"/>
                    <a:pt x="76405" y="16421"/>
                    <a:pt x="76405" y="16421"/>
                  </a:cubicBezTo>
                  <a:lnTo>
                    <a:pt x="249200" y="16421"/>
                  </a:lnTo>
                  <a:lnTo>
                    <a:pt x="249200" y="16421"/>
                  </a:lnTo>
                  <a:lnTo>
                    <a:pt x="249200" y="16421"/>
                  </a:lnTo>
                  <a:close/>
                  <a:moveTo>
                    <a:pt x="16456" y="206451"/>
                  </a:moveTo>
                  <a:cubicBezTo>
                    <a:pt x="16456" y="23459"/>
                    <a:pt x="16456" y="23459"/>
                    <a:pt x="16456" y="23459"/>
                  </a:cubicBezTo>
                  <a:cubicBezTo>
                    <a:pt x="16456" y="19941"/>
                    <a:pt x="19981" y="16419"/>
                    <a:pt x="23509" y="16419"/>
                  </a:cubicBezTo>
                  <a:cubicBezTo>
                    <a:pt x="59949" y="16419"/>
                    <a:pt x="59949" y="16419"/>
                    <a:pt x="59949" y="16419"/>
                  </a:cubicBezTo>
                  <a:cubicBezTo>
                    <a:pt x="59949" y="213491"/>
                    <a:pt x="59949" y="213491"/>
                    <a:pt x="59949" y="213491"/>
                  </a:cubicBezTo>
                  <a:cubicBezTo>
                    <a:pt x="23509" y="213491"/>
                    <a:pt x="23509" y="213491"/>
                    <a:pt x="23509" y="213491"/>
                  </a:cubicBezTo>
                  <a:cubicBezTo>
                    <a:pt x="19981" y="213493"/>
                    <a:pt x="16456" y="209976"/>
                    <a:pt x="16456" y="206451"/>
                  </a:cubicBezTo>
                  <a:lnTo>
                    <a:pt x="16456" y="206451"/>
                  </a:lnTo>
                  <a:close/>
                  <a:moveTo>
                    <a:pt x="291517" y="206451"/>
                  </a:moveTo>
                  <a:cubicBezTo>
                    <a:pt x="291517" y="209973"/>
                    <a:pt x="289165" y="213493"/>
                    <a:pt x="284461" y="213493"/>
                  </a:cubicBezTo>
                  <a:cubicBezTo>
                    <a:pt x="265656" y="213493"/>
                    <a:pt x="265656" y="213493"/>
                    <a:pt x="265656" y="213493"/>
                  </a:cubicBezTo>
                  <a:cubicBezTo>
                    <a:pt x="265656" y="16421"/>
                    <a:pt x="265656" y="16421"/>
                    <a:pt x="265656" y="16421"/>
                  </a:cubicBezTo>
                  <a:cubicBezTo>
                    <a:pt x="284461" y="16421"/>
                    <a:pt x="284461" y="16421"/>
                    <a:pt x="284461" y="16421"/>
                  </a:cubicBezTo>
                  <a:cubicBezTo>
                    <a:pt x="289162" y="16421"/>
                    <a:pt x="291517" y="19941"/>
                    <a:pt x="291517" y="23461"/>
                  </a:cubicBezTo>
                  <a:lnTo>
                    <a:pt x="291517" y="206451"/>
                  </a:lnTo>
                  <a:lnTo>
                    <a:pt x="291517" y="206451"/>
                  </a:lnTo>
                  <a:lnTo>
                    <a:pt x="291517" y="206451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Icoon_3_7">
            <a:extLst>
              <a:ext uri="{FF2B5EF4-FFF2-40B4-BE49-F238E27FC236}">
                <a16:creationId xmlns:a16="http://schemas.microsoft.com/office/drawing/2014/main" id="{BA458067-5BAE-410C-8278-D696F85636B5}"/>
              </a:ext>
            </a:extLst>
          </p:cNvPr>
          <p:cNvGrpSpPr/>
          <p:nvPr/>
        </p:nvGrpSpPr>
        <p:grpSpPr>
          <a:xfrm>
            <a:off x="779275" y="2261582"/>
            <a:ext cx="310623" cy="253941"/>
            <a:chOff x="9416436" y="5039917"/>
            <a:chExt cx="310623" cy="253941"/>
          </a:xfrm>
          <a:solidFill>
            <a:schemeClr val="accent2"/>
          </a:solidFill>
        </p:grpSpPr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DCBC2482-E215-4B04-AFDA-E63841C1408F}"/>
                </a:ext>
              </a:extLst>
            </p:cNvPr>
            <p:cNvSpPr/>
            <p:nvPr/>
          </p:nvSpPr>
          <p:spPr>
            <a:xfrm>
              <a:off x="9504450" y="5278309"/>
              <a:ext cx="134602" cy="15549"/>
            </a:xfrm>
            <a:custGeom>
              <a:avLst/>
              <a:gdLst>
                <a:gd name="connsiteX0" fmla="*/ 125877 w 134602"/>
                <a:gd name="connsiteY0" fmla="*/ 15549 h 15549"/>
                <a:gd name="connsiteX1" fmla="*/ 8723 w 134602"/>
                <a:gd name="connsiteY1" fmla="*/ 15549 h 15549"/>
                <a:gd name="connsiteX2" fmla="*/ 0 w 134602"/>
                <a:gd name="connsiteY2" fmla="*/ 7779 h 15549"/>
                <a:gd name="connsiteX3" fmla="*/ 8723 w 134602"/>
                <a:gd name="connsiteY3" fmla="*/ 0 h 15549"/>
                <a:gd name="connsiteX4" fmla="*/ 125877 w 134602"/>
                <a:gd name="connsiteY4" fmla="*/ 0 h 15549"/>
                <a:gd name="connsiteX5" fmla="*/ 134603 w 134602"/>
                <a:gd name="connsiteY5" fmla="*/ 7779 h 15549"/>
                <a:gd name="connsiteX6" fmla="*/ 125877 w 134602"/>
                <a:gd name="connsiteY6" fmla="*/ 15549 h 15549"/>
                <a:gd name="connsiteX7" fmla="*/ 125877 w 134602"/>
                <a:gd name="connsiteY7" fmla="*/ 15549 h 1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602" h="15549">
                  <a:moveTo>
                    <a:pt x="125877" y="15549"/>
                  </a:moveTo>
                  <a:cubicBezTo>
                    <a:pt x="8723" y="15549"/>
                    <a:pt x="8723" y="15549"/>
                    <a:pt x="8723" y="15549"/>
                  </a:cubicBezTo>
                  <a:cubicBezTo>
                    <a:pt x="3736" y="15549"/>
                    <a:pt x="0" y="12221"/>
                    <a:pt x="0" y="7779"/>
                  </a:cubicBezTo>
                  <a:cubicBezTo>
                    <a:pt x="0" y="4445"/>
                    <a:pt x="3736" y="0"/>
                    <a:pt x="8723" y="0"/>
                  </a:cubicBezTo>
                  <a:cubicBezTo>
                    <a:pt x="125877" y="0"/>
                    <a:pt x="125877" y="0"/>
                    <a:pt x="125877" y="0"/>
                  </a:cubicBezTo>
                  <a:cubicBezTo>
                    <a:pt x="130864" y="0"/>
                    <a:pt x="134603" y="4443"/>
                    <a:pt x="134603" y="7779"/>
                  </a:cubicBezTo>
                  <a:cubicBezTo>
                    <a:pt x="134603" y="12221"/>
                    <a:pt x="130864" y="15549"/>
                    <a:pt x="125877" y="15549"/>
                  </a:cubicBezTo>
                  <a:lnTo>
                    <a:pt x="125877" y="15549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" name="Icoon_3_7">
              <a:extLst>
                <a:ext uri="{FF2B5EF4-FFF2-40B4-BE49-F238E27FC236}">
                  <a16:creationId xmlns:a16="http://schemas.microsoft.com/office/drawing/2014/main" id="{F21703B4-EB71-4AC4-93AB-4D46A21CBBFC}"/>
                </a:ext>
              </a:extLst>
            </p:cNvPr>
            <p:cNvGrpSpPr/>
            <p:nvPr/>
          </p:nvGrpSpPr>
          <p:grpSpPr>
            <a:xfrm>
              <a:off x="9416436" y="5039917"/>
              <a:ext cx="310623" cy="217666"/>
              <a:chOff x="9416436" y="5039917"/>
              <a:chExt cx="310623" cy="217666"/>
            </a:xfrm>
            <a:grpFill/>
          </p:grpSpPr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2498E6A5-3789-4172-9D3E-C9382D6B0E06}"/>
                  </a:ext>
                </a:extLst>
              </p:cNvPr>
              <p:cNvSpPr/>
              <p:nvPr/>
            </p:nvSpPr>
            <p:spPr>
              <a:xfrm>
                <a:off x="9608614" y="5086559"/>
                <a:ext cx="71851" cy="72557"/>
              </a:xfrm>
              <a:custGeom>
                <a:avLst/>
                <a:gdLst>
                  <a:gd name="connsiteX0" fmla="*/ 63108 w 71851"/>
                  <a:gd name="connsiteY0" fmla="*/ 0 h 72557"/>
                  <a:gd name="connsiteX1" fmla="*/ 63108 w 71851"/>
                  <a:gd name="connsiteY1" fmla="*/ 0 h 72557"/>
                  <a:gd name="connsiteX2" fmla="*/ 63108 w 71851"/>
                  <a:gd name="connsiteY2" fmla="*/ 0 h 72557"/>
                  <a:gd name="connsiteX3" fmla="*/ 61857 w 71851"/>
                  <a:gd name="connsiteY3" fmla="*/ 0 h 72557"/>
                  <a:gd name="connsiteX4" fmla="*/ 23119 w 71851"/>
                  <a:gd name="connsiteY4" fmla="*/ 0 h 72557"/>
                  <a:gd name="connsiteX5" fmla="*/ 23119 w 71851"/>
                  <a:gd name="connsiteY5" fmla="*/ 0 h 72557"/>
                  <a:gd name="connsiteX6" fmla="*/ 14367 w 71851"/>
                  <a:gd name="connsiteY6" fmla="*/ 8611 h 72557"/>
                  <a:gd name="connsiteX7" fmla="*/ 23119 w 71851"/>
                  <a:gd name="connsiteY7" fmla="*/ 17221 h 72557"/>
                  <a:gd name="connsiteX8" fmla="*/ 23119 w 71851"/>
                  <a:gd name="connsiteY8" fmla="*/ 17221 h 72557"/>
                  <a:gd name="connsiteX9" fmla="*/ 43111 w 71851"/>
                  <a:gd name="connsiteY9" fmla="*/ 17221 h 72557"/>
                  <a:gd name="connsiteX10" fmla="*/ 1876 w 71851"/>
                  <a:gd name="connsiteY10" fmla="*/ 57800 h 72557"/>
                  <a:gd name="connsiteX11" fmla="*/ 1876 w 71851"/>
                  <a:gd name="connsiteY11" fmla="*/ 70099 h 72557"/>
                  <a:gd name="connsiteX12" fmla="*/ 8124 w 71851"/>
                  <a:gd name="connsiteY12" fmla="*/ 72557 h 72557"/>
                  <a:gd name="connsiteX13" fmla="*/ 14367 w 71851"/>
                  <a:gd name="connsiteY13" fmla="*/ 70099 h 72557"/>
                  <a:gd name="connsiteX14" fmla="*/ 54356 w 71851"/>
                  <a:gd name="connsiteY14" fmla="*/ 30747 h 72557"/>
                  <a:gd name="connsiteX15" fmla="*/ 54356 w 71851"/>
                  <a:gd name="connsiteY15" fmla="*/ 47963 h 72557"/>
                  <a:gd name="connsiteX16" fmla="*/ 63108 w 71851"/>
                  <a:gd name="connsiteY16" fmla="*/ 56573 h 72557"/>
                  <a:gd name="connsiteX17" fmla="*/ 71852 w 71851"/>
                  <a:gd name="connsiteY17" fmla="*/ 47963 h 72557"/>
                  <a:gd name="connsiteX18" fmla="*/ 71852 w 71851"/>
                  <a:gd name="connsiteY18" fmla="*/ 8611 h 72557"/>
                  <a:gd name="connsiteX19" fmla="*/ 63108 w 71851"/>
                  <a:gd name="connsiteY19" fmla="*/ 0 h 72557"/>
                  <a:gd name="connsiteX20" fmla="*/ 63108 w 71851"/>
                  <a:gd name="connsiteY20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851" h="72557">
                    <a:moveTo>
                      <a:pt x="63108" y="0"/>
                    </a:moveTo>
                    <a:lnTo>
                      <a:pt x="63108" y="0"/>
                    </a:lnTo>
                    <a:lnTo>
                      <a:pt x="63108" y="0"/>
                    </a:lnTo>
                    <a:cubicBezTo>
                      <a:pt x="61857" y="0"/>
                      <a:pt x="61857" y="0"/>
                      <a:pt x="61857" y="0"/>
                    </a:cubicBezTo>
                    <a:cubicBezTo>
                      <a:pt x="23119" y="0"/>
                      <a:pt x="23119" y="0"/>
                      <a:pt x="23119" y="0"/>
                    </a:cubicBezTo>
                    <a:lnTo>
                      <a:pt x="23119" y="0"/>
                    </a:lnTo>
                    <a:cubicBezTo>
                      <a:pt x="18121" y="0"/>
                      <a:pt x="14367" y="3693"/>
                      <a:pt x="14367" y="8611"/>
                    </a:cubicBezTo>
                    <a:cubicBezTo>
                      <a:pt x="14367" y="13531"/>
                      <a:pt x="18121" y="17221"/>
                      <a:pt x="23119" y="17221"/>
                    </a:cubicBezTo>
                    <a:lnTo>
                      <a:pt x="23119" y="17221"/>
                    </a:lnTo>
                    <a:cubicBezTo>
                      <a:pt x="43111" y="17221"/>
                      <a:pt x="43111" y="17221"/>
                      <a:pt x="43111" y="17221"/>
                    </a:cubicBezTo>
                    <a:cubicBezTo>
                      <a:pt x="1876" y="57800"/>
                      <a:pt x="1876" y="57800"/>
                      <a:pt x="1876" y="57800"/>
                    </a:cubicBezTo>
                    <a:cubicBezTo>
                      <a:pt x="-625" y="61488"/>
                      <a:pt x="-625" y="66411"/>
                      <a:pt x="1876" y="70099"/>
                    </a:cubicBezTo>
                    <a:cubicBezTo>
                      <a:pt x="4372" y="71325"/>
                      <a:pt x="5623" y="72557"/>
                      <a:pt x="8124" y="72557"/>
                    </a:cubicBezTo>
                    <a:cubicBezTo>
                      <a:pt x="10620" y="72557"/>
                      <a:pt x="13121" y="71325"/>
                      <a:pt x="14367" y="70099"/>
                    </a:cubicBezTo>
                    <a:cubicBezTo>
                      <a:pt x="54356" y="30747"/>
                      <a:pt x="54356" y="30747"/>
                      <a:pt x="54356" y="30747"/>
                    </a:cubicBezTo>
                    <a:cubicBezTo>
                      <a:pt x="54356" y="47963"/>
                      <a:pt x="54356" y="47963"/>
                      <a:pt x="54356" y="47963"/>
                    </a:cubicBezTo>
                    <a:cubicBezTo>
                      <a:pt x="54356" y="52883"/>
                      <a:pt x="59356" y="56573"/>
                      <a:pt x="63108" y="56573"/>
                    </a:cubicBezTo>
                    <a:cubicBezTo>
                      <a:pt x="68108" y="56573"/>
                      <a:pt x="71852" y="52885"/>
                      <a:pt x="71852" y="47963"/>
                    </a:cubicBezTo>
                    <a:cubicBezTo>
                      <a:pt x="71852" y="8611"/>
                      <a:pt x="71852" y="8611"/>
                      <a:pt x="71852" y="8611"/>
                    </a:cubicBezTo>
                    <a:cubicBezTo>
                      <a:pt x="71855" y="3693"/>
                      <a:pt x="68108" y="0"/>
                      <a:pt x="63108" y="0"/>
                    </a:cubicBezTo>
                    <a:lnTo>
                      <a:pt x="63108" y="0"/>
                    </a:lnTo>
                    <a:close/>
                  </a:path>
                </a:pathLst>
              </a:custGeom>
              <a:grpFill/>
              <a:ln w="26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232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CBC06F5A-D633-47C5-81FC-10C79F4DB3C2}"/>
                  </a:ext>
                </a:extLst>
              </p:cNvPr>
              <p:cNvSpPr/>
              <p:nvPr/>
            </p:nvSpPr>
            <p:spPr>
              <a:xfrm>
                <a:off x="9416436" y="5039917"/>
                <a:ext cx="310623" cy="217666"/>
              </a:xfrm>
              <a:custGeom>
                <a:avLst/>
                <a:gdLst>
                  <a:gd name="connsiteX0" fmla="*/ 276109 w 310623"/>
                  <a:gd name="connsiteY0" fmla="*/ 0 h 217666"/>
                  <a:gd name="connsiteX1" fmla="*/ 34515 w 310623"/>
                  <a:gd name="connsiteY1" fmla="*/ 0 h 217666"/>
                  <a:gd name="connsiteX2" fmla="*/ 0 w 310623"/>
                  <a:gd name="connsiteY2" fmla="*/ 34435 h 217666"/>
                  <a:gd name="connsiteX3" fmla="*/ 0 w 310623"/>
                  <a:gd name="connsiteY3" fmla="*/ 183235 h 217666"/>
                  <a:gd name="connsiteX4" fmla="*/ 34515 w 310623"/>
                  <a:gd name="connsiteY4" fmla="*/ 217667 h 217666"/>
                  <a:gd name="connsiteX5" fmla="*/ 276109 w 310623"/>
                  <a:gd name="connsiteY5" fmla="*/ 217667 h 217666"/>
                  <a:gd name="connsiteX6" fmla="*/ 310624 w 310623"/>
                  <a:gd name="connsiteY6" fmla="*/ 183235 h 217666"/>
                  <a:gd name="connsiteX7" fmla="*/ 310624 w 310623"/>
                  <a:gd name="connsiteY7" fmla="*/ 34435 h 217666"/>
                  <a:gd name="connsiteX8" fmla="*/ 276109 w 310623"/>
                  <a:gd name="connsiteY8" fmla="*/ 0 h 217666"/>
                  <a:gd name="connsiteX9" fmla="*/ 276109 w 310623"/>
                  <a:gd name="connsiteY9" fmla="*/ 0 h 217666"/>
                  <a:gd name="connsiteX10" fmla="*/ 293368 w 310623"/>
                  <a:gd name="connsiteY10" fmla="*/ 183235 h 217666"/>
                  <a:gd name="connsiteX11" fmla="*/ 276112 w 310623"/>
                  <a:gd name="connsiteY11" fmla="*/ 200448 h 217666"/>
                  <a:gd name="connsiteX12" fmla="*/ 34517 w 310623"/>
                  <a:gd name="connsiteY12" fmla="*/ 200448 h 217666"/>
                  <a:gd name="connsiteX13" fmla="*/ 17261 w 310623"/>
                  <a:gd name="connsiteY13" fmla="*/ 183235 h 217666"/>
                  <a:gd name="connsiteX14" fmla="*/ 17261 w 310623"/>
                  <a:gd name="connsiteY14" fmla="*/ 34435 h 217666"/>
                  <a:gd name="connsiteX15" fmla="*/ 34517 w 310623"/>
                  <a:gd name="connsiteY15" fmla="*/ 17219 h 217666"/>
                  <a:gd name="connsiteX16" fmla="*/ 276112 w 310623"/>
                  <a:gd name="connsiteY16" fmla="*/ 17219 h 217666"/>
                  <a:gd name="connsiteX17" fmla="*/ 293368 w 310623"/>
                  <a:gd name="connsiteY17" fmla="*/ 34435 h 217666"/>
                  <a:gd name="connsiteX18" fmla="*/ 293368 w 310623"/>
                  <a:gd name="connsiteY18" fmla="*/ 183235 h 217666"/>
                  <a:gd name="connsiteX19" fmla="*/ 293368 w 310623"/>
                  <a:gd name="connsiteY19" fmla="*/ 183235 h 217666"/>
                  <a:gd name="connsiteX20" fmla="*/ 293368 w 310623"/>
                  <a:gd name="connsiteY20" fmla="*/ 183235 h 21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0623" h="217666">
                    <a:moveTo>
                      <a:pt x="276109" y="0"/>
                    </a:moveTo>
                    <a:cubicBezTo>
                      <a:pt x="34515" y="0"/>
                      <a:pt x="34515" y="0"/>
                      <a:pt x="34515" y="0"/>
                    </a:cubicBezTo>
                    <a:cubicBezTo>
                      <a:pt x="16027" y="0"/>
                      <a:pt x="0" y="14760"/>
                      <a:pt x="0" y="34435"/>
                    </a:cubicBezTo>
                    <a:cubicBezTo>
                      <a:pt x="0" y="183235"/>
                      <a:pt x="0" y="183235"/>
                      <a:pt x="0" y="183235"/>
                    </a:cubicBezTo>
                    <a:cubicBezTo>
                      <a:pt x="0" y="201680"/>
                      <a:pt x="16027" y="217667"/>
                      <a:pt x="34515" y="217667"/>
                    </a:cubicBezTo>
                    <a:cubicBezTo>
                      <a:pt x="276109" y="217667"/>
                      <a:pt x="276109" y="217667"/>
                      <a:pt x="276109" y="217667"/>
                    </a:cubicBezTo>
                    <a:cubicBezTo>
                      <a:pt x="294597" y="217667"/>
                      <a:pt x="310624" y="201680"/>
                      <a:pt x="310624" y="183235"/>
                    </a:cubicBezTo>
                    <a:cubicBezTo>
                      <a:pt x="310624" y="34435"/>
                      <a:pt x="310624" y="34435"/>
                      <a:pt x="310624" y="34435"/>
                    </a:cubicBezTo>
                    <a:cubicBezTo>
                      <a:pt x="310624" y="14760"/>
                      <a:pt x="294600" y="0"/>
                      <a:pt x="276109" y="0"/>
                    </a:cubicBezTo>
                    <a:lnTo>
                      <a:pt x="276109" y="0"/>
                    </a:lnTo>
                    <a:close/>
                    <a:moveTo>
                      <a:pt x="293368" y="183235"/>
                    </a:moveTo>
                    <a:cubicBezTo>
                      <a:pt x="293368" y="193069"/>
                      <a:pt x="285973" y="200448"/>
                      <a:pt x="276112" y="200448"/>
                    </a:cubicBezTo>
                    <a:cubicBezTo>
                      <a:pt x="34517" y="200448"/>
                      <a:pt x="34517" y="200448"/>
                      <a:pt x="34517" y="200448"/>
                    </a:cubicBezTo>
                    <a:cubicBezTo>
                      <a:pt x="24656" y="200448"/>
                      <a:pt x="17261" y="193069"/>
                      <a:pt x="17261" y="183235"/>
                    </a:cubicBezTo>
                    <a:cubicBezTo>
                      <a:pt x="17261" y="34435"/>
                      <a:pt x="17261" y="34435"/>
                      <a:pt x="17261" y="34435"/>
                    </a:cubicBezTo>
                    <a:cubicBezTo>
                      <a:pt x="17261" y="24597"/>
                      <a:pt x="24656" y="17219"/>
                      <a:pt x="34517" y="17219"/>
                    </a:cubicBezTo>
                    <a:cubicBezTo>
                      <a:pt x="276112" y="17219"/>
                      <a:pt x="276112" y="17219"/>
                      <a:pt x="276112" y="17219"/>
                    </a:cubicBezTo>
                    <a:cubicBezTo>
                      <a:pt x="285973" y="17219"/>
                      <a:pt x="293368" y="24597"/>
                      <a:pt x="293368" y="34435"/>
                    </a:cubicBezTo>
                    <a:lnTo>
                      <a:pt x="293368" y="183235"/>
                    </a:lnTo>
                    <a:lnTo>
                      <a:pt x="293368" y="183235"/>
                    </a:lnTo>
                    <a:lnTo>
                      <a:pt x="293368" y="183235"/>
                    </a:lnTo>
                    <a:close/>
                  </a:path>
                </a:pathLst>
              </a:custGeom>
              <a:grpFill/>
              <a:ln w="26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232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0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54B2EC-E1D8-49C0-B5D7-150EDBA9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8C3E5-1DF8-4AFE-A631-688D4AF4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3029C0F2-EEAC-4B82-ADB0-D1A82D5D7F69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5BB88-74EE-42B8-ABF3-CD1C555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7</a:t>
            </a:fld>
            <a:endParaRPr lang="nl-NL" noProof="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09295D-471C-451E-9A9E-8FCF74AF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Tijdelijke aanduiding voor afbeelding 159">
            <a:hlinkClick r:id="" action="ppaction://noaction"/>
            <a:extLst>
              <a:ext uri="{FF2B5EF4-FFF2-40B4-BE49-F238E27FC236}">
                <a16:creationId xmlns:a16="http://schemas.microsoft.com/office/drawing/2014/main" id="{8DD9C959-E9D8-4976-A007-F3756E18B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b="21535"/>
          <a:stretch/>
        </p:blipFill>
        <p:spPr>
          <a:xfrm>
            <a:off x="5219283" y="978731"/>
            <a:ext cx="6158209" cy="3517069"/>
          </a:xfr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75491BEE-BACD-4A69-BEA4-DA1F42926C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092B82-9C7E-4B8E-A50B-6DE307F3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3711189" cy="709102"/>
          </a:xfrm>
        </p:spPr>
        <p:txBody>
          <a:bodyPr/>
          <a:lstStyle/>
          <a:p>
            <a:r>
              <a:rPr lang="en-GB" dirty="0"/>
              <a:t>Computer </a:t>
            </a:r>
            <a:br>
              <a:rPr lang="en-GB" dirty="0"/>
            </a:br>
            <a:r>
              <a:rPr lang="en-GB" dirty="0"/>
              <a:t>+ Tablet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BB909DB-4D94-0545-88BB-C3AF83EEA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57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54B2EC-E1D8-49C0-B5D7-150EDBA9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8C3E5-1DF8-4AFE-A631-688D4AF4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B603D0DB-C8CD-44C6-AB01-3455912C966D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5BB88-74EE-42B8-ABF3-CD1C555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8</a:t>
            </a:fld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1DD1903-3963-45E9-BEC6-2D7724118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9873" y="724247"/>
            <a:ext cx="4252254" cy="5790854"/>
          </a:xfrm>
        </p:spPr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E063370-FDD9-46A5-83FD-865B8A98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22568"/>
            <a:ext cx="2990662" cy="709102"/>
          </a:xfrm>
        </p:spPr>
        <p:txBody>
          <a:bodyPr/>
          <a:lstStyle/>
          <a:p>
            <a:r>
              <a:rPr lang="en-GB" dirty="0"/>
              <a:t>Tablet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B2E0E6A2-F3EE-4F4C-B347-A7D7AEEB0E1C}"/>
              </a:ext>
            </a:extLst>
          </p:cNvPr>
          <p:cNvSpPr txBox="1">
            <a:spLocks/>
          </p:cNvSpPr>
          <p:nvPr/>
        </p:nvSpPr>
        <p:spPr>
          <a:xfrm>
            <a:off x="551544" y="1963738"/>
            <a:ext cx="2974105" cy="2651973"/>
          </a:xfrm>
          <a:prstGeom prst="rect">
            <a:avLst/>
          </a:prstGeom>
        </p:spPr>
        <p:txBody>
          <a:bodyPr lIns="0"/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2">
              <a:buClr>
                <a:srgbClr val="002328"/>
              </a:buClr>
            </a:pP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consectetuer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Maecenas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porttitor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congue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massa.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Fusce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posuere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magna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pulvinar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ultricies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purus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lectus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malesuada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libero.</a:t>
            </a:r>
          </a:p>
          <a:p>
            <a:pPr>
              <a:buClr>
                <a:srgbClr val="002328"/>
              </a:buClr>
            </a:pP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Nunc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viverra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>
              <a:buClr>
                <a:srgbClr val="002328"/>
              </a:buClr>
            </a:pP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Imperdiet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enim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3525" marR="0" lvl="0" indent="-263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328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616B47A-CBD2-4A84-B54F-FB1C73ABE51D}"/>
              </a:ext>
            </a:extLst>
          </p:cNvPr>
          <p:cNvSpPr/>
          <p:nvPr/>
        </p:nvSpPr>
        <p:spPr>
          <a:xfrm>
            <a:off x="7604113" y="3317097"/>
            <a:ext cx="633600" cy="6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8AD6665B-B708-4F56-95C3-79A126D33135}"/>
              </a:ext>
            </a:extLst>
          </p:cNvPr>
          <p:cNvSpPr/>
          <p:nvPr/>
        </p:nvSpPr>
        <p:spPr>
          <a:xfrm>
            <a:off x="7604113" y="4615711"/>
            <a:ext cx="633600" cy="63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5A9EBFE2-DD84-4E83-A775-8174D2FEC78C}"/>
              </a:ext>
            </a:extLst>
          </p:cNvPr>
          <p:cNvGrpSpPr/>
          <p:nvPr/>
        </p:nvGrpSpPr>
        <p:grpSpPr>
          <a:xfrm>
            <a:off x="8666349" y="3250066"/>
            <a:ext cx="2982726" cy="768634"/>
            <a:chOff x="1446210" y="1700213"/>
            <a:chExt cx="2993454" cy="768634"/>
          </a:xfrm>
        </p:grpSpPr>
        <p:sp>
          <p:nvSpPr>
            <p:cNvPr id="28" name="TextBox 159">
              <a:extLst>
                <a:ext uri="{FF2B5EF4-FFF2-40B4-BE49-F238E27FC236}">
                  <a16:creationId xmlns:a16="http://schemas.microsoft.com/office/drawing/2014/main" id="{57A031F3-5CDA-4C0D-BF93-16190D4325BF}"/>
                </a:ext>
              </a:extLst>
            </p:cNvPr>
            <p:cNvSpPr txBox="1"/>
            <p:nvPr/>
          </p:nvSpPr>
          <p:spPr bwMode="auto">
            <a:xfrm flipH="1">
              <a:off x="1446211" y="1700213"/>
              <a:ext cx="2993453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 ipsum</a:t>
              </a:r>
            </a:p>
          </p:txBody>
        </p:sp>
        <p:sp>
          <p:nvSpPr>
            <p:cNvPr id="29" name="Rectangle 160">
              <a:extLst>
                <a:ext uri="{FF2B5EF4-FFF2-40B4-BE49-F238E27FC236}">
                  <a16:creationId xmlns:a16="http://schemas.microsoft.com/office/drawing/2014/main" id="{28FC61E8-0DA3-41B8-BF99-998E9F08008A}"/>
                </a:ext>
              </a:extLst>
            </p:cNvPr>
            <p:cNvSpPr/>
            <p:nvPr/>
          </p:nvSpPr>
          <p:spPr bwMode="auto">
            <a:xfrm flipH="1">
              <a:off x="1446210" y="2001839"/>
              <a:ext cx="2993453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 ipsum dolor sit amet,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0FD8CF3A-B2C1-4282-898E-30D03952C565}"/>
              </a:ext>
            </a:extLst>
          </p:cNvPr>
          <p:cNvGrpSpPr/>
          <p:nvPr/>
        </p:nvGrpSpPr>
        <p:grpSpPr>
          <a:xfrm>
            <a:off x="8666349" y="4547281"/>
            <a:ext cx="2982726" cy="768634"/>
            <a:chOff x="1446210" y="1700213"/>
            <a:chExt cx="2993454" cy="768634"/>
          </a:xfrm>
        </p:grpSpPr>
        <p:sp>
          <p:nvSpPr>
            <p:cNvPr id="31" name="TextBox 159">
              <a:extLst>
                <a:ext uri="{FF2B5EF4-FFF2-40B4-BE49-F238E27FC236}">
                  <a16:creationId xmlns:a16="http://schemas.microsoft.com/office/drawing/2014/main" id="{101E5D60-CC03-43A0-A757-0D43089F130F}"/>
                </a:ext>
              </a:extLst>
            </p:cNvPr>
            <p:cNvSpPr txBox="1"/>
            <p:nvPr/>
          </p:nvSpPr>
          <p:spPr bwMode="auto">
            <a:xfrm flipH="1">
              <a:off x="1446211" y="1700213"/>
              <a:ext cx="2993453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 </a:t>
              </a:r>
              <a:r>
                <a:rPr kumimoji="0" lang="nl-NL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ipsum</a:t>
              </a: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Roboto Regular"/>
              </a:endParaRPr>
            </a:p>
          </p:txBody>
        </p:sp>
        <p:sp>
          <p:nvSpPr>
            <p:cNvPr id="32" name="Rectangle 160">
              <a:extLst>
                <a:ext uri="{FF2B5EF4-FFF2-40B4-BE49-F238E27FC236}">
                  <a16:creationId xmlns:a16="http://schemas.microsoft.com/office/drawing/2014/main" id="{E988986B-C38A-4CE9-9588-D465D44AE417}"/>
                </a:ext>
              </a:extLst>
            </p:cNvPr>
            <p:cNvSpPr/>
            <p:nvPr/>
          </p:nvSpPr>
          <p:spPr bwMode="auto">
            <a:xfrm flipH="1">
              <a:off x="1446210" y="2001839"/>
              <a:ext cx="2993453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33" name="Ovaal 32">
            <a:extLst>
              <a:ext uri="{FF2B5EF4-FFF2-40B4-BE49-F238E27FC236}">
                <a16:creationId xmlns:a16="http://schemas.microsoft.com/office/drawing/2014/main" id="{BBB10AEF-CA44-4E1E-8690-7B536B68A7E6}"/>
              </a:ext>
            </a:extLst>
          </p:cNvPr>
          <p:cNvSpPr/>
          <p:nvPr/>
        </p:nvSpPr>
        <p:spPr>
          <a:xfrm>
            <a:off x="7604113" y="1967269"/>
            <a:ext cx="633600" cy="63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9F92AAB8-3AD0-41DA-AAB0-3BB8A46B6703}"/>
              </a:ext>
            </a:extLst>
          </p:cNvPr>
          <p:cNvGrpSpPr/>
          <p:nvPr/>
        </p:nvGrpSpPr>
        <p:grpSpPr>
          <a:xfrm>
            <a:off x="8666349" y="1900238"/>
            <a:ext cx="2974106" cy="768634"/>
            <a:chOff x="1446210" y="1700213"/>
            <a:chExt cx="2984803" cy="768634"/>
          </a:xfrm>
        </p:grpSpPr>
        <p:sp>
          <p:nvSpPr>
            <p:cNvPr id="35" name="TextBox 159">
              <a:extLst>
                <a:ext uri="{FF2B5EF4-FFF2-40B4-BE49-F238E27FC236}">
                  <a16:creationId xmlns:a16="http://schemas.microsoft.com/office/drawing/2014/main" id="{3159FC9B-6B43-479C-A1DF-04899E7A724D}"/>
                </a:ext>
              </a:extLst>
            </p:cNvPr>
            <p:cNvSpPr txBox="1"/>
            <p:nvPr/>
          </p:nvSpPr>
          <p:spPr bwMode="auto">
            <a:xfrm flipH="1">
              <a:off x="1446211" y="1700213"/>
              <a:ext cx="2984801" cy="338137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Roboto Regular"/>
                </a:rPr>
                <a:t>Lorem ipsum</a:t>
              </a:r>
            </a:p>
          </p:txBody>
        </p:sp>
        <p:sp>
          <p:nvSpPr>
            <p:cNvPr id="36" name="Rectangle 160">
              <a:extLst>
                <a:ext uri="{FF2B5EF4-FFF2-40B4-BE49-F238E27FC236}">
                  <a16:creationId xmlns:a16="http://schemas.microsoft.com/office/drawing/2014/main" id="{EB3D6893-837F-4D70-939D-F85A8ABAD8B3}"/>
                </a:ext>
              </a:extLst>
            </p:cNvPr>
            <p:cNvSpPr/>
            <p:nvPr/>
          </p:nvSpPr>
          <p:spPr bwMode="auto">
            <a:xfrm flipH="1">
              <a:off x="1446210" y="2001839"/>
              <a:ext cx="2984803" cy="46700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 ipsum dolor sit amet,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consectetur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2FFDF68-D33F-F444-9DCD-9B14E6F94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344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8F173343-5759-4357-BF27-48B25A5813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69" y="2697752"/>
            <a:ext cx="5517476" cy="2807575"/>
          </a:xfrm>
        </p:spPr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pic>
        <p:nvPicPr>
          <p:cNvPr id="20" name="Tijdelijke aanduiding voor afbeelding 159">
            <a:hlinkClick r:id="" action="ppaction://noaction"/>
            <a:extLst>
              <a:ext uri="{FF2B5EF4-FFF2-40B4-BE49-F238E27FC236}">
                <a16:creationId xmlns:a16="http://schemas.microsoft.com/office/drawing/2014/main" id="{5172CFEB-EBDD-42C1-B9A5-6B6A3C497B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5" b="19925"/>
          <a:stretch/>
        </p:blipFill>
        <p:spPr>
          <a:xfrm>
            <a:off x="1125713" y="2804479"/>
            <a:ext cx="3525766" cy="2128537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86F385-8E63-4703-BD0D-8EEA8409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4B591A-5437-445D-8E62-25F62EA4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DDEC3F16-5406-44FD-BD7A-6DA67D7A50D9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B0A561-C10E-4DCB-B408-A4FCFC74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9</a:t>
            </a:fld>
            <a:endParaRPr lang="nl-NL" noProof="0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6FE0D555-E713-4592-92A0-099FDAF46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8206" y="1025395"/>
            <a:ext cx="4840089" cy="4080169"/>
          </a:xfrm>
        </p:spPr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pic>
        <p:nvPicPr>
          <p:cNvPr id="19" name="Tijdelijke aanduiding voor afbeelding 159">
            <a:hlinkClick r:id="" action="ppaction://noaction"/>
            <a:extLst>
              <a:ext uri="{FF2B5EF4-FFF2-40B4-BE49-F238E27FC236}">
                <a16:creationId xmlns:a16="http://schemas.microsoft.com/office/drawing/2014/main" id="{B6802968-8690-4796-83EC-678BE45FE1E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5" b="21515"/>
          <a:stretch/>
        </p:blipFill>
        <p:spPr>
          <a:xfrm>
            <a:off x="6989918" y="1261266"/>
            <a:ext cx="4467002" cy="2551189"/>
          </a:xfrm>
        </p:spPr>
      </p:pic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124E8680-71A8-4C91-9769-CD99982B7F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33605" y="3105935"/>
            <a:ext cx="2098189" cy="2857380"/>
          </a:xfrm>
        </p:spPr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DC0A9E6-EEAB-4347-A42A-DD8960E8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en-GB" dirty="0"/>
              <a:t>Devices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DED2938-175A-420C-80FD-E5EECC326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6330" y="4019180"/>
            <a:ext cx="972587" cy="1770224"/>
          </a:xfrm>
        </p:spPr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12CFFEAF-81CF-7D4E-8E0E-B1463DEF931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948AAF0-0A77-3F41-A713-CBFFA2CD81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552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PORTAG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325</Words>
  <Application>Microsoft Macintosh PowerPoint</Application>
  <PresentationFormat>Breedbeeld</PresentationFormat>
  <Paragraphs>82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MDL2 Assets</vt:lpstr>
      <vt:lpstr>Segoe UI Light</vt:lpstr>
      <vt:lpstr>1_TEMPLATE</vt:lpstr>
      <vt:lpstr>RAPPORTAGE</vt:lpstr>
      <vt:lpstr>Instagram #1</vt:lpstr>
      <vt:lpstr>Instagram #2</vt:lpstr>
      <vt:lpstr>Telefoon</vt:lpstr>
      <vt:lpstr>Laptop</vt:lpstr>
      <vt:lpstr>PowerPoint-presentatie</vt:lpstr>
      <vt:lpstr>Computer</vt:lpstr>
      <vt:lpstr>Computer  + Tablet</vt:lpstr>
      <vt:lpstr>Tablet</vt:lpstr>
      <vt:lpstr>Devices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Alexandra van Doorn</cp:lastModifiedBy>
  <cp:revision>377</cp:revision>
  <dcterms:created xsi:type="dcterms:W3CDTF">2020-03-03T12:36:00Z</dcterms:created>
  <dcterms:modified xsi:type="dcterms:W3CDTF">2021-03-31T10:38:02Z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6249209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D8.0.11</vt:lpwstr>
  </property>
</Properties>
</file>